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g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5" r:id="rId2"/>
    <p:sldId id="398" r:id="rId3"/>
    <p:sldId id="386" r:id="rId4"/>
    <p:sldId id="399" r:id="rId5"/>
    <p:sldId id="404" r:id="rId6"/>
    <p:sldId id="258" r:id="rId7"/>
    <p:sldId id="348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99D"/>
    <a:srgbClr val="00349A"/>
    <a:srgbClr val="15589F"/>
    <a:srgbClr val="043186"/>
    <a:srgbClr val="0C4191"/>
    <a:srgbClr val="002B87"/>
    <a:srgbClr val="013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>
      <p:cViewPr varScale="1">
        <p:scale>
          <a:sx n="102" d="100"/>
          <a:sy n="102" d="100"/>
        </p:scale>
        <p:origin x="75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A2D70-8354-432E-99AD-E52E6292319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3A37-E279-4C2D-8F03-391CE8C2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:</a:t>
            </a:r>
            <a:br>
              <a:rPr lang="ar-EG" dirty="0"/>
            </a:br>
            <a:r>
              <a:rPr lang="ar-EG" dirty="0"/>
              <a:t>-مين ميعرفش كرونا؟</a:t>
            </a:r>
            <a:br>
              <a:rPr lang="en-US" dirty="0"/>
            </a:br>
            <a:r>
              <a:rPr lang="en-US" dirty="0"/>
              <a:t>-</a:t>
            </a:r>
            <a:r>
              <a:rPr lang="ar-EG" dirty="0"/>
              <a:t>كام واحد جاله كرونا السنه الي فاتت؟</a:t>
            </a:r>
            <a:br>
              <a:rPr lang="ar-EG" dirty="0"/>
            </a:br>
            <a:r>
              <a:rPr lang="ar-EG" dirty="0"/>
              <a:t> -داتا سيت كرونا متنضفه من</a:t>
            </a:r>
            <a:r>
              <a:rPr lang="en-US" dirty="0" err="1"/>
              <a:t>Devakumar</a:t>
            </a:r>
            <a:r>
              <a:rPr lang="en-US" dirty="0"/>
              <a:t> K. P</a:t>
            </a:r>
            <a:r>
              <a:rPr lang="ar-EG" dirty="0"/>
              <a:t>  </a:t>
            </a:r>
            <a:r>
              <a:rPr lang="en-US" dirty="0"/>
              <a:t> </a:t>
            </a:r>
            <a:r>
              <a:rPr lang="ar-EG" dirty="0"/>
              <a:t>اخرها /27/7/2020</a:t>
            </a:r>
            <a:br>
              <a:rPr lang="ar-EG" dirty="0"/>
            </a:br>
            <a:r>
              <a:rPr lang="ar-EG" dirty="0"/>
              <a:t>-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3A37-E279-4C2D-8F03-391CE8C2E0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3A37-E279-4C2D-8F03-391CE8C2E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6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8922" y="321055"/>
            <a:ext cx="115541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32A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32A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32A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991" y="321945"/>
            <a:ext cx="11520017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32A67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5171" y="2107438"/>
            <a:ext cx="5121656" cy="239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8FD173B-7B18-4B04-9398-FF8A2A3DF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E270B5F9-06D6-4DE1-AE73-ECDC3AD012FF}"/>
              </a:ext>
            </a:extLst>
          </p:cNvPr>
          <p:cNvSpPr txBox="1"/>
          <p:nvPr/>
        </p:nvSpPr>
        <p:spPr>
          <a:xfrm>
            <a:off x="609600" y="5562600"/>
            <a:ext cx="2715260" cy="804707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Team (1)</a:t>
            </a: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F4E989A-16D9-44B1-967E-29BC5CF014B4}"/>
              </a:ext>
            </a:extLst>
          </p:cNvPr>
          <p:cNvSpPr txBox="1"/>
          <p:nvPr/>
        </p:nvSpPr>
        <p:spPr>
          <a:xfrm>
            <a:off x="593103" y="340833"/>
            <a:ext cx="86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18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b="0" spc="-5" dirty="0">
                <a:solidFill>
                  <a:srgbClr val="FFFFFF"/>
                </a:solidFill>
              </a:rPr>
              <a:t>G1</a:t>
            </a:r>
            <a:r>
              <a:rPr lang="ar-EG" sz="1800" b="0" spc="-5" dirty="0">
                <a:solidFill>
                  <a:srgbClr val="FFFFFF"/>
                </a:solidFill>
              </a:rPr>
              <a:t>0</a:t>
            </a:r>
            <a:r>
              <a:rPr lang="en-US" sz="1800" b="0" spc="-5" dirty="0">
                <a:solidFill>
                  <a:srgbClr val="FFFFFF"/>
                </a:solidFill>
              </a:rPr>
              <a:t>6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6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F26A-BA7A-4E77-8E19-A11DB7D2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897D-B127-475D-9D54-E1C658828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ocean floor&#10;&#10;Description automatically generated">
            <a:extLst>
              <a:ext uri="{FF2B5EF4-FFF2-40B4-BE49-F238E27FC236}">
                <a16:creationId xmlns:a16="http://schemas.microsoft.com/office/drawing/2014/main" id="{42E6FDC3-49F2-491E-9A36-1CC8CBE5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EE9F5F3-9DE4-45BD-9A2C-54D6EB2B6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3529-FF3F-4575-A1F2-F75D53CF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808E-18EB-425C-BF51-C3A6B2956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4D24D02-F882-4C8C-8E46-85C853687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A87BC8-C9D0-4795-8B5B-EA4C21313FAB}"/>
              </a:ext>
            </a:extLst>
          </p:cNvPr>
          <p:cNvSpPr/>
          <p:nvPr/>
        </p:nvSpPr>
        <p:spPr>
          <a:xfrm>
            <a:off x="152400" y="5105400"/>
            <a:ext cx="9677400" cy="1752600"/>
          </a:xfrm>
          <a:prstGeom prst="rect">
            <a:avLst/>
          </a:prstGeom>
          <a:solidFill>
            <a:srgbClr val="00349A"/>
          </a:solidFill>
          <a:ln>
            <a:solidFill>
              <a:srgbClr val="02399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sz="6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74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6CAE044-0D1E-4600-A673-AE5BA2243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97" y="1286934"/>
            <a:ext cx="7882408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2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127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1484" y="2217166"/>
            <a:ext cx="1057371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>
                <a:solidFill>
                  <a:srgbClr val="FFFFFF"/>
                </a:solidFill>
              </a:rPr>
              <a:t> Any suggestions ?</a:t>
            </a:r>
            <a:endParaRPr lang="en-US" sz="4400" dirty="0">
              <a:solidFill>
                <a:srgbClr val="50505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84" y="1050416"/>
            <a:ext cx="86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18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b="0" spc="-5" dirty="0">
                <a:solidFill>
                  <a:srgbClr val="FFFFFF"/>
                </a:solidFill>
              </a:rPr>
              <a:t>G1</a:t>
            </a:r>
            <a:r>
              <a:rPr lang="ar-EG" sz="1800" b="0" spc="-5" dirty="0">
                <a:solidFill>
                  <a:srgbClr val="FFFFFF"/>
                </a:solidFill>
              </a:rPr>
              <a:t>0</a:t>
            </a:r>
            <a:r>
              <a:rPr lang="en-US" sz="1800" b="0" spc="-5" dirty="0">
                <a:solidFill>
                  <a:srgbClr val="FFFFFF"/>
                </a:solidFill>
              </a:rPr>
              <a:t>6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1484" y="357885"/>
            <a:ext cx="120111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spc="-5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lang="en-US" sz="2400" b="0" spc="-5" dirty="0">
                <a:solidFill>
                  <a:srgbClr val="FFFFFF"/>
                </a:solidFill>
              </a:rPr>
              <a:t>G116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5852" y="2868589"/>
            <a:ext cx="49002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7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you!</a:t>
            </a:r>
            <a:endParaRPr sz="7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62</Words>
  <Application>Microsoft Office PowerPoint</Application>
  <PresentationFormat>Widescreen</PresentationFormat>
  <Paragraphs>10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Any suggestions ?</vt:lpstr>
      <vt:lpstr>#G116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Kim</dc:creator>
  <cp:lastModifiedBy>Ahmed Essam</cp:lastModifiedBy>
  <cp:revision>33</cp:revision>
  <dcterms:created xsi:type="dcterms:W3CDTF">2020-11-24T18:08:17Z</dcterms:created>
  <dcterms:modified xsi:type="dcterms:W3CDTF">2022-09-03T15:37:07Z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2020-11-24T00:00:00Z</vt:filetime>
  </property>
</Properties>
</file>