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2"/>
  </p:notesMasterIdLst>
  <p:handoutMasterIdLst>
    <p:handoutMasterId r:id="rId23"/>
  </p:handoutMasterIdLst>
  <p:sldIdLst>
    <p:sldId id="257" r:id="rId5"/>
    <p:sldId id="283" r:id="rId6"/>
    <p:sldId id="272" r:id="rId7"/>
    <p:sldId id="273" r:id="rId8"/>
    <p:sldId id="274" r:id="rId9"/>
    <p:sldId id="276" r:id="rId10"/>
    <p:sldId id="275" r:id="rId11"/>
    <p:sldId id="278" r:id="rId12"/>
    <p:sldId id="277" r:id="rId13"/>
    <p:sldId id="279" r:id="rId14"/>
    <p:sldId id="285" r:id="rId15"/>
    <p:sldId id="280" r:id="rId16"/>
    <p:sldId id="288" r:id="rId17"/>
    <p:sldId id="281" r:id="rId18"/>
    <p:sldId id="282" r:id="rId19"/>
    <p:sldId id="286" r:id="rId20"/>
    <p:sldId id="287" r:id="rId2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hada hamed ali" initials="gha" lastIdx="10" clrIdx="0">
    <p:extLst>
      <p:ext uri="{19B8F6BF-5375-455C-9EA6-DF929625EA0E}">
        <p15:presenceInfo xmlns:p15="http://schemas.microsoft.com/office/powerpoint/2012/main" userId="ghada hamed al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DEDE"/>
    <a:srgbClr val="009999"/>
    <a:srgbClr val="E7EFEF"/>
    <a:srgbClr val="394404"/>
    <a:srgbClr val="5F6F0F"/>
    <a:srgbClr val="718412"/>
    <a:srgbClr val="65741A"/>
    <a:srgbClr val="70811D"/>
    <a:srgbClr val="7B8D1F"/>
    <a:srgbClr val="8397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195" autoAdjust="0"/>
  </p:normalViewPr>
  <p:slideViewPr>
    <p:cSldViewPr snapToGrid="0">
      <p:cViewPr varScale="1">
        <p:scale>
          <a:sx n="72" d="100"/>
          <a:sy n="72" d="100"/>
        </p:scale>
        <p:origin x="1075" y="53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E4A92A-87E8-4AB3-990F-64A50370593C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2BC74D-D19C-4D9A-90E4-9ABD80540F8E}">
      <dgm:prSet phldrT="[Text]" custT="1"/>
      <dgm:spPr/>
      <dgm:t>
        <a:bodyPr/>
        <a:lstStyle/>
        <a:p>
          <a:r>
            <a:rPr lang="en-US" sz="1800" b="0" cap="none" spc="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Preprocessing</a:t>
          </a:r>
          <a:endParaRPr lang="en-US" sz="1800" dirty="0">
            <a:solidFill>
              <a:schemeClr val="tx1"/>
            </a:solidFill>
          </a:endParaRPr>
        </a:p>
      </dgm:t>
    </dgm:pt>
    <dgm:pt modelId="{0A61711F-895F-4C9B-83BA-A9C54FA73CD1}" type="parTrans" cxnId="{B7472F9D-6EBB-4CAA-8604-B1132CC5CF52}">
      <dgm:prSet/>
      <dgm:spPr/>
      <dgm:t>
        <a:bodyPr/>
        <a:lstStyle/>
        <a:p>
          <a:endParaRPr lang="en-US"/>
        </a:p>
      </dgm:t>
    </dgm:pt>
    <dgm:pt modelId="{D415D48E-0CF8-445F-A80D-26D1CCFEE528}" type="sibTrans" cxnId="{B7472F9D-6EBB-4CAA-8604-B1132CC5CF52}">
      <dgm:prSet/>
      <dgm:spPr/>
      <dgm:t>
        <a:bodyPr/>
        <a:lstStyle/>
        <a:p>
          <a:endParaRPr lang="en-US"/>
        </a:p>
      </dgm:t>
    </dgm:pt>
    <dgm:pt modelId="{82BDFB9B-D5F2-4F8F-AA2B-4ADB5F4540CA}">
      <dgm:prSet phldrT="[Text]" custT="1"/>
      <dgm:spPr/>
      <dgm:t>
        <a:bodyPr/>
        <a:lstStyle/>
        <a:p>
          <a:r>
            <a:rPr lang="en-US" sz="1400" dirty="0"/>
            <a:t>Noise reduction</a:t>
          </a:r>
        </a:p>
      </dgm:t>
    </dgm:pt>
    <dgm:pt modelId="{557E7E61-AEA2-4551-8696-E5D5802DAA16}" type="parTrans" cxnId="{AFC8D2CE-3972-4AB0-A16C-BA1C09EAC9FA}">
      <dgm:prSet/>
      <dgm:spPr/>
      <dgm:t>
        <a:bodyPr/>
        <a:lstStyle/>
        <a:p>
          <a:endParaRPr lang="en-US"/>
        </a:p>
      </dgm:t>
    </dgm:pt>
    <dgm:pt modelId="{3856CE15-C829-4E62-BA83-C0379C595B2C}" type="sibTrans" cxnId="{AFC8D2CE-3972-4AB0-A16C-BA1C09EAC9FA}">
      <dgm:prSet/>
      <dgm:spPr/>
      <dgm:t>
        <a:bodyPr/>
        <a:lstStyle/>
        <a:p>
          <a:endParaRPr lang="en-US"/>
        </a:p>
      </dgm:t>
    </dgm:pt>
    <dgm:pt modelId="{9E183724-82B7-481C-9F66-FF16417A0AA3}">
      <dgm:prSet phldrT="[Text]" custT="1"/>
      <dgm:spPr/>
      <dgm:t>
        <a:bodyPr/>
        <a:lstStyle/>
        <a:p>
          <a:r>
            <a:rPr lang="en-US" sz="1400" dirty="0"/>
            <a:t>Binarization</a:t>
          </a:r>
        </a:p>
      </dgm:t>
    </dgm:pt>
    <dgm:pt modelId="{F1E2DB75-C8E0-4EE5-9973-D7A476470888}" type="parTrans" cxnId="{2D886ACA-F882-4F26-AFD7-077FACC885BC}">
      <dgm:prSet/>
      <dgm:spPr/>
      <dgm:t>
        <a:bodyPr/>
        <a:lstStyle/>
        <a:p>
          <a:endParaRPr lang="en-US"/>
        </a:p>
      </dgm:t>
    </dgm:pt>
    <dgm:pt modelId="{646C2074-9ABE-4A2C-82E0-2E42091FBF5E}" type="sibTrans" cxnId="{2D886ACA-F882-4F26-AFD7-077FACC885BC}">
      <dgm:prSet/>
      <dgm:spPr/>
      <dgm:t>
        <a:bodyPr/>
        <a:lstStyle/>
        <a:p>
          <a:endParaRPr lang="en-US"/>
        </a:p>
      </dgm:t>
    </dgm:pt>
    <dgm:pt modelId="{303887D0-AA39-44E4-98D8-5A2F79CBB9FB}">
      <dgm:prSet phldrT="[Text]" custT="1"/>
      <dgm:spPr/>
      <dgm:t>
        <a:bodyPr/>
        <a:lstStyle/>
        <a:p>
          <a:r>
            <a:rPr lang="en-US" sz="1800" dirty="0"/>
            <a:t>Segmentation</a:t>
          </a:r>
        </a:p>
      </dgm:t>
    </dgm:pt>
    <dgm:pt modelId="{D80ECE20-BEE7-4B9B-821A-202DC3A224D8}" type="parTrans" cxnId="{C7E9BB93-EFBE-40DB-9939-770C40719AE4}">
      <dgm:prSet/>
      <dgm:spPr/>
      <dgm:t>
        <a:bodyPr/>
        <a:lstStyle/>
        <a:p>
          <a:endParaRPr lang="en-US"/>
        </a:p>
      </dgm:t>
    </dgm:pt>
    <dgm:pt modelId="{513C47E1-636A-4569-B459-9812A9FF7869}" type="sibTrans" cxnId="{C7E9BB93-EFBE-40DB-9939-770C40719AE4}">
      <dgm:prSet/>
      <dgm:spPr/>
      <dgm:t>
        <a:bodyPr/>
        <a:lstStyle/>
        <a:p>
          <a:endParaRPr lang="en-US"/>
        </a:p>
      </dgm:t>
    </dgm:pt>
    <dgm:pt modelId="{38FA0303-376E-4DD9-92E6-5293FCBDB238}">
      <dgm:prSet phldrT="[Text]" custT="1"/>
      <dgm:spPr/>
      <dgm:t>
        <a:bodyPr/>
        <a:lstStyle/>
        <a:p>
          <a:r>
            <a:rPr lang="en-US" sz="1400" dirty="0"/>
            <a:t>Horizontal projection</a:t>
          </a:r>
        </a:p>
      </dgm:t>
    </dgm:pt>
    <dgm:pt modelId="{83D67D74-EFDF-4D0D-930D-D17D1C4157F7}" type="parTrans" cxnId="{CD683EC5-C277-447E-99ED-178CA5D4001A}">
      <dgm:prSet/>
      <dgm:spPr/>
      <dgm:t>
        <a:bodyPr/>
        <a:lstStyle/>
        <a:p>
          <a:endParaRPr lang="en-US"/>
        </a:p>
      </dgm:t>
    </dgm:pt>
    <dgm:pt modelId="{C526759D-BAA8-4568-BA11-FBCC40B2EDBC}" type="sibTrans" cxnId="{CD683EC5-C277-447E-99ED-178CA5D4001A}">
      <dgm:prSet/>
      <dgm:spPr/>
      <dgm:t>
        <a:bodyPr/>
        <a:lstStyle/>
        <a:p>
          <a:endParaRPr lang="en-US"/>
        </a:p>
      </dgm:t>
    </dgm:pt>
    <dgm:pt modelId="{712A414F-2DA5-448E-80A2-28363E10EB0B}">
      <dgm:prSet phldrT="[Text]" custT="1"/>
      <dgm:spPr/>
      <dgm:t>
        <a:bodyPr/>
        <a:lstStyle/>
        <a:p>
          <a:r>
            <a:rPr lang="en-US" sz="1400" dirty="0"/>
            <a:t>Vertical projection</a:t>
          </a:r>
        </a:p>
      </dgm:t>
    </dgm:pt>
    <dgm:pt modelId="{C4698C7F-C684-4E52-947C-46DBA114DF67}" type="parTrans" cxnId="{E3CBBD56-5452-47B6-A2DF-F40C71E440FE}">
      <dgm:prSet/>
      <dgm:spPr/>
      <dgm:t>
        <a:bodyPr/>
        <a:lstStyle/>
        <a:p>
          <a:endParaRPr lang="en-US"/>
        </a:p>
      </dgm:t>
    </dgm:pt>
    <dgm:pt modelId="{770FF480-5A47-4689-B5E5-D20479DB9ADB}" type="sibTrans" cxnId="{E3CBBD56-5452-47B6-A2DF-F40C71E440FE}">
      <dgm:prSet/>
      <dgm:spPr/>
      <dgm:t>
        <a:bodyPr/>
        <a:lstStyle/>
        <a:p>
          <a:endParaRPr lang="en-US"/>
        </a:p>
      </dgm:t>
    </dgm:pt>
    <dgm:pt modelId="{CBCADC7D-665A-4F4C-9967-B2B51A158324}">
      <dgm:prSet phldrT="[Text]" custT="1"/>
      <dgm:spPr/>
      <dgm:t>
        <a:bodyPr/>
        <a:lstStyle/>
        <a:p>
          <a:r>
            <a:rPr lang="en-US" sz="1800" dirty="0"/>
            <a:t>Feature Extraction</a:t>
          </a:r>
        </a:p>
      </dgm:t>
    </dgm:pt>
    <dgm:pt modelId="{3F785FBB-9643-44D9-A279-AEF5CA9350E3}" type="parTrans" cxnId="{92E3EBFF-5987-4754-83E1-4EE0E6405BE8}">
      <dgm:prSet/>
      <dgm:spPr/>
      <dgm:t>
        <a:bodyPr/>
        <a:lstStyle/>
        <a:p>
          <a:endParaRPr lang="en-US"/>
        </a:p>
      </dgm:t>
    </dgm:pt>
    <dgm:pt modelId="{4472EC85-AB45-4006-A746-7B797C98A5C2}" type="sibTrans" cxnId="{92E3EBFF-5987-4754-83E1-4EE0E6405BE8}">
      <dgm:prSet/>
      <dgm:spPr/>
      <dgm:t>
        <a:bodyPr/>
        <a:lstStyle/>
        <a:p>
          <a:endParaRPr lang="en-US"/>
        </a:p>
      </dgm:t>
    </dgm:pt>
    <dgm:pt modelId="{2D7C8E45-1B40-4EFA-9960-6DBF9BACE613}">
      <dgm:prSet phldrT="[Text]" custT="1"/>
      <dgm:spPr/>
      <dgm:t>
        <a:bodyPr/>
        <a:lstStyle/>
        <a:p>
          <a:r>
            <a:rPr lang="en-US" sz="1400" dirty="0">
              <a:solidFill>
                <a:schemeClr val="tx1"/>
              </a:solidFill>
              <a:cs typeface="Calibri"/>
            </a:rPr>
            <a:t>Loop finding</a:t>
          </a:r>
        </a:p>
      </dgm:t>
    </dgm:pt>
    <dgm:pt modelId="{BB9D69F0-BDAE-4528-AD5E-0123FDAA3D4C}" type="parTrans" cxnId="{A4A3B36A-F4BE-4052-9E42-59BAD266261A}">
      <dgm:prSet/>
      <dgm:spPr/>
      <dgm:t>
        <a:bodyPr/>
        <a:lstStyle/>
        <a:p>
          <a:endParaRPr lang="en-US"/>
        </a:p>
      </dgm:t>
    </dgm:pt>
    <dgm:pt modelId="{E124DB60-095C-422E-8C5F-283E8EC2355B}" type="sibTrans" cxnId="{A4A3B36A-F4BE-4052-9E42-59BAD266261A}">
      <dgm:prSet/>
      <dgm:spPr/>
      <dgm:t>
        <a:bodyPr/>
        <a:lstStyle/>
        <a:p>
          <a:endParaRPr lang="en-US"/>
        </a:p>
      </dgm:t>
    </dgm:pt>
    <dgm:pt modelId="{8350560F-4A1C-4AC9-85C5-367E60BC0338}">
      <dgm:prSet phldrT="[Text]" custT="1"/>
      <dgm:spPr/>
      <dgm:t>
        <a:bodyPr/>
        <a:lstStyle/>
        <a:p>
          <a:r>
            <a:rPr lang="en-US" sz="1800" dirty="0"/>
            <a:t>Classification</a:t>
          </a:r>
        </a:p>
      </dgm:t>
    </dgm:pt>
    <dgm:pt modelId="{BAB88496-1604-4AE0-9044-119E15797AA0}" type="parTrans" cxnId="{E391D488-A7F3-4154-9FD8-B86F4B77BA54}">
      <dgm:prSet/>
      <dgm:spPr/>
      <dgm:t>
        <a:bodyPr/>
        <a:lstStyle/>
        <a:p>
          <a:endParaRPr lang="en-US"/>
        </a:p>
      </dgm:t>
    </dgm:pt>
    <dgm:pt modelId="{B2499F30-C246-46BF-99B1-8B30B6BDC8B8}" type="sibTrans" cxnId="{E391D488-A7F3-4154-9FD8-B86F4B77BA54}">
      <dgm:prSet/>
      <dgm:spPr/>
      <dgm:t>
        <a:bodyPr/>
        <a:lstStyle/>
        <a:p>
          <a:endParaRPr lang="en-US"/>
        </a:p>
      </dgm:t>
    </dgm:pt>
    <dgm:pt modelId="{AE24B43E-96DA-4DD7-BEA3-06DB31A731B0}">
      <dgm:prSet phldrT="[Text]" custT="1"/>
      <dgm:spPr/>
      <dgm:t>
        <a:bodyPr/>
        <a:lstStyle/>
        <a:p>
          <a:r>
            <a:rPr lang="en-US" sz="1400" dirty="0"/>
            <a:t>SVM</a:t>
          </a:r>
        </a:p>
      </dgm:t>
    </dgm:pt>
    <dgm:pt modelId="{0F6F9885-D25A-4E62-AE34-D732E1977E9E}" type="parTrans" cxnId="{3FF6E968-F414-4A20-B508-ADFD92F56187}">
      <dgm:prSet/>
      <dgm:spPr/>
      <dgm:t>
        <a:bodyPr/>
        <a:lstStyle/>
        <a:p>
          <a:endParaRPr lang="en-US"/>
        </a:p>
      </dgm:t>
    </dgm:pt>
    <dgm:pt modelId="{43F34DCE-206C-49DD-BBE8-8262F6B805DD}" type="sibTrans" cxnId="{3FF6E968-F414-4A20-B508-ADFD92F56187}">
      <dgm:prSet/>
      <dgm:spPr/>
      <dgm:t>
        <a:bodyPr/>
        <a:lstStyle/>
        <a:p>
          <a:endParaRPr lang="en-US"/>
        </a:p>
      </dgm:t>
    </dgm:pt>
    <dgm:pt modelId="{1AD21767-E54A-4C2B-B2DE-47CF368BCB8B}">
      <dgm:prSet phldrT="[Text]" custT="1"/>
      <dgm:spPr/>
      <dgm:t>
        <a:bodyPr/>
        <a:lstStyle/>
        <a:p>
          <a:r>
            <a:rPr lang="en-US" sz="1400" dirty="0"/>
            <a:t>HMM</a:t>
          </a:r>
        </a:p>
      </dgm:t>
    </dgm:pt>
    <dgm:pt modelId="{57254499-42E2-4F0C-B31B-9537BF045BA5}" type="parTrans" cxnId="{2690861D-CBC3-4C24-BCFB-6EBD62685A69}">
      <dgm:prSet/>
      <dgm:spPr/>
      <dgm:t>
        <a:bodyPr/>
        <a:lstStyle/>
        <a:p>
          <a:endParaRPr lang="en-US"/>
        </a:p>
      </dgm:t>
    </dgm:pt>
    <dgm:pt modelId="{9A014661-F68D-4955-8AA8-3B3649C3680A}" type="sibTrans" cxnId="{2690861D-CBC3-4C24-BCFB-6EBD62685A69}">
      <dgm:prSet/>
      <dgm:spPr/>
      <dgm:t>
        <a:bodyPr/>
        <a:lstStyle/>
        <a:p>
          <a:endParaRPr lang="en-US"/>
        </a:p>
      </dgm:t>
    </dgm:pt>
    <dgm:pt modelId="{310B1666-ABFB-47E5-8321-B5F1A053C16F}">
      <dgm:prSet phldrT="[Text]" custT="1"/>
      <dgm:spPr/>
      <dgm:t>
        <a:bodyPr/>
        <a:lstStyle/>
        <a:p>
          <a:r>
            <a:rPr lang="en-US" sz="1400" dirty="0"/>
            <a:t>Syntax analysis</a:t>
          </a:r>
        </a:p>
      </dgm:t>
    </dgm:pt>
    <dgm:pt modelId="{EEB5405B-7C0E-40A0-A16F-1FB6EFC7E5A2}" type="parTrans" cxnId="{94670211-A095-4542-B9CA-39E6ACA3DEC3}">
      <dgm:prSet/>
      <dgm:spPr/>
      <dgm:t>
        <a:bodyPr/>
        <a:lstStyle/>
        <a:p>
          <a:endParaRPr lang="en-US"/>
        </a:p>
      </dgm:t>
    </dgm:pt>
    <dgm:pt modelId="{2D0ECAAE-AD17-4C77-9356-49357AA23168}" type="sibTrans" cxnId="{94670211-A095-4542-B9CA-39E6ACA3DEC3}">
      <dgm:prSet/>
      <dgm:spPr/>
      <dgm:t>
        <a:bodyPr/>
        <a:lstStyle/>
        <a:p>
          <a:endParaRPr lang="en-US"/>
        </a:p>
      </dgm:t>
    </dgm:pt>
    <dgm:pt modelId="{3673E77B-0C38-435F-A07D-EB0EBD6206C0}">
      <dgm:prSet phldrT="[Text]" custT="1"/>
      <dgm:spPr/>
      <dgm:t>
        <a:bodyPr/>
        <a:lstStyle/>
        <a:p>
          <a:r>
            <a:rPr lang="en-US" sz="1400" dirty="0"/>
            <a:t>Semantic analysis</a:t>
          </a:r>
        </a:p>
      </dgm:t>
    </dgm:pt>
    <dgm:pt modelId="{2A67843C-BCAA-44B3-9F4A-2B43F369F2E8}" type="parTrans" cxnId="{58B83888-9D39-4C2A-83DF-E8C36495E0D3}">
      <dgm:prSet/>
      <dgm:spPr/>
      <dgm:t>
        <a:bodyPr/>
        <a:lstStyle/>
        <a:p>
          <a:endParaRPr lang="en-US"/>
        </a:p>
      </dgm:t>
    </dgm:pt>
    <dgm:pt modelId="{473F40DE-D03F-4E09-927B-CE60A809C580}" type="sibTrans" cxnId="{58B83888-9D39-4C2A-83DF-E8C36495E0D3}">
      <dgm:prSet/>
      <dgm:spPr/>
      <dgm:t>
        <a:bodyPr/>
        <a:lstStyle/>
        <a:p>
          <a:endParaRPr lang="en-US"/>
        </a:p>
      </dgm:t>
    </dgm:pt>
    <dgm:pt modelId="{06543CF7-085E-4C6D-98F0-A1EAACB090BC}">
      <dgm:prSet phldrT="[Text]" custT="1"/>
      <dgm:spPr/>
      <dgm:t>
        <a:bodyPr/>
        <a:lstStyle/>
        <a:p>
          <a:r>
            <a:rPr lang="en-US" sz="2000" dirty="0"/>
            <a:t>Postprocessing</a:t>
          </a:r>
        </a:p>
      </dgm:t>
    </dgm:pt>
    <dgm:pt modelId="{120B16CD-35A0-4907-9A75-6CE7673F30F3}" type="sibTrans" cxnId="{5FC0FDF3-59FF-4978-B4BA-A00976B0DFE3}">
      <dgm:prSet/>
      <dgm:spPr/>
      <dgm:t>
        <a:bodyPr/>
        <a:lstStyle/>
        <a:p>
          <a:endParaRPr lang="en-US"/>
        </a:p>
      </dgm:t>
    </dgm:pt>
    <dgm:pt modelId="{F72BFAF5-2D59-4976-B113-0A35929B93C6}" type="parTrans" cxnId="{5FC0FDF3-59FF-4978-B4BA-A00976B0DFE3}">
      <dgm:prSet/>
      <dgm:spPr/>
      <dgm:t>
        <a:bodyPr/>
        <a:lstStyle/>
        <a:p>
          <a:endParaRPr lang="en-US"/>
        </a:p>
      </dgm:t>
    </dgm:pt>
    <dgm:pt modelId="{DA2B8A6F-062E-43EE-BD54-A927852A5A17}">
      <dgm:prSet phldrT="[Text]" custT="1"/>
      <dgm:spPr/>
      <dgm:t>
        <a:bodyPr/>
        <a:lstStyle/>
        <a:p>
          <a:r>
            <a:rPr lang="en-US" sz="1400" dirty="0"/>
            <a:t>Skew correction</a:t>
          </a:r>
        </a:p>
      </dgm:t>
    </dgm:pt>
    <dgm:pt modelId="{887E3734-CCEE-4300-9C17-BE883CABBF57}" type="parTrans" cxnId="{BE8EE2DD-D404-4050-8F92-1B4891817750}">
      <dgm:prSet/>
      <dgm:spPr/>
      <dgm:t>
        <a:bodyPr/>
        <a:lstStyle/>
        <a:p>
          <a:endParaRPr lang="en-US"/>
        </a:p>
      </dgm:t>
    </dgm:pt>
    <dgm:pt modelId="{340325A8-EC66-4ADF-9A06-F95C34EF5EDB}" type="sibTrans" cxnId="{BE8EE2DD-D404-4050-8F92-1B4891817750}">
      <dgm:prSet/>
      <dgm:spPr/>
      <dgm:t>
        <a:bodyPr/>
        <a:lstStyle/>
        <a:p>
          <a:endParaRPr lang="en-US"/>
        </a:p>
      </dgm:t>
    </dgm:pt>
    <dgm:pt modelId="{B8F2D67A-96B2-4C54-A507-EB833169C83A}">
      <dgm:prSet phldrT="[Text]" custT="1"/>
      <dgm:spPr/>
      <dgm:t>
        <a:bodyPr/>
        <a:lstStyle/>
        <a:p>
          <a:r>
            <a:rPr lang="en-US" sz="1400" dirty="0"/>
            <a:t>Slant estimation</a:t>
          </a:r>
        </a:p>
      </dgm:t>
    </dgm:pt>
    <dgm:pt modelId="{57BF7A19-3372-4901-9F01-20EA8D01CD94}" type="parTrans" cxnId="{42CA5D83-FE89-4AC4-AAA9-D0DAF5CB733C}">
      <dgm:prSet/>
      <dgm:spPr/>
      <dgm:t>
        <a:bodyPr/>
        <a:lstStyle/>
        <a:p>
          <a:endParaRPr lang="en-US"/>
        </a:p>
      </dgm:t>
    </dgm:pt>
    <dgm:pt modelId="{DF0ED6CD-6DBF-4765-A613-FA2FE2E58FC8}" type="sibTrans" cxnId="{42CA5D83-FE89-4AC4-AAA9-D0DAF5CB733C}">
      <dgm:prSet/>
      <dgm:spPr/>
      <dgm:t>
        <a:bodyPr/>
        <a:lstStyle/>
        <a:p>
          <a:endParaRPr lang="en-US"/>
        </a:p>
      </dgm:t>
    </dgm:pt>
    <dgm:pt modelId="{6D73B995-E8E2-4E4A-8FD3-3227B4B74D32}">
      <dgm:prSet phldrT="[Text]" custT="1"/>
      <dgm:spPr/>
      <dgm:t>
        <a:bodyPr/>
        <a:lstStyle/>
        <a:p>
          <a:r>
            <a:rPr lang="en-US" sz="1400" dirty="0"/>
            <a:t>Edge detection</a:t>
          </a:r>
        </a:p>
      </dgm:t>
    </dgm:pt>
    <dgm:pt modelId="{4E39375B-AD55-4B9F-A530-245087C889A9}" type="parTrans" cxnId="{A7C85C92-2411-4BDF-AF92-624BA5DDE849}">
      <dgm:prSet/>
      <dgm:spPr/>
      <dgm:t>
        <a:bodyPr/>
        <a:lstStyle/>
        <a:p>
          <a:endParaRPr lang="en-US"/>
        </a:p>
      </dgm:t>
    </dgm:pt>
    <dgm:pt modelId="{DF4D5E37-BD29-48FC-8070-D3157E4A3F04}" type="sibTrans" cxnId="{A7C85C92-2411-4BDF-AF92-624BA5DDE849}">
      <dgm:prSet/>
      <dgm:spPr/>
      <dgm:t>
        <a:bodyPr/>
        <a:lstStyle/>
        <a:p>
          <a:endParaRPr lang="en-US"/>
        </a:p>
      </dgm:t>
    </dgm:pt>
    <dgm:pt modelId="{B01DC3DA-D0E8-4F32-A298-BA7D1D3ED901}">
      <dgm:prSet phldrT="[Text]" custT="1"/>
      <dgm:spPr/>
      <dgm:t>
        <a:bodyPr/>
        <a:lstStyle/>
        <a:p>
          <a:r>
            <a:rPr lang="en-US" sz="1400" dirty="0"/>
            <a:t>Normalization</a:t>
          </a:r>
        </a:p>
      </dgm:t>
    </dgm:pt>
    <dgm:pt modelId="{2F73FC4E-3C23-4DA7-8587-85FAFC3ECE53}" type="parTrans" cxnId="{4436C00B-A7C2-4132-8CFC-86A1718D3502}">
      <dgm:prSet/>
      <dgm:spPr/>
      <dgm:t>
        <a:bodyPr/>
        <a:lstStyle/>
        <a:p>
          <a:endParaRPr lang="en-US"/>
        </a:p>
      </dgm:t>
    </dgm:pt>
    <dgm:pt modelId="{AE22B3C3-7642-4F82-8749-8CBEA750ADF6}" type="sibTrans" cxnId="{4436C00B-A7C2-4132-8CFC-86A1718D3502}">
      <dgm:prSet/>
      <dgm:spPr/>
      <dgm:t>
        <a:bodyPr/>
        <a:lstStyle/>
        <a:p>
          <a:endParaRPr lang="en-US"/>
        </a:p>
      </dgm:t>
    </dgm:pt>
    <dgm:pt modelId="{DCAB1FC9-D257-46D1-99FB-7F3C23EEDACA}">
      <dgm:prSet phldrT="[Text]" custT="1"/>
      <dgm:spPr/>
      <dgm:t>
        <a:bodyPr/>
        <a:lstStyle/>
        <a:p>
          <a:r>
            <a:rPr lang="en-US" sz="1400" dirty="0"/>
            <a:t>Padding</a:t>
          </a:r>
        </a:p>
      </dgm:t>
    </dgm:pt>
    <dgm:pt modelId="{993D2417-E900-4755-B0B4-2D41E733E0CF}" type="parTrans" cxnId="{831AFB6C-A5CA-4F25-9F90-6AC8E059CD36}">
      <dgm:prSet/>
      <dgm:spPr/>
      <dgm:t>
        <a:bodyPr/>
        <a:lstStyle/>
        <a:p>
          <a:endParaRPr lang="en-US"/>
        </a:p>
      </dgm:t>
    </dgm:pt>
    <dgm:pt modelId="{CEBA42B9-C6A5-4A71-B1D2-21EB0AECBA76}" type="sibTrans" cxnId="{831AFB6C-A5CA-4F25-9F90-6AC8E059CD36}">
      <dgm:prSet/>
      <dgm:spPr/>
      <dgm:t>
        <a:bodyPr/>
        <a:lstStyle/>
        <a:p>
          <a:endParaRPr lang="en-US"/>
        </a:p>
      </dgm:t>
    </dgm:pt>
    <dgm:pt modelId="{6EFCE37F-7843-46B1-8604-D2F2A5160144}">
      <dgm:prSet phldrT="[Text]" custT="1"/>
      <dgm:spPr/>
      <dgm:t>
        <a:bodyPr/>
        <a:lstStyle/>
        <a:p>
          <a:r>
            <a:rPr lang="en-US" sz="1400" dirty="0"/>
            <a:t>Rotating</a:t>
          </a:r>
        </a:p>
      </dgm:t>
    </dgm:pt>
    <dgm:pt modelId="{2A016A52-F662-438C-A763-B47AE7C0BB30}" type="parTrans" cxnId="{25D00DE6-F4A9-4368-A298-2107087E4E22}">
      <dgm:prSet/>
      <dgm:spPr/>
      <dgm:t>
        <a:bodyPr/>
        <a:lstStyle/>
        <a:p>
          <a:endParaRPr lang="en-US"/>
        </a:p>
      </dgm:t>
    </dgm:pt>
    <dgm:pt modelId="{EC91DA66-4439-46BA-8DDA-FC420C9D4FE1}" type="sibTrans" cxnId="{25D00DE6-F4A9-4368-A298-2107087E4E22}">
      <dgm:prSet/>
      <dgm:spPr/>
      <dgm:t>
        <a:bodyPr/>
        <a:lstStyle/>
        <a:p>
          <a:endParaRPr lang="en-US"/>
        </a:p>
      </dgm:t>
    </dgm:pt>
    <dgm:pt modelId="{8D1F6CDF-4458-4CDB-89A4-E39DD882A454}">
      <dgm:prSet phldrT="[Text]" custT="1"/>
      <dgm:spPr/>
      <dgm:t>
        <a:bodyPr/>
        <a:lstStyle/>
        <a:p>
          <a:r>
            <a:rPr lang="en-US" sz="1400" dirty="0">
              <a:solidFill>
                <a:schemeClr val="tx1"/>
              </a:solidFill>
              <a:cs typeface="Calibri"/>
            </a:rPr>
            <a:t>Stroke length</a:t>
          </a:r>
        </a:p>
      </dgm:t>
    </dgm:pt>
    <dgm:pt modelId="{2BF1E510-EAD3-4B66-948C-CDA4146A37E9}" type="parTrans" cxnId="{D92EADF2-E574-4E2A-ACA4-24ED16E98960}">
      <dgm:prSet/>
      <dgm:spPr/>
      <dgm:t>
        <a:bodyPr/>
        <a:lstStyle/>
        <a:p>
          <a:endParaRPr lang="en-US"/>
        </a:p>
      </dgm:t>
    </dgm:pt>
    <dgm:pt modelId="{88178153-A3E9-4329-8523-F33CF81A51F8}" type="sibTrans" cxnId="{D92EADF2-E574-4E2A-ACA4-24ED16E98960}">
      <dgm:prSet/>
      <dgm:spPr/>
      <dgm:t>
        <a:bodyPr/>
        <a:lstStyle/>
        <a:p>
          <a:endParaRPr lang="en-US"/>
        </a:p>
      </dgm:t>
    </dgm:pt>
    <dgm:pt modelId="{32C9CE69-D103-4346-99BE-86AC737645F6}">
      <dgm:prSet phldrT="[Text]" custT="1"/>
      <dgm:spPr/>
      <dgm:t>
        <a:bodyPr/>
        <a:lstStyle/>
        <a:p>
          <a:r>
            <a:rPr lang="en-US" sz="1400" dirty="0">
              <a:solidFill>
                <a:schemeClr val="tx1"/>
              </a:solidFill>
              <a:cs typeface="Calibri"/>
            </a:rPr>
            <a:t>Stroke width</a:t>
          </a:r>
        </a:p>
      </dgm:t>
    </dgm:pt>
    <dgm:pt modelId="{FF50E773-B572-4F57-BF41-FFE0720CA103}" type="parTrans" cxnId="{18F9E23E-55ED-4E31-91EF-C10DDBA32E77}">
      <dgm:prSet/>
      <dgm:spPr/>
      <dgm:t>
        <a:bodyPr/>
        <a:lstStyle/>
        <a:p>
          <a:endParaRPr lang="en-US"/>
        </a:p>
      </dgm:t>
    </dgm:pt>
    <dgm:pt modelId="{7CFF2609-060E-488C-A03B-7BE4A14905E1}" type="sibTrans" cxnId="{18F9E23E-55ED-4E31-91EF-C10DDBA32E77}">
      <dgm:prSet/>
      <dgm:spPr/>
      <dgm:t>
        <a:bodyPr/>
        <a:lstStyle/>
        <a:p>
          <a:endParaRPr lang="en-US"/>
        </a:p>
      </dgm:t>
    </dgm:pt>
    <dgm:pt modelId="{F4E04920-E697-434B-B22E-F13F27DC10C1}">
      <dgm:prSet phldrT="[Text]" custT="1"/>
      <dgm:spPr/>
      <dgm:t>
        <a:bodyPr/>
        <a:lstStyle/>
        <a:p>
          <a:r>
            <a:rPr lang="en-US" sz="1400" dirty="0">
              <a:solidFill>
                <a:schemeClr val="tx1"/>
              </a:solidFill>
              <a:cs typeface="Calibri"/>
            </a:rPr>
            <a:t>Crossing points</a:t>
          </a:r>
        </a:p>
      </dgm:t>
    </dgm:pt>
    <dgm:pt modelId="{0188F49C-6CC2-47F6-A92E-EAA0ABC5624A}" type="parTrans" cxnId="{1CED6ED0-572C-4AAE-8B45-E34549C8C633}">
      <dgm:prSet/>
      <dgm:spPr/>
      <dgm:t>
        <a:bodyPr/>
        <a:lstStyle/>
        <a:p>
          <a:endParaRPr lang="en-US"/>
        </a:p>
      </dgm:t>
    </dgm:pt>
    <dgm:pt modelId="{702C5AA3-E1CD-43CE-B1C0-093CB891E774}" type="sibTrans" cxnId="{1CED6ED0-572C-4AAE-8B45-E34549C8C633}">
      <dgm:prSet/>
      <dgm:spPr/>
      <dgm:t>
        <a:bodyPr/>
        <a:lstStyle/>
        <a:p>
          <a:endParaRPr lang="en-US"/>
        </a:p>
      </dgm:t>
    </dgm:pt>
    <dgm:pt modelId="{002204EE-D88D-4248-890F-1830805DC86A}">
      <dgm:prSet phldrT="[Text]" custT="1"/>
      <dgm:spPr/>
      <dgm:t>
        <a:bodyPr/>
        <a:lstStyle/>
        <a:p>
          <a:r>
            <a:rPr lang="en-US" sz="1400" dirty="0">
              <a:solidFill>
                <a:schemeClr val="tx1"/>
              </a:solidFill>
              <a:cs typeface="Calibri"/>
            </a:rPr>
            <a:t>Row pixel</a:t>
          </a:r>
        </a:p>
      </dgm:t>
    </dgm:pt>
    <dgm:pt modelId="{5AE0E90A-B952-4FA4-9DD5-679D21B44FBF}" type="parTrans" cxnId="{A8458578-2A4F-47A1-939A-E1558C080FC8}">
      <dgm:prSet/>
      <dgm:spPr/>
      <dgm:t>
        <a:bodyPr/>
        <a:lstStyle/>
        <a:p>
          <a:endParaRPr lang="en-US"/>
        </a:p>
      </dgm:t>
    </dgm:pt>
    <dgm:pt modelId="{BF4C1638-419C-4773-BC21-07FF103D3816}" type="sibTrans" cxnId="{A8458578-2A4F-47A1-939A-E1558C080FC8}">
      <dgm:prSet/>
      <dgm:spPr/>
      <dgm:t>
        <a:bodyPr/>
        <a:lstStyle/>
        <a:p>
          <a:endParaRPr lang="en-US"/>
        </a:p>
      </dgm:t>
    </dgm:pt>
    <dgm:pt modelId="{7337ED77-6B4F-4777-9790-7BA619F245A8}">
      <dgm:prSet phldrT="[Text]" custT="1"/>
      <dgm:spPr/>
      <dgm:t>
        <a:bodyPr/>
        <a:lstStyle/>
        <a:p>
          <a:r>
            <a:rPr lang="en-US" sz="1400" err="1"/>
            <a:t>Softmax</a:t>
          </a:r>
          <a:endParaRPr lang="en-US" sz="1400"/>
        </a:p>
      </dgm:t>
    </dgm:pt>
    <dgm:pt modelId="{51EFAFA9-8D4D-4272-8DA3-CC5FD7825151}" type="parTrans" cxnId="{9D15E988-695A-46DA-BAE9-5D2DDD0E2E5D}">
      <dgm:prSet/>
      <dgm:spPr/>
      <dgm:t>
        <a:bodyPr/>
        <a:lstStyle/>
        <a:p>
          <a:endParaRPr lang="en-US"/>
        </a:p>
      </dgm:t>
    </dgm:pt>
    <dgm:pt modelId="{F06580EB-2AC5-437F-8274-5627876C3D0A}" type="sibTrans" cxnId="{9D15E988-695A-46DA-BAE9-5D2DDD0E2E5D}">
      <dgm:prSet/>
      <dgm:spPr/>
      <dgm:t>
        <a:bodyPr/>
        <a:lstStyle/>
        <a:p>
          <a:endParaRPr lang="en-US"/>
        </a:p>
      </dgm:t>
    </dgm:pt>
    <dgm:pt modelId="{945AC514-054C-4F49-9B28-7712EDC136AF}">
      <dgm:prSet phldrT="[Text]" custT="1"/>
      <dgm:spPr/>
      <dgm:t>
        <a:bodyPr/>
        <a:lstStyle/>
        <a:p>
          <a:r>
            <a:rPr lang="en-US" sz="1400" dirty="0"/>
            <a:t>Naïve Bayes</a:t>
          </a:r>
        </a:p>
      </dgm:t>
    </dgm:pt>
    <dgm:pt modelId="{79CDF9A2-9DF3-4ECD-8658-7581B4829114}" type="parTrans" cxnId="{CE565E29-645A-4091-9970-C84729E12239}">
      <dgm:prSet/>
      <dgm:spPr/>
      <dgm:t>
        <a:bodyPr/>
        <a:lstStyle/>
        <a:p>
          <a:endParaRPr lang="en-US"/>
        </a:p>
      </dgm:t>
    </dgm:pt>
    <dgm:pt modelId="{1185B8BA-677D-424B-ABD6-BE4A393BC875}" type="sibTrans" cxnId="{CE565E29-645A-4091-9970-C84729E12239}">
      <dgm:prSet/>
      <dgm:spPr/>
      <dgm:t>
        <a:bodyPr/>
        <a:lstStyle/>
        <a:p>
          <a:endParaRPr lang="en-US"/>
        </a:p>
      </dgm:t>
    </dgm:pt>
    <dgm:pt modelId="{28B0150D-5C7A-41D5-9C7E-DBA4979A822E}">
      <dgm:prSet phldrT="[Text]" custT="1"/>
      <dgm:spPr/>
      <dgm:t>
        <a:bodyPr/>
        <a:lstStyle/>
        <a:p>
          <a:r>
            <a:rPr lang="en-US" sz="1400" dirty="0"/>
            <a:t>CNN</a:t>
          </a:r>
        </a:p>
      </dgm:t>
    </dgm:pt>
    <dgm:pt modelId="{23108E4F-7645-4CA4-95F8-DB677AC90F56}" type="parTrans" cxnId="{0C805365-BACF-4097-9300-86017689242E}">
      <dgm:prSet/>
      <dgm:spPr/>
      <dgm:t>
        <a:bodyPr/>
        <a:lstStyle/>
        <a:p>
          <a:endParaRPr lang="en-US"/>
        </a:p>
      </dgm:t>
    </dgm:pt>
    <dgm:pt modelId="{0315235F-8E1B-4ABA-8C68-D638760E5830}" type="sibTrans" cxnId="{0C805365-BACF-4097-9300-86017689242E}">
      <dgm:prSet/>
      <dgm:spPr/>
      <dgm:t>
        <a:bodyPr/>
        <a:lstStyle/>
        <a:p>
          <a:endParaRPr lang="en-US"/>
        </a:p>
      </dgm:t>
    </dgm:pt>
    <dgm:pt modelId="{78FE19B0-3FF3-474F-AAA1-118CD3277958}">
      <dgm:prSet phldrT="[Text]" custT="1"/>
      <dgm:spPr/>
      <dgm:t>
        <a:bodyPr/>
        <a:lstStyle/>
        <a:p>
          <a:r>
            <a:rPr lang="en-US" sz="1400" dirty="0"/>
            <a:t>Error correction</a:t>
          </a:r>
        </a:p>
      </dgm:t>
    </dgm:pt>
    <dgm:pt modelId="{BD03092E-E5E9-44AA-BCDE-6AA6B00E0445}" type="parTrans" cxnId="{4957AB0D-F710-4CF5-8B83-55AC43CCB7F2}">
      <dgm:prSet/>
      <dgm:spPr/>
      <dgm:t>
        <a:bodyPr/>
        <a:lstStyle/>
        <a:p>
          <a:endParaRPr lang="en-US"/>
        </a:p>
      </dgm:t>
    </dgm:pt>
    <dgm:pt modelId="{A576A44B-9457-4B73-9291-B527254AB139}" type="sibTrans" cxnId="{4957AB0D-F710-4CF5-8B83-55AC43CCB7F2}">
      <dgm:prSet/>
      <dgm:spPr/>
      <dgm:t>
        <a:bodyPr/>
        <a:lstStyle/>
        <a:p>
          <a:endParaRPr lang="en-US"/>
        </a:p>
      </dgm:t>
    </dgm:pt>
    <dgm:pt modelId="{6F44C805-F380-4C68-9988-B3BEBA3313C6}">
      <dgm:prSet phldrT="[Text]" custT="1"/>
      <dgm:spPr/>
      <dgm:t>
        <a:bodyPr/>
        <a:lstStyle/>
        <a:p>
          <a:r>
            <a:rPr lang="en-GB" sz="1400" dirty="0">
              <a:solidFill>
                <a:schemeClr val="tx1"/>
              </a:solidFill>
              <a:cs typeface="Calibri"/>
            </a:rPr>
            <a:t>Edge detection</a:t>
          </a:r>
          <a:endParaRPr lang="en-US" sz="1400" dirty="0">
            <a:solidFill>
              <a:schemeClr val="tx1"/>
            </a:solidFill>
            <a:cs typeface="Calibri"/>
          </a:endParaRPr>
        </a:p>
      </dgm:t>
    </dgm:pt>
    <dgm:pt modelId="{D3918014-B374-42E9-97BB-A80CB97F1544}" type="parTrans" cxnId="{F2A6B480-DFEA-41A1-A7D9-3D786748BF13}">
      <dgm:prSet/>
      <dgm:spPr/>
      <dgm:t>
        <a:bodyPr/>
        <a:lstStyle/>
        <a:p>
          <a:endParaRPr lang="en-US"/>
        </a:p>
      </dgm:t>
    </dgm:pt>
    <dgm:pt modelId="{B0813118-5F15-4422-9BEB-3135E1C34B60}" type="sibTrans" cxnId="{F2A6B480-DFEA-41A1-A7D9-3D786748BF13}">
      <dgm:prSet/>
      <dgm:spPr/>
      <dgm:t>
        <a:bodyPr/>
        <a:lstStyle/>
        <a:p>
          <a:endParaRPr lang="en-US"/>
        </a:p>
      </dgm:t>
    </dgm:pt>
    <dgm:pt modelId="{00ABB8E6-53ED-484E-B051-B8EB796DBFC8}">
      <dgm:prSet phldrT="[Text]" custT="1"/>
      <dgm:spPr/>
      <dgm:t>
        <a:bodyPr/>
        <a:lstStyle/>
        <a:p>
          <a:r>
            <a:rPr lang="en-US" sz="1400" dirty="0">
              <a:solidFill>
                <a:schemeClr val="tx1"/>
              </a:solidFill>
              <a:cs typeface="Calibri"/>
            </a:rPr>
            <a:t>Box </a:t>
          </a:r>
          <a:r>
            <a:rPr lang="en-GB" sz="1400" dirty="0">
              <a:solidFill>
                <a:schemeClr val="tx1"/>
              </a:solidFill>
              <a:cs typeface="Calibri"/>
            </a:rPr>
            <a:t>method</a:t>
          </a:r>
        </a:p>
      </dgm:t>
    </dgm:pt>
    <dgm:pt modelId="{9A844A82-0222-4435-9DF9-EFE0C117C16E}" type="parTrans" cxnId="{B0BEB711-1652-45BA-84F9-E4E6D5991196}">
      <dgm:prSet/>
      <dgm:spPr/>
      <dgm:t>
        <a:bodyPr/>
        <a:lstStyle/>
        <a:p>
          <a:endParaRPr lang="en-US"/>
        </a:p>
      </dgm:t>
    </dgm:pt>
    <dgm:pt modelId="{47EA3E4E-01D9-4D86-899D-B7ABE2EA5AEA}" type="sibTrans" cxnId="{B0BEB711-1652-45BA-84F9-E4E6D5991196}">
      <dgm:prSet/>
      <dgm:spPr/>
      <dgm:t>
        <a:bodyPr/>
        <a:lstStyle/>
        <a:p>
          <a:endParaRPr lang="en-US"/>
        </a:p>
      </dgm:t>
    </dgm:pt>
    <dgm:pt modelId="{34410D40-406A-471D-BA2F-FDE75A282408}">
      <dgm:prSet phldrT="[Text]" custT="1"/>
      <dgm:spPr/>
      <dgm:t>
        <a:bodyPr/>
        <a:lstStyle/>
        <a:p>
          <a:r>
            <a:rPr lang="en-GB" sz="1400" dirty="0">
              <a:solidFill>
                <a:schemeClr val="tx1"/>
              </a:solidFill>
              <a:cs typeface="Calibri"/>
            </a:rPr>
            <a:t>Diagonal distance approach</a:t>
          </a:r>
          <a:endParaRPr lang="en-US" sz="1400" dirty="0">
            <a:solidFill>
              <a:schemeClr val="tx1"/>
            </a:solidFill>
            <a:cs typeface="Calibri"/>
          </a:endParaRPr>
        </a:p>
      </dgm:t>
    </dgm:pt>
    <dgm:pt modelId="{2FFED299-6052-4F30-ABC9-962AF05C04E9}" type="parTrans" cxnId="{79CDFA8A-0CF6-4A68-AC7D-F425C8F045AD}">
      <dgm:prSet/>
      <dgm:spPr/>
      <dgm:t>
        <a:bodyPr/>
        <a:lstStyle/>
        <a:p>
          <a:endParaRPr lang="en-US"/>
        </a:p>
      </dgm:t>
    </dgm:pt>
    <dgm:pt modelId="{C7B6B904-8294-429A-8808-CFEB15A02B2A}" type="sibTrans" cxnId="{79CDFA8A-0CF6-4A68-AC7D-F425C8F045AD}">
      <dgm:prSet/>
      <dgm:spPr/>
      <dgm:t>
        <a:bodyPr/>
        <a:lstStyle/>
        <a:p>
          <a:endParaRPr lang="en-US"/>
        </a:p>
      </dgm:t>
    </dgm:pt>
    <dgm:pt modelId="{F54DAAB6-CF32-43A2-B953-1BAC82579EF6}">
      <dgm:prSet phldrT="[Text]" custT="1"/>
      <dgm:spPr/>
      <dgm:t>
        <a:bodyPr/>
        <a:lstStyle/>
        <a:p>
          <a:r>
            <a:rPr lang="en-GB" sz="1400" dirty="0">
              <a:solidFill>
                <a:schemeClr val="tx1"/>
              </a:solidFill>
              <a:cs typeface="Calibri"/>
            </a:rPr>
            <a:t>Gradient operations approach</a:t>
          </a:r>
          <a:endParaRPr lang="en-US" sz="1400" dirty="0">
            <a:solidFill>
              <a:schemeClr val="tx1"/>
            </a:solidFill>
            <a:cs typeface="Calibri"/>
          </a:endParaRPr>
        </a:p>
      </dgm:t>
    </dgm:pt>
    <dgm:pt modelId="{318C07D0-B84F-4E44-B796-B2C1E46C16A4}" type="parTrans" cxnId="{070FBA6E-66FE-47DE-8549-597E70C6C192}">
      <dgm:prSet/>
      <dgm:spPr/>
      <dgm:t>
        <a:bodyPr/>
        <a:lstStyle/>
        <a:p>
          <a:endParaRPr lang="en-US"/>
        </a:p>
      </dgm:t>
    </dgm:pt>
    <dgm:pt modelId="{7008FF88-F057-41A8-A8B0-4B3AC5C84364}" type="sibTrans" cxnId="{070FBA6E-66FE-47DE-8549-597E70C6C192}">
      <dgm:prSet/>
      <dgm:spPr/>
      <dgm:t>
        <a:bodyPr/>
        <a:lstStyle/>
        <a:p>
          <a:endParaRPr lang="en-US"/>
        </a:p>
      </dgm:t>
    </dgm:pt>
    <dgm:pt modelId="{C6057D30-17F4-4D6B-A9B8-EB697029996A}">
      <dgm:prSet phldrT="[Text]" custT="1"/>
      <dgm:spPr/>
      <dgm:t>
        <a:bodyPr/>
        <a:lstStyle/>
        <a:p>
          <a:r>
            <a:rPr lang="en-GB" sz="1400" dirty="0">
              <a:solidFill>
                <a:schemeClr val="tx1"/>
              </a:solidFill>
              <a:cs typeface="Calibri"/>
            </a:rPr>
            <a:t>Standard deviation</a:t>
          </a:r>
          <a:endParaRPr lang="en-US" sz="1400" dirty="0">
            <a:solidFill>
              <a:schemeClr val="tx1"/>
            </a:solidFill>
            <a:cs typeface="Calibri"/>
          </a:endParaRPr>
        </a:p>
      </dgm:t>
    </dgm:pt>
    <dgm:pt modelId="{0A976E1F-8DFF-4137-A16F-9A9E9E8C8360}" type="parTrans" cxnId="{CE4F9A07-33CF-486F-AAF8-B5C6073260E1}">
      <dgm:prSet/>
      <dgm:spPr/>
      <dgm:t>
        <a:bodyPr/>
        <a:lstStyle/>
        <a:p>
          <a:endParaRPr lang="en-US"/>
        </a:p>
      </dgm:t>
    </dgm:pt>
    <dgm:pt modelId="{DC675A7F-B16F-455B-8801-CEC94FFAFB76}" type="sibTrans" cxnId="{CE4F9A07-33CF-486F-AAF8-B5C6073260E1}">
      <dgm:prSet/>
      <dgm:spPr/>
      <dgm:t>
        <a:bodyPr/>
        <a:lstStyle/>
        <a:p>
          <a:endParaRPr lang="en-US"/>
        </a:p>
      </dgm:t>
    </dgm:pt>
    <dgm:pt modelId="{C30AFDDB-38E5-4AF6-807A-79A99A550A2F}">
      <dgm:prSet phldrT="[Text]" custT="1"/>
      <dgm:spPr/>
      <dgm:t>
        <a:bodyPr/>
        <a:lstStyle/>
        <a:p>
          <a:r>
            <a:rPr lang="en-US" sz="1400" dirty="0">
              <a:cs typeface="Calibri"/>
            </a:rPr>
            <a:t>MLP</a:t>
          </a:r>
        </a:p>
      </dgm:t>
    </dgm:pt>
    <dgm:pt modelId="{89613376-962E-4C92-9BBB-C5F676947E17}" type="parTrans" cxnId="{742ECEC4-950A-4883-8E37-2B3B7D4D7DF7}">
      <dgm:prSet/>
      <dgm:spPr/>
      <dgm:t>
        <a:bodyPr/>
        <a:lstStyle/>
        <a:p>
          <a:endParaRPr lang="en-US"/>
        </a:p>
      </dgm:t>
    </dgm:pt>
    <dgm:pt modelId="{D832DFD0-D767-4364-A5D5-849E7652F4D4}" type="sibTrans" cxnId="{742ECEC4-950A-4883-8E37-2B3B7D4D7DF7}">
      <dgm:prSet/>
      <dgm:spPr/>
      <dgm:t>
        <a:bodyPr/>
        <a:lstStyle/>
        <a:p>
          <a:endParaRPr lang="en-US"/>
        </a:p>
      </dgm:t>
    </dgm:pt>
    <dgm:pt modelId="{9484865A-9080-4E25-B599-6583426455EA}">
      <dgm:prSet phldrT="[Text]" custT="1"/>
      <dgm:spPr/>
      <dgm:t>
        <a:bodyPr/>
        <a:lstStyle/>
        <a:p>
          <a:r>
            <a:rPr lang="en-GB" sz="1400" dirty="0">
              <a:cs typeface="Calibri"/>
            </a:rPr>
            <a:t>Thresholding</a:t>
          </a:r>
          <a:endParaRPr lang="en-US" sz="1400" dirty="0">
            <a:cs typeface="Calibri"/>
          </a:endParaRPr>
        </a:p>
      </dgm:t>
    </dgm:pt>
    <dgm:pt modelId="{FB36872A-8812-4234-BB6D-53F3B3DA72C2}" type="parTrans" cxnId="{3E32B204-7CEF-41BF-9308-C3487F1F86F2}">
      <dgm:prSet/>
      <dgm:spPr/>
      <dgm:t>
        <a:bodyPr/>
        <a:lstStyle/>
        <a:p>
          <a:endParaRPr lang="en-US"/>
        </a:p>
      </dgm:t>
    </dgm:pt>
    <dgm:pt modelId="{968F8077-AFCC-4CEC-88C1-3B601F7ABB98}" type="sibTrans" cxnId="{3E32B204-7CEF-41BF-9308-C3487F1F86F2}">
      <dgm:prSet/>
      <dgm:spPr/>
      <dgm:t>
        <a:bodyPr/>
        <a:lstStyle/>
        <a:p>
          <a:endParaRPr lang="en-US"/>
        </a:p>
      </dgm:t>
    </dgm:pt>
    <dgm:pt modelId="{64DA80ED-5A2A-4534-8D0E-A172F4AFF0BB}">
      <dgm:prSet phldrT="[Text]" custT="1"/>
      <dgm:spPr/>
      <dgm:t>
        <a:bodyPr/>
        <a:lstStyle/>
        <a:p>
          <a:r>
            <a:rPr lang="en-GB" sz="1400" dirty="0">
              <a:solidFill>
                <a:schemeClr val="tx1"/>
              </a:solidFill>
              <a:cs typeface="Calibri"/>
            </a:rPr>
            <a:t>Slant estimation and normalization</a:t>
          </a:r>
          <a:r>
            <a:rPr lang="en-GB" sz="1400" dirty="0">
              <a:solidFill>
                <a:srgbClr val="000000"/>
              </a:solidFill>
              <a:cs typeface="Calibri"/>
            </a:rPr>
            <a:t> </a:t>
          </a:r>
        </a:p>
      </dgm:t>
    </dgm:pt>
    <dgm:pt modelId="{FCFE4CBF-3E4D-4842-9912-4FA5DC780B5E}" type="parTrans" cxnId="{0D7CE13D-D751-4EEA-8550-BC1460D95E6D}">
      <dgm:prSet/>
      <dgm:spPr/>
      <dgm:t>
        <a:bodyPr/>
        <a:lstStyle/>
        <a:p>
          <a:endParaRPr lang="en-US"/>
        </a:p>
      </dgm:t>
    </dgm:pt>
    <dgm:pt modelId="{8FBC0AC4-1663-489C-9750-F58943480BC2}" type="sibTrans" cxnId="{0D7CE13D-D751-4EEA-8550-BC1460D95E6D}">
      <dgm:prSet/>
      <dgm:spPr/>
      <dgm:t>
        <a:bodyPr/>
        <a:lstStyle/>
        <a:p>
          <a:endParaRPr lang="en-US"/>
        </a:p>
      </dgm:t>
    </dgm:pt>
    <dgm:pt modelId="{A330340F-1BBF-4E87-8068-3533AA09E255}">
      <dgm:prSet phldrT="[Text]" custT="1"/>
      <dgm:spPr/>
      <dgm:t>
        <a:bodyPr/>
        <a:lstStyle/>
        <a:p>
          <a:r>
            <a:rPr lang="en-GB" sz="1400" dirty="0">
              <a:solidFill>
                <a:schemeClr val="tx1"/>
              </a:solidFill>
              <a:cs typeface="Calibri"/>
            </a:rPr>
            <a:t>DAR technique</a:t>
          </a:r>
          <a:endParaRPr lang="en-US" sz="1400" dirty="0">
            <a:solidFill>
              <a:schemeClr val="tx1"/>
            </a:solidFill>
            <a:cs typeface="Calibri"/>
          </a:endParaRPr>
        </a:p>
      </dgm:t>
    </dgm:pt>
    <dgm:pt modelId="{DE804476-1497-4EF8-8B41-8BDA17FE4596}" type="parTrans" cxnId="{048A71FB-6564-4845-8CC3-23EE2C9EF097}">
      <dgm:prSet/>
      <dgm:spPr/>
      <dgm:t>
        <a:bodyPr/>
        <a:lstStyle/>
        <a:p>
          <a:endParaRPr lang="en-US"/>
        </a:p>
      </dgm:t>
    </dgm:pt>
    <dgm:pt modelId="{FB223E8D-0AB9-457B-81C2-AB6ED50A17F2}" type="sibTrans" cxnId="{048A71FB-6564-4845-8CC3-23EE2C9EF097}">
      <dgm:prSet/>
      <dgm:spPr/>
      <dgm:t>
        <a:bodyPr/>
        <a:lstStyle/>
        <a:p>
          <a:endParaRPr lang="en-US"/>
        </a:p>
      </dgm:t>
    </dgm:pt>
    <dgm:pt modelId="{DD5A5921-C37C-4EBF-9696-06DC53DED4C3}">
      <dgm:prSet phldrT="[Text]" custT="1"/>
      <dgm:spPr/>
      <dgm:t>
        <a:bodyPr/>
        <a:lstStyle/>
        <a:p>
          <a:r>
            <a:rPr lang="en-US" sz="1400" dirty="0">
              <a:solidFill>
                <a:schemeClr val="tx1"/>
              </a:solidFill>
              <a:cs typeface="Calibri"/>
            </a:rPr>
            <a:t>Feed Forward back propagation neural network</a:t>
          </a:r>
        </a:p>
      </dgm:t>
    </dgm:pt>
    <dgm:pt modelId="{A9385D1D-D07C-4060-93E6-64E23B7C1E38}" type="parTrans" cxnId="{87DD5E4F-7F25-4790-8ABC-7E01D78ECD30}">
      <dgm:prSet/>
      <dgm:spPr/>
      <dgm:t>
        <a:bodyPr/>
        <a:lstStyle/>
        <a:p>
          <a:endParaRPr lang="en-US"/>
        </a:p>
      </dgm:t>
    </dgm:pt>
    <dgm:pt modelId="{38BE86F2-F00D-4110-B782-9FF7C934BBD9}" type="sibTrans" cxnId="{87DD5E4F-7F25-4790-8ABC-7E01D78ECD30}">
      <dgm:prSet/>
      <dgm:spPr/>
      <dgm:t>
        <a:bodyPr/>
        <a:lstStyle/>
        <a:p>
          <a:endParaRPr lang="en-US"/>
        </a:p>
      </dgm:t>
    </dgm:pt>
    <dgm:pt modelId="{8EDAC866-A753-460E-A90D-C75E04134B30}" type="pres">
      <dgm:prSet presAssocID="{32E4A92A-87E8-4AB3-990F-64A50370593C}" presName="Name0" presStyleCnt="0">
        <dgm:presLayoutVars>
          <dgm:dir/>
          <dgm:resizeHandles val="exact"/>
        </dgm:presLayoutVars>
      </dgm:prSet>
      <dgm:spPr/>
    </dgm:pt>
    <dgm:pt modelId="{3FA775E1-633E-4566-88CB-076E1C8DB301}" type="pres">
      <dgm:prSet presAssocID="{3D2BC74D-D19C-4D9A-90E4-9ABD80540F8E}" presName="node" presStyleLbl="node1" presStyleIdx="0" presStyleCnt="5">
        <dgm:presLayoutVars>
          <dgm:bulletEnabled val="1"/>
        </dgm:presLayoutVars>
      </dgm:prSet>
      <dgm:spPr/>
    </dgm:pt>
    <dgm:pt modelId="{9FC60512-7DAE-4524-87BD-AEC5A6935F17}" type="pres">
      <dgm:prSet presAssocID="{D415D48E-0CF8-445F-A80D-26D1CCFEE528}" presName="sibTrans" presStyleCnt="0"/>
      <dgm:spPr/>
    </dgm:pt>
    <dgm:pt modelId="{5034AC0A-3121-4513-A5EE-05D71CEDB984}" type="pres">
      <dgm:prSet presAssocID="{303887D0-AA39-44E4-98D8-5A2F79CBB9FB}" presName="node" presStyleLbl="node1" presStyleIdx="1" presStyleCnt="5">
        <dgm:presLayoutVars>
          <dgm:bulletEnabled val="1"/>
        </dgm:presLayoutVars>
      </dgm:prSet>
      <dgm:spPr/>
    </dgm:pt>
    <dgm:pt modelId="{10AFEB1A-04AC-4B53-A41F-F06726644F38}" type="pres">
      <dgm:prSet presAssocID="{513C47E1-636A-4569-B459-9812A9FF7869}" presName="sibTrans" presStyleCnt="0"/>
      <dgm:spPr/>
    </dgm:pt>
    <dgm:pt modelId="{C4154217-5FA8-417A-B28D-F17562BEF5B3}" type="pres">
      <dgm:prSet presAssocID="{CBCADC7D-665A-4F4C-9967-B2B51A158324}" presName="node" presStyleLbl="node1" presStyleIdx="2" presStyleCnt="5">
        <dgm:presLayoutVars>
          <dgm:bulletEnabled val="1"/>
        </dgm:presLayoutVars>
      </dgm:prSet>
      <dgm:spPr/>
    </dgm:pt>
    <dgm:pt modelId="{5581A5FA-5532-46EE-B1E4-176DAD2235FF}" type="pres">
      <dgm:prSet presAssocID="{4472EC85-AB45-4006-A746-7B797C98A5C2}" presName="sibTrans" presStyleCnt="0"/>
      <dgm:spPr/>
    </dgm:pt>
    <dgm:pt modelId="{83B585B9-F8B9-4FD5-843C-F9C9E4B3D939}" type="pres">
      <dgm:prSet presAssocID="{8350560F-4A1C-4AC9-85C5-367E60BC0338}" presName="node" presStyleLbl="node1" presStyleIdx="3" presStyleCnt="5">
        <dgm:presLayoutVars>
          <dgm:bulletEnabled val="1"/>
        </dgm:presLayoutVars>
      </dgm:prSet>
      <dgm:spPr/>
    </dgm:pt>
    <dgm:pt modelId="{8A5AF5D4-2E41-4734-9679-7242613F8484}" type="pres">
      <dgm:prSet presAssocID="{B2499F30-C246-46BF-99B1-8B30B6BDC8B8}" presName="sibTrans" presStyleCnt="0"/>
      <dgm:spPr/>
    </dgm:pt>
    <dgm:pt modelId="{6757CA57-2CDE-47A6-9735-E722518C4435}" type="pres">
      <dgm:prSet presAssocID="{06543CF7-085E-4C6D-98F0-A1EAACB090BC}" presName="node" presStyleLbl="node1" presStyleIdx="4" presStyleCnt="5">
        <dgm:presLayoutVars>
          <dgm:bulletEnabled val="1"/>
        </dgm:presLayoutVars>
      </dgm:prSet>
      <dgm:spPr/>
    </dgm:pt>
  </dgm:ptLst>
  <dgm:cxnLst>
    <dgm:cxn modelId="{3E32B204-7CEF-41BF-9308-C3487F1F86F2}" srcId="{3D2BC74D-D19C-4D9A-90E4-9ABD80540F8E}" destId="{9484865A-9080-4E25-B599-6583426455EA}" srcOrd="8" destOrd="0" parTransId="{FB36872A-8812-4234-BB6D-53F3B3DA72C2}" sibTransId="{968F8077-AFCC-4CEC-88C1-3B601F7ABB98}"/>
    <dgm:cxn modelId="{CE4F9A07-33CF-486F-AAF8-B5C6073260E1}" srcId="{CBCADC7D-665A-4F4C-9967-B2B51A158324}" destId="{C6057D30-17F4-4D6B-A9B8-EB697029996A}" srcOrd="8" destOrd="0" parTransId="{0A976E1F-8DFF-4137-A16F-9A9E9E8C8360}" sibTransId="{DC675A7F-B16F-455B-8801-CEC94FFAFB76}"/>
    <dgm:cxn modelId="{4418D20A-2279-455B-9FC3-E581445620E1}" type="presOf" srcId="{B8F2D67A-96B2-4C54-A507-EB833169C83A}" destId="{3FA775E1-633E-4566-88CB-076E1C8DB301}" srcOrd="0" destOrd="4" presId="urn:microsoft.com/office/officeart/2005/8/layout/hList6"/>
    <dgm:cxn modelId="{4436C00B-A7C2-4132-8CFC-86A1718D3502}" srcId="{3D2BC74D-D19C-4D9A-90E4-9ABD80540F8E}" destId="{B01DC3DA-D0E8-4F32-A298-BA7D1D3ED901}" srcOrd="5" destOrd="0" parTransId="{2F73FC4E-3C23-4DA7-8587-85FAFC3ECE53}" sibTransId="{AE22B3C3-7642-4F82-8749-8CBEA750ADF6}"/>
    <dgm:cxn modelId="{4957AB0D-F710-4CF5-8B83-55AC43CCB7F2}" srcId="{06543CF7-085E-4C6D-98F0-A1EAACB090BC}" destId="{78FE19B0-3FF3-474F-AAA1-118CD3277958}" srcOrd="2" destOrd="0" parTransId="{BD03092E-E5E9-44AA-BCDE-6AA6B00E0445}" sibTransId="{A576A44B-9457-4B73-9291-B527254AB139}"/>
    <dgm:cxn modelId="{94670211-A095-4542-B9CA-39E6ACA3DEC3}" srcId="{06543CF7-085E-4C6D-98F0-A1EAACB090BC}" destId="{310B1666-ABFB-47E5-8321-B5F1A053C16F}" srcOrd="0" destOrd="0" parTransId="{EEB5405B-7C0E-40A0-A16F-1FB6EFC7E5A2}" sibTransId="{2D0ECAAE-AD17-4C77-9356-49357AA23168}"/>
    <dgm:cxn modelId="{B0BEB711-1652-45BA-84F9-E4E6D5991196}" srcId="{CBCADC7D-665A-4F4C-9967-B2B51A158324}" destId="{00ABB8E6-53ED-484E-B051-B8EB796DBFC8}" srcOrd="5" destOrd="0" parTransId="{9A844A82-0222-4435-9DF9-EFE0C117C16E}" sibTransId="{47EA3E4E-01D9-4D86-899D-B7ABE2EA5AEA}"/>
    <dgm:cxn modelId="{0DB55615-51AF-4CC4-82D3-EB87565DEB55}" type="presOf" srcId="{DD5A5921-C37C-4EBF-9696-06DC53DED4C3}" destId="{83B585B9-F8B9-4FD5-843C-F9C9E4B3D939}" srcOrd="0" destOrd="7" presId="urn:microsoft.com/office/officeart/2005/8/layout/hList6"/>
    <dgm:cxn modelId="{DD9B7C17-BAF7-4635-B1B0-B7FD8468F0C0}" type="presOf" srcId="{6EFCE37F-7843-46B1-8604-D2F2A5160144}" destId="{3FA775E1-633E-4566-88CB-076E1C8DB301}" srcOrd="0" destOrd="8" presId="urn:microsoft.com/office/officeart/2005/8/layout/hList6"/>
    <dgm:cxn modelId="{401B0A18-D4BB-4AF7-BF07-2DFD7E203F08}" type="presOf" srcId="{38FA0303-376E-4DD9-92E6-5293FCBDB238}" destId="{5034AC0A-3121-4513-A5EE-05D71CEDB984}" srcOrd="0" destOrd="1" presId="urn:microsoft.com/office/officeart/2005/8/layout/hList6"/>
    <dgm:cxn modelId="{2690861D-CBC3-4C24-BCFB-6EBD62685A69}" srcId="{8350560F-4A1C-4AC9-85C5-367E60BC0338}" destId="{1AD21767-E54A-4C2B-B2DE-47CF368BCB8B}" srcOrd="1" destOrd="0" parTransId="{57254499-42E2-4F0C-B31B-9537BF045BA5}" sibTransId="{9A014661-F68D-4955-8AA8-3B3649C3680A}"/>
    <dgm:cxn modelId="{4B15A824-58EE-4F81-BEAB-A1958E802E7A}" type="presOf" srcId="{C30AFDDB-38E5-4AF6-807A-79A99A550A2F}" destId="{83B585B9-F8B9-4FD5-843C-F9C9E4B3D939}" srcOrd="0" destOrd="6" presId="urn:microsoft.com/office/officeart/2005/8/layout/hList6"/>
    <dgm:cxn modelId="{CE565E29-645A-4091-9970-C84729E12239}" srcId="{8350560F-4A1C-4AC9-85C5-367E60BC0338}" destId="{945AC514-054C-4F49-9B28-7712EDC136AF}" srcOrd="3" destOrd="0" parTransId="{79CDF9A2-9DF3-4ECD-8658-7581B4829114}" sibTransId="{1185B8BA-677D-424B-ABD6-BE4A393BC875}"/>
    <dgm:cxn modelId="{0D7CE13D-D751-4EEA-8550-BC1460D95E6D}" srcId="{3D2BC74D-D19C-4D9A-90E4-9ABD80540F8E}" destId="{64DA80ED-5A2A-4534-8D0E-A172F4AFF0BB}" srcOrd="9" destOrd="0" parTransId="{FCFE4CBF-3E4D-4842-9912-4FA5DC780B5E}" sibTransId="{8FBC0AC4-1663-489C-9750-F58943480BC2}"/>
    <dgm:cxn modelId="{18F9E23E-55ED-4E31-91EF-C10DDBA32E77}" srcId="{CBCADC7D-665A-4F4C-9967-B2B51A158324}" destId="{32C9CE69-D103-4346-99BE-86AC737645F6}" srcOrd="2" destOrd="0" parTransId="{FF50E773-B572-4F57-BF41-FFE0720CA103}" sibTransId="{7CFF2609-060E-488C-A03B-7BE4A14905E1}"/>
    <dgm:cxn modelId="{D6329E5C-D4C7-41D8-8C0A-BD621D709130}" type="presOf" srcId="{64DA80ED-5A2A-4534-8D0E-A172F4AFF0BB}" destId="{3FA775E1-633E-4566-88CB-076E1C8DB301}" srcOrd="0" destOrd="10" presId="urn:microsoft.com/office/officeart/2005/8/layout/hList6"/>
    <dgm:cxn modelId="{050F0A5F-FD2B-43DB-8839-B6CADBC8D4DB}" type="presOf" srcId="{82BDFB9B-D5F2-4F8F-AA2B-4ADB5F4540CA}" destId="{3FA775E1-633E-4566-88CB-076E1C8DB301}" srcOrd="0" destOrd="1" presId="urn:microsoft.com/office/officeart/2005/8/layout/hList6"/>
    <dgm:cxn modelId="{44ACDB42-4B74-4F82-B5FE-5C1E83C0AEE9}" type="presOf" srcId="{C6057D30-17F4-4D6B-A9B8-EB697029996A}" destId="{C4154217-5FA8-417A-B28D-F17562BEF5B3}" srcOrd="0" destOrd="9" presId="urn:microsoft.com/office/officeart/2005/8/layout/hList6"/>
    <dgm:cxn modelId="{0C805365-BACF-4097-9300-86017689242E}" srcId="{8350560F-4A1C-4AC9-85C5-367E60BC0338}" destId="{28B0150D-5C7A-41D5-9C7E-DBA4979A822E}" srcOrd="4" destOrd="0" parTransId="{23108E4F-7645-4CA4-95F8-DB677AC90F56}" sibTransId="{0315235F-8E1B-4ABA-8C68-D638760E5830}"/>
    <dgm:cxn modelId="{B4A34448-106C-4873-A69D-4115863355AE}" type="presOf" srcId="{002204EE-D88D-4248-890F-1830805DC86A}" destId="{C4154217-5FA8-417A-B28D-F17562BEF5B3}" srcOrd="0" destOrd="5" presId="urn:microsoft.com/office/officeart/2005/8/layout/hList6"/>
    <dgm:cxn modelId="{3FF6E968-F414-4A20-B508-ADFD92F56187}" srcId="{8350560F-4A1C-4AC9-85C5-367E60BC0338}" destId="{AE24B43E-96DA-4DD7-BEA3-06DB31A731B0}" srcOrd="0" destOrd="0" parTransId="{0F6F9885-D25A-4E62-AE34-D732E1977E9E}" sibTransId="{43F34DCE-206C-49DD-BBE8-8262F6B805DD}"/>
    <dgm:cxn modelId="{A4A3B36A-F4BE-4052-9E42-59BAD266261A}" srcId="{CBCADC7D-665A-4F4C-9967-B2B51A158324}" destId="{2D7C8E45-1B40-4EFA-9960-6DBF9BACE613}" srcOrd="0" destOrd="0" parTransId="{BB9D69F0-BDAE-4528-AD5E-0123FDAA3D4C}" sibTransId="{E124DB60-095C-422E-8C5F-283E8EC2355B}"/>
    <dgm:cxn modelId="{1F2F8B4C-9E8B-4A02-8D87-7534E740BF7D}" type="presOf" srcId="{8D1F6CDF-4458-4CDB-89A4-E39DD882A454}" destId="{C4154217-5FA8-417A-B28D-F17562BEF5B3}" srcOrd="0" destOrd="2" presId="urn:microsoft.com/office/officeart/2005/8/layout/hList6"/>
    <dgm:cxn modelId="{831AFB6C-A5CA-4F25-9F90-6AC8E059CD36}" srcId="{3D2BC74D-D19C-4D9A-90E4-9ABD80540F8E}" destId="{DCAB1FC9-D257-46D1-99FB-7F3C23EEDACA}" srcOrd="6" destOrd="0" parTransId="{993D2417-E900-4755-B0B4-2D41E733E0CF}" sibTransId="{CEBA42B9-C6A5-4A71-B1D2-21EB0AECBA76}"/>
    <dgm:cxn modelId="{B66A7A6D-E9CB-4DAF-B9EE-D40109D47D38}" type="presOf" srcId="{DA2B8A6F-062E-43EE-BD54-A927852A5A17}" destId="{3FA775E1-633E-4566-88CB-076E1C8DB301}" srcOrd="0" destOrd="3" presId="urn:microsoft.com/office/officeart/2005/8/layout/hList6"/>
    <dgm:cxn modelId="{070FBA6E-66FE-47DE-8549-597E70C6C192}" srcId="{CBCADC7D-665A-4F4C-9967-B2B51A158324}" destId="{F54DAAB6-CF32-43A2-B953-1BAC82579EF6}" srcOrd="7" destOrd="0" parTransId="{318C07D0-B84F-4E44-B796-B2C1E46C16A4}" sibTransId="{7008FF88-F057-41A8-A8B0-4B3AC5C84364}"/>
    <dgm:cxn modelId="{87DD5E4F-7F25-4790-8ABC-7E01D78ECD30}" srcId="{8350560F-4A1C-4AC9-85C5-367E60BC0338}" destId="{DD5A5921-C37C-4EBF-9696-06DC53DED4C3}" srcOrd="6" destOrd="0" parTransId="{A9385D1D-D07C-4060-93E6-64E23B7C1E38}" sibTransId="{38BE86F2-F00D-4110-B782-9FF7C934BBD9}"/>
    <dgm:cxn modelId="{28970D73-2D11-4183-A27C-1B3446B4489D}" type="presOf" srcId="{DCAB1FC9-D257-46D1-99FB-7F3C23EEDACA}" destId="{3FA775E1-633E-4566-88CB-076E1C8DB301}" srcOrd="0" destOrd="7" presId="urn:microsoft.com/office/officeart/2005/8/layout/hList6"/>
    <dgm:cxn modelId="{1CD54373-C280-4EAF-8481-D3E2B9D39654}" type="presOf" srcId="{F54DAAB6-CF32-43A2-B953-1BAC82579EF6}" destId="{C4154217-5FA8-417A-B28D-F17562BEF5B3}" srcOrd="0" destOrd="8" presId="urn:microsoft.com/office/officeart/2005/8/layout/hList6"/>
    <dgm:cxn modelId="{42C4CD74-591A-44F5-90A1-7C7E1F410631}" type="presOf" srcId="{8350560F-4A1C-4AC9-85C5-367E60BC0338}" destId="{83B585B9-F8B9-4FD5-843C-F9C9E4B3D939}" srcOrd="0" destOrd="0" presId="urn:microsoft.com/office/officeart/2005/8/layout/hList6"/>
    <dgm:cxn modelId="{E3CBBD56-5452-47B6-A2DF-F40C71E440FE}" srcId="{303887D0-AA39-44E4-98D8-5A2F79CBB9FB}" destId="{712A414F-2DA5-448E-80A2-28363E10EB0B}" srcOrd="1" destOrd="0" parTransId="{C4698C7F-C684-4E52-947C-46DBA114DF67}" sibTransId="{770FF480-5A47-4689-B5E5-D20479DB9ADB}"/>
    <dgm:cxn modelId="{A8458578-2A4F-47A1-939A-E1558C080FC8}" srcId="{CBCADC7D-665A-4F4C-9967-B2B51A158324}" destId="{002204EE-D88D-4248-890F-1830805DC86A}" srcOrd="4" destOrd="0" parTransId="{5AE0E90A-B952-4FA4-9DD5-679D21B44FBF}" sibTransId="{BF4C1638-419C-4773-BC21-07FF103D3816}"/>
    <dgm:cxn modelId="{EB55557F-6F86-4CF3-869D-BAD158219920}" type="presOf" srcId="{3D2BC74D-D19C-4D9A-90E4-9ABD80540F8E}" destId="{3FA775E1-633E-4566-88CB-076E1C8DB301}" srcOrd="0" destOrd="0" presId="urn:microsoft.com/office/officeart/2005/8/layout/hList6"/>
    <dgm:cxn modelId="{F2A6B480-DFEA-41A1-A7D9-3D786748BF13}" srcId="{CBCADC7D-665A-4F4C-9967-B2B51A158324}" destId="{6F44C805-F380-4C68-9988-B3BEBA3313C6}" srcOrd="9" destOrd="0" parTransId="{D3918014-B374-42E9-97BB-A80CB97F1544}" sibTransId="{B0813118-5F15-4422-9BEB-3135E1C34B60}"/>
    <dgm:cxn modelId="{42CA5D83-FE89-4AC4-AAA9-D0DAF5CB733C}" srcId="{3D2BC74D-D19C-4D9A-90E4-9ABD80540F8E}" destId="{B8F2D67A-96B2-4C54-A507-EB833169C83A}" srcOrd="3" destOrd="0" parTransId="{57BF7A19-3372-4901-9F01-20EA8D01CD94}" sibTransId="{DF0ED6CD-6DBF-4765-A613-FA2FE2E58FC8}"/>
    <dgm:cxn modelId="{E03F7786-26CC-428F-BD37-8C9D7704DCB5}" type="presOf" srcId="{7337ED77-6B4F-4777-9790-7BA619F245A8}" destId="{83B585B9-F8B9-4FD5-843C-F9C9E4B3D939}" srcOrd="0" destOrd="3" presId="urn:microsoft.com/office/officeart/2005/8/layout/hList6"/>
    <dgm:cxn modelId="{58B83888-9D39-4C2A-83DF-E8C36495E0D3}" srcId="{06543CF7-085E-4C6D-98F0-A1EAACB090BC}" destId="{3673E77B-0C38-435F-A07D-EB0EBD6206C0}" srcOrd="1" destOrd="0" parTransId="{2A67843C-BCAA-44B3-9F4A-2B43F369F2E8}" sibTransId="{473F40DE-D03F-4E09-927B-CE60A809C580}"/>
    <dgm:cxn modelId="{E391D488-A7F3-4154-9FD8-B86F4B77BA54}" srcId="{32E4A92A-87E8-4AB3-990F-64A50370593C}" destId="{8350560F-4A1C-4AC9-85C5-367E60BC0338}" srcOrd="3" destOrd="0" parTransId="{BAB88496-1604-4AE0-9044-119E15797AA0}" sibTransId="{B2499F30-C246-46BF-99B1-8B30B6BDC8B8}"/>
    <dgm:cxn modelId="{9D15E988-695A-46DA-BAE9-5D2DDD0E2E5D}" srcId="{8350560F-4A1C-4AC9-85C5-367E60BC0338}" destId="{7337ED77-6B4F-4777-9790-7BA619F245A8}" srcOrd="2" destOrd="0" parTransId="{51EFAFA9-8D4D-4272-8DA3-CC5FD7825151}" sibTransId="{F06580EB-2AC5-437F-8274-5627876C3D0A}"/>
    <dgm:cxn modelId="{C68CDF8A-2196-4CC1-9A48-2C5117ABB81D}" type="presOf" srcId="{34410D40-406A-471D-BA2F-FDE75A282408}" destId="{C4154217-5FA8-417A-B28D-F17562BEF5B3}" srcOrd="0" destOrd="7" presId="urn:microsoft.com/office/officeart/2005/8/layout/hList6"/>
    <dgm:cxn modelId="{79CDFA8A-0CF6-4A68-AC7D-F425C8F045AD}" srcId="{CBCADC7D-665A-4F4C-9967-B2B51A158324}" destId="{34410D40-406A-471D-BA2F-FDE75A282408}" srcOrd="6" destOrd="0" parTransId="{2FFED299-6052-4F30-ABC9-962AF05C04E9}" sibTransId="{C7B6B904-8294-429A-8808-CFEB15A02B2A}"/>
    <dgm:cxn modelId="{A7C85C92-2411-4BDF-AF92-624BA5DDE849}" srcId="{3D2BC74D-D19C-4D9A-90E4-9ABD80540F8E}" destId="{6D73B995-E8E2-4E4A-8FD3-3227B4B74D32}" srcOrd="4" destOrd="0" parTransId="{4E39375B-AD55-4B9F-A530-245087C889A9}" sibTransId="{DF4D5E37-BD29-48FC-8070-D3157E4A3F04}"/>
    <dgm:cxn modelId="{0784F792-2ED2-4A48-82B5-E559C6DBFF2E}" type="presOf" srcId="{28B0150D-5C7A-41D5-9C7E-DBA4979A822E}" destId="{83B585B9-F8B9-4FD5-843C-F9C9E4B3D939}" srcOrd="0" destOrd="5" presId="urn:microsoft.com/office/officeart/2005/8/layout/hList6"/>
    <dgm:cxn modelId="{C7E9BB93-EFBE-40DB-9939-770C40719AE4}" srcId="{32E4A92A-87E8-4AB3-990F-64A50370593C}" destId="{303887D0-AA39-44E4-98D8-5A2F79CBB9FB}" srcOrd="1" destOrd="0" parTransId="{D80ECE20-BEE7-4B9B-821A-202DC3A224D8}" sibTransId="{513C47E1-636A-4569-B459-9812A9FF7869}"/>
    <dgm:cxn modelId="{12923A94-8785-426D-AB94-3F9AAD8C24E9}" type="presOf" srcId="{2D7C8E45-1B40-4EFA-9960-6DBF9BACE613}" destId="{C4154217-5FA8-417A-B28D-F17562BEF5B3}" srcOrd="0" destOrd="1" presId="urn:microsoft.com/office/officeart/2005/8/layout/hList6"/>
    <dgm:cxn modelId="{6B490C99-C870-4935-8409-B1018F85A14A}" type="presOf" srcId="{32C9CE69-D103-4346-99BE-86AC737645F6}" destId="{C4154217-5FA8-417A-B28D-F17562BEF5B3}" srcOrd="0" destOrd="3" presId="urn:microsoft.com/office/officeart/2005/8/layout/hList6"/>
    <dgm:cxn modelId="{B7472F9D-6EBB-4CAA-8604-B1132CC5CF52}" srcId="{32E4A92A-87E8-4AB3-990F-64A50370593C}" destId="{3D2BC74D-D19C-4D9A-90E4-9ABD80540F8E}" srcOrd="0" destOrd="0" parTransId="{0A61711F-895F-4C9B-83BA-A9C54FA73CD1}" sibTransId="{D415D48E-0CF8-445F-A80D-26D1CCFEE528}"/>
    <dgm:cxn modelId="{FE33959D-C116-42B8-8338-798B6B68D616}" type="presOf" srcId="{F4E04920-E697-434B-B22E-F13F27DC10C1}" destId="{C4154217-5FA8-417A-B28D-F17562BEF5B3}" srcOrd="0" destOrd="4" presId="urn:microsoft.com/office/officeart/2005/8/layout/hList6"/>
    <dgm:cxn modelId="{A5C949A4-AC07-4632-8FB0-FA449F5EAEBB}" type="presOf" srcId="{AE24B43E-96DA-4DD7-BEA3-06DB31A731B0}" destId="{83B585B9-F8B9-4FD5-843C-F9C9E4B3D939}" srcOrd="0" destOrd="1" presId="urn:microsoft.com/office/officeart/2005/8/layout/hList6"/>
    <dgm:cxn modelId="{C4A0EAA7-DBB2-4A75-BFEF-B7BD8A13CDFE}" type="presOf" srcId="{B01DC3DA-D0E8-4F32-A298-BA7D1D3ED901}" destId="{3FA775E1-633E-4566-88CB-076E1C8DB301}" srcOrd="0" destOrd="6" presId="urn:microsoft.com/office/officeart/2005/8/layout/hList6"/>
    <dgm:cxn modelId="{D9BAEEB9-18E9-4B30-8212-82104E833C1C}" type="presOf" srcId="{3673E77B-0C38-435F-A07D-EB0EBD6206C0}" destId="{6757CA57-2CDE-47A6-9735-E722518C4435}" srcOrd="0" destOrd="2" presId="urn:microsoft.com/office/officeart/2005/8/layout/hList6"/>
    <dgm:cxn modelId="{742ECEC4-950A-4883-8E37-2B3B7D4D7DF7}" srcId="{8350560F-4A1C-4AC9-85C5-367E60BC0338}" destId="{C30AFDDB-38E5-4AF6-807A-79A99A550A2F}" srcOrd="5" destOrd="0" parTransId="{89613376-962E-4C92-9BBB-C5F676947E17}" sibTransId="{D832DFD0-D767-4364-A5D5-849E7652F4D4}"/>
    <dgm:cxn modelId="{CD683EC5-C277-447E-99ED-178CA5D4001A}" srcId="{303887D0-AA39-44E4-98D8-5A2F79CBB9FB}" destId="{38FA0303-376E-4DD9-92E6-5293FCBDB238}" srcOrd="0" destOrd="0" parTransId="{83D67D74-EFDF-4D0D-930D-D17D1C4157F7}" sibTransId="{C526759D-BAA8-4568-BA11-FBCC40B2EDBC}"/>
    <dgm:cxn modelId="{196CC9C6-1768-412F-AA67-06BE89CD050D}" type="presOf" srcId="{00ABB8E6-53ED-484E-B051-B8EB796DBFC8}" destId="{C4154217-5FA8-417A-B28D-F17562BEF5B3}" srcOrd="0" destOrd="6" presId="urn:microsoft.com/office/officeart/2005/8/layout/hList6"/>
    <dgm:cxn modelId="{CC86ABC8-630C-4BB1-92A0-F225C024FDFB}" type="presOf" srcId="{6D73B995-E8E2-4E4A-8FD3-3227B4B74D32}" destId="{3FA775E1-633E-4566-88CB-076E1C8DB301}" srcOrd="0" destOrd="5" presId="urn:microsoft.com/office/officeart/2005/8/layout/hList6"/>
    <dgm:cxn modelId="{2D886ACA-F882-4F26-AFD7-077FACC885BC}" srcId="{3D2BC74D-D19C-4D9A-90E4-9ABD80540F8E}" destId="{9E183724-82B7-481C-9F66-FF16417A0AA3}" srcOrd="1" destOrd="0" parTransId="{F1E2DB75-C8E0-4EE5-9973-D7A476470888}" sibTransId="{646C2074-9ABE-4A2C-82E0-2E42091FBF5E}"/>
    <dgm:cxn modelId="{AFC8D2CE-3972-4AB0-A16C-BA1C09EAC9FA}" srcId="{3D2BC74D-D19C-4D9A-90E4-9ABD80540F8E}" destId="{82BDFB9B-D5F2-4F8F-AA2B-4ADB5F4540CA}" srcOrd="0" destOrd="0" parTransId="{557E7E61-AEA2-4551-8696-E5D5802DAA16}" sibTransId="{3856CE15-C829-4E62-BA83-C0379C595B2C}"/>
    <dgm:cxn modelId="{1CED6ED0-572C-4AAE-8B45-E34549C8C633}" srcId="{CBCADC7D-665A-4F4C-9967-B2B51A158324}" destId="{F4E04920-E697-434B-B22E-F13F27DC10C1}" srcOrd="3" destOrd="0" parTransId="{0188F49C-6CC2-47F6-A92E-EAA0ABC5624A}" sibTransId="{702C5AA3-E1CD-43CE-B1C0-093CB891E774}"/>
    <dgm:cxn modelId="{B91723D1-8C77-4575-8813-198E90CD4C59}" type="presOf" srcId="{945AC514-054C-4F49-9B28-7712EDC136AF}" destId="{83B585B9-F8B9-4FD5-843C-F9C9E4B3D939}" srcOrd="0" destOrd="4" presId="urn:microsoft.com/office/officeart/2005/8/layout/hList6"/>
    <dgm:cxn modelId="{6B2EC5D1-2DF7-42D5-99A4-E2ED5014C545}" type="presOf" srcId="{9484865A-9080-4E25-B599-6583426455EA}" destId="{3FA775E1-633E-4566-88CB-076E1C8DB301}" srcOrd="0" destOrd="9" presId="urn:microsoft.com/office/officeart/2005/8/layout/hList6"/>
    <dgm:cxn modelId="{C043E3D7-0CFD-4BBB-B106-F1A634C9E9F9}" type="presOf" srcId="{A330340F-1BBF-4E87-8068-3533AA09E255}" destId="{5034AC0A-3121-4513-A5EE-05D71CEDB984}" srcOrd="0" destOrd="3" presId="urn:microsoft.com/office/officeart/2005/8/layout/hList6"/>
    <dgm:cxn modelId="{B9DEC8D9-2942-4BCA-A1B1-F0DC7DBC2919}" type="presOf" srcId="{78FE19B0-3FF3-474F-AAA1-118CD3277958}" destId="{6757CA57-2CDE-47A6-9735-E722518C4435}" srcOrd="0" destOrd="3" presId="urn:microsoft.com/office/officeart/2005/8/layout/hList6"/>
    <dgm:cxn modelId="{D2C8C3DB-A28E-4DFF-A535-7BA7A4E9657B}" type="presOf" srcId="{6F44C805-F380-4C68-9988-B3BEBA3313C6}" destId="{C4154217-5FA8-417A-B28D-F17562BEF5B3}" srcOrd="0" destOrd="10" presId="urn:microsoft.com/office/officeart/2005/8/layout/hList6"/>
    <dgm:cxn modelId="{BE8EE2DD-D404-4050-8F92-1B4891817750}" srcId="{3D2BC74D-D19C-4D9A-90E4-9ABD80540F8E}" destId="{DA2B8A6F-062E-43EE-BD54-A927852A5A17}" srcOrd="2" destOrd="0" parTransId="{887E3734-CCEE-4300-9C17-BE883CABBF57}" sibTransId="{340325A8-EC66-4ADF-9A06-F95C34EF5EDB}"/>
    <dgm:cxn modelId="{1618E8E1-177D-471F-A0C3-F765082B994D}" type="presOf" srcId="{712A414F-2DA5-448E-80A2-28363E10EB0B}" destId="{5034AC0A-3121-4513-A5EE-05D71CEDB984}" srcOrd="0" destOrd="2" presId="urn:microsoft.com/office/officeart/2005/8/layout/hList6"/>
    <dgm:cxn modelId="{25D00DE6-F4A9-4368-A298-2107087E4E22}" srcId="{3D2BC74D-D19C-4D9A-90E4-9ABD80540F8E}" destId="{6EFCE37F-7843-46B1-8604-D2F2A5160144}" srcOrd="7" destOrd="0" parTransId="{2A016A52-F662-438C-A763-B47AE7C0BB30}" sibTransId="{EC91DA66-4439-46BA-8DDA-FC420C9D4FE1}"/>
    <dgm:cxn modelId="{81BF67E7-E151-44EE-925B-088C439AD9F3}" type="presOf" srcId="{9E183724-82B7-481C-9F66-FF16417A0AA3}" destId="{3FA775E1-633E-4566-88CB-076E1C8DB301}" srcOrd="0" destOrd="2" presId="urn:microsoft.com/office/officeart/2005/8/layout/hList6"/>
    <dgm:cxn modelId="{498C1EE8-2FC2-4986-9E9C-DEF153508919}" type="presOf" srcId="{303887D0-AA39-44E4-98D8-5A2F79CBB9FB}" destId="{5034AC0A-3121-4513-A5EE-05D71CEDB984}" srcOrd="0" destOrd="0" presId="urn:microsoft.com/office/officeart/2005/8/layout/hList6"/>
    <dgm:cxn modelId="{77F90AE9-295C-4407-83D9-225E1795DA8B}" type="presOf" srcId="{1AD21767-E54A-4C2B-B2DE-47CF368BCB8B}" destId="{83B585B9-F8B9-4FD5-843C-F9C9E4B3D939}" srcOrd="0" destOrd="2" presId="urn:microsoft.com/office/officeart/2005/8/layout/hList6"/>
    <dgm:cxn modelId="{387408F1-A5F9-4DCA-9832-AE547BA338D3}" type="presOf" srcId="{06543CF7-085E-4C6D-98F0-A1EAACB090BC}" destId="{6757CA57-2CDE-47A6-9735-E722518C4435}" srcOrd="0" destOrd="0" presId="urn:microsoft.com/office/officeart/2005/8/layout/hList6"/>
    <dgm:cxn modelId="{D92EADF2-E574-4E2A-ACA4-24ED16E98960}" srcId="{CBCADC7D-665A-4F4C-9967-B2B51A158324}" destId="{8D1F6CDF-4458-4CDB-89A4-E39DD882A454}" srcOrd="1" destOrd="0" parTransId="{2BF1E510-EAD3-4B66-948C-CDA4146A37E9}" sibTransId="{88178153-A3E9-4329-8523-F33CF81A51F8}"/>
    <dgm:cxn modelId="{47B2E7F2-8D39-43E3-87B8-71EFAEE7B871}" type="presOf" srcId="{CBCADC7D-665A-4F4C-9967-B2B51A158324}" destId="{C4154217-5FA8-417A-B28D-F17562BEF5B3}" srcOrd="0" destOrd="0" presId="urn:microsoft.com/office/officeart/2005/8/layout/hList6"/>
    <dgm:cxn modelId="{5FC0FDF3-59FF-4978-B4BA-A00976B0DFE3}" srcId="{32E4A92A-87E8-4AB3-990F-64A50370593C}" destId="{06543CF7-085E-4C6D-98F0-A1EAACB090BC}" srcOrd="4" destOrd="0" parTransId="{F72BFAF5-2D59-4976-B113-0A35929B93C6}" sibTransId="{120B16CD-35A0-4907-9A75-6CE7673F30F3}"/>
    <dgm:cxn modelId="{5985CBF7-9358-48EE-98C7-0754CAA3BD68}" type="presOf" srcId="{32E4A92A-87E8-4AB3-990F-64A50370593C}" destId="{8EDAC866-A753-460E-A90D-C75E04134B30}" srcOrd="0" destOrd="0" presId="urn:microsoft.com/office/officeart/2005/8/layout/hList6"/>
    <dgm:cxn modelId="{048A71FB-6564-4845-8CC3-23EE2C9EF097}" srcId="{303887D0-AA39-44E4-98D8-5A2F79CBB9FB}" destId="{A330340F-1BBF-4E87-8068-3533AA09E255}" srcOrd="2" destOrd="0" parTransId="{DE804476-1497-4EF8-8B41-8BDA17FE4596}" sibTransId="{FB223E8D-0AB9-457B-81C2-AB6ED50A17F2}"/>
    <dgm:cxn modelId="{EB5C1FFE-F8F5-46AC-A1EF-065B1C68C343}" type="presOf" srcId="{310B1666-ABFB-47E5-8321-B5F1A053C16F}" destId="{6757CA57-2CDE-47A6-9735-E722518C4435}" srcOrd="0" destOrd="1" presId="urn:microsoft.com/office/officeart/2005/8/layout/hList6"/>
    <dgm:cxn modelId="{92E3EBFF-5987-4754-83E1-4EE0E6405BE8}" srcId="{32E4A92A-87E8-4AB3-990F-64A50370593C}" destId="{CBCADC7D-665A-4F4C-9967-B2B51A158324}" srcOrd="2" destOrd="0" parTransId="{3F785FBB-9643-44D9-A279-AEF5CA9350E3}" sibTransId="{4472EC85-AB45-4006-A746-7B797C98A5C2}"/>
    <dgm:cxn modelId="{95D859FD-F627-4C25-A383-A039463DE692}" type="presParOf" srcId="{8EDAC866-A753-460E-A90D-C75E04134B30}" destId="{3FA775E1-633E-4566-88CB-076E1C8DB301}" srcOrd="0" destOrd="0" presId="urn:microsoft.com/office/officeart/2005/8/layout/hList6"/>
    <dgm:cxn modelId="{4D72B5FD-CC49-4529-A5F9-4078D944C8C5}" type="presParOf" srcId="{8EDAC866-A753-460E-A90D-C75E04134B30}" destId="{9FC60512-7DAE-4524-87BD-AEC5A6935F17}" srcOrd="1" destOrd="0" presId="urn:microsoft.com/office/officeart/2005/8/layout/hList6"/>
    <dgm:cxn modelId="{2460AC4C-D8FA-49C8-A651-49EAF71D82D0}" type="presParOf" srcId="{8EDAC866-A753-460E-A90D-C75E04134B30}" destId="{5034AC0A-3121-4513-A5EE-05D71CEDB984}" srcOrd="2" destOrd="0" presId="urn:microsoft.com/office/officeart/2005/8/layout/hList6"/>
    <dgm:cxn modelId="{67AEA22C-BFAD-4986-A0D4-95E58A519434}" type="presParOf" srcId="{8EDAC866-A753-460E-A90D-C75E04134B30}" destId="{10AFEB1A-04AC-4B53-A41F-F06726644F38}" srcOrd="3" destOrd="0" presId="urn:microsoft.com/office/officeart/2005/8/layout/hList6"/>
    <dgm:cxn modelId="{1CDCB8FC-0FFB-40F5-979E-1C9F0F3B0FAE}" type="presParOf" srcId="{8EDAC866-A753-460E-A90D-C75E04134B30}" destId="{C4154217-5FA8-417A-B28D-F17562BEF5B3}" srcOrd="4" destOrd="0" presId="urn:microsoft.com/office/officeart/2005/8/layout/hList6"/>
    <dgm:cxn modelId="{C9235842-C4C6-4B45-878A-7C9903A434B2}" type="presParOf" srcId="{8EDAC866-A753-460E-A90D-C75E04134B30}" destId="{5581A5FA-5532-46EE-B1E4-176DAD2235FF}" srcOrd="5" destOrd="0" presId="urn:microsoft.com/office/officeart/2005/8/layout/hList6"/>
    <dgm:cxn modelId="{233923E1-A56E-4591-8B3C-108F611B35C3}" type="presParOf" srcId="{8EDAC866-A753-460E-A90D-C75E04134B30}" destId="{83B585B9-F8B9-4FD5-843C-F9C9E4B3D939}" srcOrd="6" destOrd="0" presId="urn:microsoft.com/office/officeart/2005/8/layout/hList6"/>
    <dgm:cxn modelId="{6B7A9192-CF82-4F92-8E63-5D5138C02CFA}" type="presParOf" srcId="{8EDAC866-A753-460E-A90D-C75E04134B30}" destId="{8A5AF5D4-2E41-4734-9679-7242613F8484}" srcOrd="7" destOrd="0" presId="urn:microsoft.com/office/officeart/2005/8/layout/hList6"/>
    <dgm:cxn modelId="{6437A49A-4D5F-45BA-A7DE-F727E2FB900F}" type="presParOf" srcId="{8EDAC866-A753-460E-A90D-C75E04134B30}" destId="{6757CA57-2CDE-47A6-9735-E722518C4435}" srcOrd="8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A775E1-633E-4566-88CB-076E1C8DB301}">
      <dsp:nvSpPr>
        <dsp:cNvPr id="0" name=""/>
        <dsp:cNvSpPr/>
      </dsp:nvSpPr>
      <dsp:spPr>
        <a:xfrm rot="16200000">
          <a:off x="-1249356" y="1254920"/>
          <a:ext cx="4462463" cy="1952621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cap="none" spc="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Preprocessing</a:t>
          </a:r>
          <a:endParaRPr lang="en-US" sz="18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Noise reduction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Binarization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Skew correction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Slant estimation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Edge detection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Normalization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Padding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Rotating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>
              <a:cs typeface="Calibri"/>
            </a:rPr>
            <a:t>Thresholding</a:t>
          </a:r>
          <a:endParaRPr lang="en-US" sz="1400" kern="1200" dirty="0">
            <a:cs typeface="Calibri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>
              <a:solidFill>
                <a:schemeClr val="tx1"/>
              </a:solidFill>
              <a:cs typeface="Calibri"/>
            </a:rPr>
            <a:t>Slant estimation and normalization</a:t>
          </a:r>
          <a:r>
            <a:rPr lang="en-GB" sz="1400" kern="1200" dirty="0">
              <a:solidFill>
                <a:srgbClr val="000000"/>
              </a:solidFill>
              <a:cs typeface="Calibri"/>
            </a:rPr>
            <a:t> </a:t>
          </a:r>
        </a:p>
      </dsp:txBody>
      <dsp:txXfrm rot="5400000">
        <a:off x="5565" y="892492"/>
        <a:ext cx="1952621" cy="2677477"/>
      </dsp:txXfrm>
    </dsp:sp>
    <dsp:sp modelId="{5034AC0A-3121-4513-A5EE-05D71CEDB984}">
      <dsp:nvSpPr>
        <dsp:cNvPr id="0" name=""/>
        <dsp:cNvSpPr/>
      </dsp:nvSpPr>
      <dsp:spPr>
        <a:xfrm rot="16200000">
          <a:off x="849712" y="1254920"/>
          <a:ext cx="4462463" cy="1952621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Segmentation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Horizontal projection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Vertical projection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>
              <a:solidFill>
                <a:schemeClr val="tx1"/>
              </a:solidFill>
              <a:cs typeface="Calibri"/>
            </a:rPr>
            <a:t>DAR technique</a:t>
          </a:r>
          <a:endParaRPr lang="en-US" sz="1400" kern="1200" dirty="0">
            <a:solidFill>
              <a:schemeClr val="tx1"/>
            </a:solidFill>
            <a:cs typeface="Calibri"/>
          </a:endParaRPr>
        </a:p>
      </dsp:txBody>
      <dsp:txXfrm rot="5400000">
        <a:off x="2104633" y="892492"/>
        <a:ext cx="1952621" cy="2677477"/>
      </dsp:txXfrm>
    </dsp:sp>
    <dsp:sp modelId="{C4154217-5FA8-417A-B28D-F17562BEF5B3}">
      <dsp:nvSpPr>
        <dsp:cNvPr id="0" name=""/>
        <dsp:cNvSpPr/>
      </dsp:nvSpPr>
      <dsp:spPr>
        <a:xfrm rot="16200000">
          <a:off x="2948780" y="1254920"/>
          <a:ext cx="4462463" cy="1952621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Feature Extraction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tx1"/>
              </a:solidFill>
              <a:cs typeface="Calibri"/>
            </a:rPr>
            <a:t>Loop finding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tx1"/>
              </a:solidFill>
              <a:cs typeface="Calibri"/>
            </a:rPr>
            <a:t>Stroke length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tx1"/>
              </a:solidFill>
              <a:cs typeface="Calibri"/>
            </a:rPr>
            <a:t>Stroke width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tx1"/>
              </a:solidFill>
              <a:cs typeface="Calibri"/>
            </a:rPr>
            <a:t>Crossing points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tx1"/>
              </a:solidFill>
              <a:cs typeface="Calibri"/>
            </a:rPr>
            <a:t>Row pixel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tx1"/>
              </a:solidFill>
              <a:cs typeface="Calibri"/>
            </a:rPr>
            <a:t>Box </a:t>
          </a:r>
          <a:r>
            <a:rPr lang="en-GB" sz="1400" kern="1200" dirty="0">
              <a:solidFill>
                <a:schemeClr val="tx1"/>
              </a:solidFill>
              <a:cs typeface="Calibri"/>
            </a:rPr>
            <a:t>method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>
              <a:solidFill>
                <a:schemeClr val="tx1"/>
              </a:solidFill>
              <a:cs typeface="Calibri"/>
            </a:rPr>
            <a:t>Diagonal distance approach</a:t>
          </a:r>
          <a:endParaRPr lang="en-US" sz="1400" kern="1200" dirty="0">
            <a:solidFill>
              <a:schemeClr val="tx1"/>
            </a:solidFill>
            <a:cs typeface="Calibri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>
              <a:solidFill>
                <a:schemeClr val="tx1"/>
              </a:solidFill>
              <a:cs typeface="Calibri"/>
            </a:rPr>
            <a:t>Gradient operations approach</a:t>
          </a:r>
          <a:endParaRPr lang="en-US" sz="1400" kern="1200" dirty="0">
            <a:solidFill>
              <a:schemeClr val="tx1"/>
            </a:solidFill>
            <a:cs typeface="Calibri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>
              <a:solidFill>
                <a:schemeClr val="tx1"/>
              </a:solidFill>
              <a:cs typeface="Calibri"/>
            </a:rPr>
            <a:t>Standard deviation</a:t>
          </a:r>
          <a:endParaRPr lang="en-US" sz="1400" kern="1200" dirty="0">
            <a:solidFill>
              <a:schemeClr val="tx1"/>
            </a:solidFill>
            <a:cs typeface="Calibri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>
              <a:solidFill>
                <a:schemeClr val="tx1"/>
              </a:solidFill>
              <a:cs typeface="Calibri"/>
            </a:rPr>
            <a:t>Edge detection</a:t>
          </a:r>
          <a:endParaRPr lang="en-US" sz="1400" kern="1200" dirty="0">
            <a:solidFill>
              <a:schemeClr val="tx1"/>
            </a:solidFill>
            <a:cs typeface="Calibri"/>
          </a:endParaRPr>
        </a:p>
      </dsp:txBody>
      <dsp:txXfrm rot="5400000">
        <a:off x="4203701" y="892492"/>
        <a:ext cx="1952621" cy="2677477"/>
      </dsp:txXfrm>
    </dsp:sp>
    <dsp:sp modelId="{83B585B9-F8B9-4FD5-843C-F9C9E4B3D939}">
      <dsp:nvSpPr>
        <dsp:cNvPr id="0" name=""/>
        <dsp:cNvSpPr/>
      </dsp:nvSpPr>
      <dsp:spPr>
        <a:xfrm rot="16200000">
          <a:off x="5047849" y="1254920"/>
          <a:ext cx="4462463" cy="1952621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Classification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SVM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HMM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err="1"/>
            <a:t>Softmax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Naïve Bayes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CNN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cs typeface="Calibri"/>
            </a:rPr>
            <a:t>MLP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tx1"/>
              </a:solidFill>
              <a:cs typeface="Calibri"/>
            </a:rPr>
            <a:t>Feed Forward back propagation neural network</a:t>
          </a:r>
        </a:p>
      </dsp:txBody>
      <dsp:txXfrm rot="5400000">
        <a:off x="6302770" y="892492"/>
        <a:ext cx="1952621" cy="2677477"/>
      </dsp:txXfrm>
    </dsp:sp>
    <dsp:sp modelId="{6757CA57-2CDE-47A6-9735-E722518C4435}">
      <dsp:nvSpPr>
        <dsp:cNvPr id="0" name=""/>
        <dsp:cNvSpPr/>
      </dsp:nvSpPr>
      <dsp:spPr>
        <a:xfrm rot="16200000">
          <a:off x="7146918" y="1254920"/>
          <a:ext cx="4462463" cy="1952621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Postprocessing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Syntax analysis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Semantic analysis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Error correction</a:t>
          </a:r>
        </a:p>
      </dsp:txBody>
      <dsp:txXfrm rot="5400000">
        <a:off x="8401839" y="892492"/>
        <a:ext cx="1952621" cy="26774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6/17/2019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6/17/2019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 </a:t>
            </a:r>
            <a:r>
              <a:rPr lang="en-US" dirty="0" err="1"/>
              <a:t>klam</a:t>
            </a:r>
            <a:r>
              <a:rPr lang="en-US" dirty="0"/>
              <a:t> </a:t>
            </a:r>
            <a:r>
              <a:rPr lang="en-US" dirty="0" err="1"/>
              <a:t>ely</a:t>
            </a:r>
            <a:r>
              <a:rPr lang="en-US" dirty="0"/>
              <a:t> </a:t>
            </a:r>
            <a:r>
              <a:rPr lang="en-US" dirty="0" err="1"/>
              <a:t>mktob</a:t>
            </a:r>
            <a:r>
              <a:rPr lang="en-US" dirty="0"/>
              <a:t> </a:t>
            </a:r>
            <a:r>
              <a:rPr lang="en-US" dirty="0" err="1"/>
              <a:t>fy</a:t>
            </a:r>
            <a:r>
              <a:rPr lang="en-US" baseline="0" dirty="0"/>
              <a:t> </a:t>
            </a:r>
            <a:r>
              <a:rPr lang="en-US" baseline="0" dirty="0" err="1"/>
              <a:t>kol</a:t>
            </a:r>
            <a:r>
              <a:rPr lang="en-US" baseline="0" dirty="0"/>
              <a:t> phase da </a:t>
            </a:r>
            <a:r>
              <a:rPr lang="en-US" baseline="0" dirty="0" err="1"/>
              <a:t>mogrd</a:t>
            </a:r>
            <a:r>
              <a:rPr lang="en-US" baseline="0" dirty="0"/>
              <a:t> examples. </a:t>
            </a:r>
            <a:r>
              <a:rPr lang="en-US" baseline="0" dirty="0" err="1"/>
              <a:t>Msh</a:t>
            </a:r>
            <a:r>
              <a:rPr lang="en-US" baseline="0" dirty="0"/>
              <a:t> </a:t>
            </a:r>
            <a:r>
              <a:rPr lang="en-US" baseline="0" dirty="0" err="1"/>
              <a:t>shart</a:t>
            </a:r>
            <a:r>
              <a:rPr lang="en-US" baseline="0" dirty="0"/>
              <a:t> el project bt3na hy3ml </a:t>
            </a:r>
            <a:r>
              <a:rPr lang="en-US" baseline="0" dirty="0" err="1"/>
              <a:t>kol</a:t>
            </a:r>
            <a:r>
              <a:rPr lang="en-US" baseline="0" dirty="0"/>
              <a:t> 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37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6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Matlab</a:t>
            </a:r>
            <a:r>
              <a:rPr lang="en-US" sz="16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this tool help us to process  the images and do the preprocessing</a:t>
            </a:r>
            <a:endParaRPr lang="en-US" b="0" dirty="0">
              <a:effectLst/>
            </a:endParaRPr>
          </a:p>
          <a:p>
            <a:pPr rtl="0"/>
            <a:r>
              <a:rPr lang="en-US" sz="16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Python: contains optimized Machine Learning libraries </a:t>
            </a:r>
            <a:endParaRPr lang="en-US" b="0" dirty="0">
              <a:effectLst/>
            </a:endParaRPr>
          </a:p>
          <a:p>
            <a:pPr rtl="0"/>
            <a:r>
              <a:rPr lang="en-US" sz="16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 Flow: build models for neural networks.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67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6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Mention that this time-plan is </a:t>
            </a:r>
            <a:r>
              <a:rPr lang="en-US" sz="16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etimated</a:t>
            </a:r>
            <a:r>
              <a:rPr lang="en-US" sz="16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b="0" dirty="0">
              <a:effectLst/>
            </a:endParaRPr>
          </a:p>
          <a:p>
            <a:pPr rtl="0"/>
            <a:r>
              <a:rPr lang="en-US" sz="16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 of the phases may overlap.</a:t>
            </a:r>
            <a:endParaRPr lang="en-US" b="0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367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6/17/2019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6/17/2019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6/17/2019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6/17/2019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6/17/2019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6/17/2019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6/17/2019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6/17/2019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6/17/2019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6/17/2019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6/17/2019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6/17/2019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ist.gov/srd/nist-special-database-19" TargetMode="External"/><Relationship Id="rId2" Type="http://schemas.openxmlformats.org/officeDocument/2006/relationships/hyperlink" Target="https://www.nist.gov/itl/iad/image-group/emnist-datase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fki.inf.unibe.ch/databases/iam-handwriting-database" TargetMode="External"/><Relationship Id="rId4" Type="http://schemas.openxmlformats.org/officeDocument/2006/relationships/hyperlink" Target="http://www.ee.surrey.ac.uk/CVSSP/demos/chars74k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ayaabdelbasset273@gmail.com" TargetMode="External"/><Relationship Id="rId2" Type="http://schemas.openxmlformats.org/officeDocument/2006/relationships/hyperlink" Target="mailto:Abdelrahman.shalaby1997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Joeshiref@hotmail.com" TargetMode="External"/><Relationship Id="rId5" Type="http://schemas.openxmlformats.org/officeDocument/2006/relationships/hyperlink" Target="mailto:ranya.roshdy97@gmail.com" TargetMode="External"/><Relationship Id="rId4" Type="http://schemas.openxmlformats.org/officeDocument/2006/relationships/hyperlink" Target="mailto:Donia.adel301196@gmail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Handwritten Prescription Recognition​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Supervised by: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Dr. </a:t>
            </a:r>
            <a:r>
              <a:rPr lang="en-US" err="1"/>
              <a:t>ahmed</a:t>
            </a:r>
            <a:r>
              <a:rPr lang="en-US"/>
              <a:t> salah.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Al. </a:t>
            </a:r>
            <a:r>
              <a:rPr lang="en-US" err="1"/>
              <a:t>Ghada</a:t>
            </a:r>
            <a:r>
              <a:rPr lang="en-US"/>
              <a:t> </a:t>
            </a:r>
            <a:r>
              <a:rPr lang="en-US" err="1"/>
              <a:t>hamed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1AC8B-069E-4216-8457-584649A36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Related Work</a:t>
            </a:r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8BBD348-2953-4C6B-946B-1DF151E83C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4946017"/>
              </p:ext>
            </p:extLst>
          </p:nvPr>
        </p:nvGraphicFramePr>
        <p:xfrm>
          <a:off x="1208845" y="1560431"/>
          <a:ext cx="10360022" cy="51146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412">
                  <a:extLst>
                    <a:ext uri="{9D8B030D-6E8A-4147-A177-3AD203B41FA5}">
                      <a16:colId xmlns:a16="http://schemas.microsoft.com/office/drawing/2014/main" val="4265574984"/>
                    </a:ext>
                  </a:extLst>
                </a:gridCol>
                <a:gridCol w="1752598">
                  <a:extLst>
                    <a:ext uri="{9D8B030D-6E8A-4147-A177-3AD203B41FA5}">
                      <a16:colId xmlns:a16="http://schemas.microsoft.com/office/drawing/2014/main" val="1591771610"/>
                    </a:ext>
                  </a:extLst>
                </a:gridCol>
                <a:gridCol w="2338311">
                  <a:extLst>
                    <a:ext uri="{9D8B030D-6E8A-4147-A177-3AD203B41FA5}">
                      <a16:colId xmlns:a16="http://schemas.microsoft.com/office/drawing/2014/main" val="3937281817"/>
                    </a:ext>
                  </a:extLst>
                </a:gridCol>
                <a:gridCol w="1992200">
                  <a:extLst>
                    <a:ext uri="{9D8B030D-6E8A-4147-A177-3AD203B41FA5}">
                      <a16:colId xmlns:a16="http://schemas.microsoft.com/office/drawing/2014/main" val="4209109628"/>
                    </a:ext>
                  </a:extLst>
                </a:gridCol>
                <a:gridCol w="1689287">
                  <a:extLst>
                    <a:ext uri="{9D8B030D-6E8A-4147-A177-3AD203B41FA5}">
                      <a16:colId xmlns:a16="http://schemas.microsoft.com/office/drawing/2014/main" val="3642363380"/>
                    </a:ext>
                  </a:extLst>
                </a:gridCol>
                <a:gridCol w="1446214">
                  <a:extLst>
                    <a:ext uri="{9D8B030D-6E8A-4147-A177-3AD203B41FA5}">
                      <a16:colId xmlns:a16="http://schemas.microsoft.com/office/drawing/2014/main" val="3582170129"/>
                    </a:ext>
                  </a:extLst>
                </a:gridCol>
              </a:tblGrid>
              <a:tr h="6950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Paper no.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Preprocess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Segmentation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Feature Ext.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Classification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Postprocess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206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[1]</a:t>
                      </a:r>
                    </a:p>
                  </a:txBody>
                  <a:tcPr anchor="ctr">
                    <a:solidFill>
                      <a:srgbClr val="CBDEDE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Slope and Slant correction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Binarization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Detect word Region core</a:t>
                      </a:r>
                    </a:p>
                  </a:txBody>
                  <a:tcPr anchor="ctr">
                    <a:solidFill>
                      <a:srgbClr val="CBDEDE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Horizontal projection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Vertical projection</a:t>
                      </a:r>
                    </a:p>
                  </a:txBody>
                  <a:tcPr anchor="ctr">
                    <a:solidFill>
                      <a:srgbClr val="CBDE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-</a:t>
                      </a:r>
                    </a:p>
                  </a:txBody>
                  <a:tcPr anchor="ctr">
                    <a:solidFill>
                      <a:srgbClr val="CBDEDE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KNN classifier.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err="1"/>
                        <a:t>LeNet</a:t>
                      </a:r>
                      <a:r>
                        <a:rPr lang="en-US" sz="1600" dirty="0"/>
                        <a:t> Architecture.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err="1"/>
                        <a:t>AlexNet</a:t>
                      </a:r>
                      <a:r>
                        <a:rPr lang="en-US" sz="1600" dirty="0"/>
                        <a:t> Architecture.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Three-Layer Custom Architecture.</a:t>
                      </a:r>
                    </a:p>
                  </a:txBody>
                  <a:tcPr anchor="ctr">
                    <a:solidFill>
                      <a:srgbClr val="CBDE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-</a:t>
                      </a:r>
                    </a:p>
                  </a:txBody>
                  <a:tcPr anchor="ctr">
                    <a:solidFill>
                      <a:srgbClr val="CB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368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[2]</a:t>
                      </a:r>
                    </a:p>
                  </a:txBody>
                  <a:tcPr anchor="ctr">
                    <a:solidFill>
                      <a:srgbClr val="E7EFEF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Noise removal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Binarization</a:t>
                      </a:r>
                    </a:p>
                  </a:txBody>
                  <a:tcPr anchor="ctr">
                    <a:solidFill>
                      <a:srgbClr val="E7EFEF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Horizontal projection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Vertical projection</a:t>
                      </a:r>
                    </a:p>
                  </a:txBody>
                  <a:tcPr anchor="ctr">
                    <a:solidFill>
                      <a:srgbClr val="E7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-</a:t>
                      </a:r>
                    </a:p>
                  </a:txBody>
                  <a:tcPr anchor="ctr">
                    <a:solidFill>
                      <a:srgbClr val="E7EFEF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CNN classifier</a:t>
                      </a:r>
                    </a:p>
                  </a:txBody>
                  <a:tcPr anchor="ctr">
                    <a:solidFill>
                      <a:srgbClr val="E7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-</a:t>
                      </a:r>
                    </a:p>
                  </a:txBody>
                  <a:tcPr anchor="ctr">
                    <a:solidFill>
                      <a:srgbClr val="E7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778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        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en-US" sz="1600"/>
                        <a:t>Noise removal</a:t>
                      </a:r>
                      <a:endParaRPr lang="en-US"/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en-US" sz="1600"/>
                        <a:t>Skew correction</a:t>
                      </a:r>
                      <a:endParaRPr lang="en-US"/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en-US" sz="1600"/>
                        <a:t>Cropping and resizing </a:t>
                      </a:r>
                      <a:endParaRPr lang="en-US"/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en-US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 Morphological operations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algn="ctr">
                        <a:buFont typeface="Arial,Sans-Serif"/>
                        <a:buChar char="•"/>
                      </a:pPr>
                      <a:r>
                        <a:rPr lang="en-US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Horizontal projection</a:t>
                      </a:r>
                      <a:endParaRPr lang="en-US" sz="1600" b="0" i="0" u="none" strike="noStrike" noProof="0">
                        <a:latin typeface="Calibri"/>
                      </a:endParaRPr>
                    </a:p>
                    <a:p>
                      <a:pPr marL="285750" lvl="0" indent="-285750" algn="ctr">
                        <a:buFont typeface="Arial,Sans-Serif"/>
                        <a:buChar char="•"/>
                      </a:pPr>
                      <a:r>
                        <a:rPr lang="en-US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Vertical projection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en-US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Convex hull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lang="en-US" sz="2400" b="0" i="0" u="none" strike="noStrike" noProof="0" dirty="0">
                        <a:latin typeface="Calibri"/>
                      </a:endParaRPr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882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3007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1AC8B-069E-4216-8457-584649A36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Related Work (Cont.)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8BBD348-2953-4C6B-946B-1DF151E83C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0043890"/>
              </p:ext>
            </p:extLst>
          </p:nvPr>
        </p:nvGraphicFramePr>
        <p:xfrm>
          <a:off x="1158240" y="1630681"/>
          <a:ext cx="10652760" cy="496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4265574984"/>
                    </a:ext>
                  </a:extLst>
                </a:gridCol>
                <a:gridCol w="2159610">
                  <a:extLst>
                    <a:ext uri="{9D8B030D-6E8A-4147-A177-3AD203B41FA5}">
                      <a16:colId xmlns:a16="http://schemas.microsoft.com/office/drawing/2014/main" val="1591771610"/>
                    </a:ext>
                  </a:extLst>
                </a:gridCol>
                <a:gridCol w="2153760">
                  <a:extLst>
                    <a:ext uri="{9D8B030D-6E8A-4147-A177-3AD203B41FA5}">
                      <a16:colId xmlns:a16="http://schemas.microsoft.com/office/drawing/2014/main" val="3937281817"/>
                    </a:ext>
                  </a:extLst>
                </a:gridCol>
                <a:gridCol w="2048491">
                  <a:extLst>
                    <a:ext uri="{9D8B030D-6E8A-4147-A177-3AD203B41FA5}">
                      <a16:colId xmlns:a16="http://schemas.microsoft.com/office/drawing/2014/main" val="4209109628"/>
                    </a:ext>
                  </a:extLst>
                </a:gridCol>
                <a:gridCol w="1737020">
                  <a:extLst>
                    <a:ext uri="{9D8B030D-6E8A-4147-A177-3AD203B41FA5}">
                      <a16:colId xmlns:a16="http://schemas.microsoft.com/office/drawing/2014/main" val="3642363380"/>
                    </a:ext>
                  </a:extLst>
                </a:gridCol>
                <a:gridCol w="1487079">
                  <a:extLst>
                    <a:ext uri="{9D8B030D-6E8A-4147-A177-3AD203B41FA5}">
                      <a16:colId xmlns:a16="http://schemas.microsoft.com/office/drawing/2014/main" val="3582170129"/>
                    </a:ext>
                  </a:extLst>
                </a:gridCol>
              </a:tblGrid>
              <a:tr h="61848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Paper no.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Preprocess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Segmentation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Feature Ext.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Classification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Postprocess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206021"/>
                  </a:ext>
                </a:extLst>
              </a:tr>
              <a:tr h="2208865"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[4]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 algn="ctr">
                        <a:buFont typeface="Arial"/>
                        <a:buChar char="•"/>
                      </a:pPr>
                      <a:r>
                        <a:rPr lang="en-US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Binarization</a:t>
                      </a:r>
                    </a:p>
                    <a:p>
                      <a:pPr marL="285750" lvl="0" indent="-285750" algn="ctr">
                        <a:buFont typeface="Arial"/>
                        <a:buChar char="•"/>
                      </a:pPr>
                      <a:r>
                        <a:rPr lang="en-US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Slant correction</a:t>
                      </a:r>
                    </a:p>
                    <a:p>
                      <a:pPr marL="285750" lvl="0" indent="-285750" algn="ctr">
                        <a:buFont typeface="Arial"/>
                        <a:buChar char="•"/>
                      </a:pPr>
                      <a:r>
                        <a:rPr lang="en-US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Smoothing and noise removal</a:t>
                      </a:r>
                    </a:p>
                    <a:p>
                      <a:pPr marL="285750" lvl="0" indent="-285750" algn="ctr">
                        <a:buFont typeface="Arial"/>
                        <a:buChar char="•"/>
                      </a:pPr>
                      <a:r>
                        <a:rPr lang="en-US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Normalization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/>
                        <a:buChar char="•"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Line segmentation</a:t>
                      </a:r>
                    </a:p>
                    <a:p>
                      <a:pPr marL="0" lvl="0" indent="0" algn="ctr">
                        <a:buNone/>
                      </a:pPr>
                      <a:endParaRPr lang="en-US" sz="16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 algn="ctr">
                        <a:buFont typeface="Arial"/>
                        <a:buChar char="•"/>
                      </a:pPr>
                      <a:r>
                        <a:rPr lang="en-US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Box method</a:t>
                      </a:r>
                    </a:p>
                    <a:p>
                      <a:pPr marL="285750" lvl="0" indent="-285750" algn="ctr">
                        <a:buFont typeface="Arial"/>
                        <a:buChar char="•"/>
                      </a:pPr>
                      <a:r>
                        <a:rPr lang="en-US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Diagonal distance approach</a:t>
                      </a:r>
                    </a:p>
                    <a:p>
                      <a:pPr marL="285750" lvl="0" indent="-285750" algn="ctr">
                        <a:buFont typeface="Arial"/>
                        <a:buChar char="•"/>
                      </a:pPr>
                      <a:r>
                        <a:rPr lang="en-US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Mean</a:t>
                      </a:r>
                    </a:p>
                    <a:p>
                      <a:pPr marL="285750" lvl="0" indent="-285750" algn="ctr">
                        <a:buFont typeface="Arial"/>
                        <a:buChar char="•"/>
                      </a:pPr>
                      <a:r>
                        <a:rPr lang="en-US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Gradient operations approach</a:t>
                      </a:r>
                    </a:p>
                    <a:p>
                      <a:pPr marL="285750" lvl="0" indent="-285750" algn="ctr">
                        <a:buFont typeface="Arial"/>
                        <a:buChar char="•"/>
                      </a:pPr>
                      <a:r>
                        <a:rPr lang="en-US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Standard deviation</a:t>
                      </a:r>
                    </a:p>
                    <a:p>
                      <a:pPr marL="285750" lvl="0" indent="-285750" algn="ctr">
                        <a:buFont typeface="Arial"/>
                        <a:buChar char="•"/>
                      </a:pPr>
                      <a:r>
                        <a:rPr lang="en-US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Edge detection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/>
                        <a:buChar char="•"/>
                      </a:pPr>
                      <a:r>
                        <a:rPr lang="en-US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MLP classifier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1290849"/>
                  </a:ext>
                </a:extLst>
              </a:tr>
              <a:tr h="197325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[5]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 algn="ctr">
                        <a:buFont typeface="Arial"/>
                        <a:buChar char="•"/>
                      </a:pPr>
                      <a:r>
                        <a:rPr lang="en-US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Noise Reduction </a:t>
                      </a:r>
                    </a:p>
                    <a:p>
                      <a:pPr marL="285750" lvl="0" indent="-285750" algn="ctr">
                        <a:buFont typeface="Arial,Sans-Serif"/>
                        <a:buChar char="•"/>
                      </a:pPr>
                      <a:r>
                        <a:rPr lang="en-US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Binarization         </a:t>
                      </a:r>
                    </a:p>
                    <a:p>
                      <a:pPr marL="285750" lvl="0" indent="-285750" algn="ctr">
                        <a:buFont typeface="Arial,Sans-Serif"/>
                        <a:buChar char="•"/>
                      </a:pPr>
                      <a:r>
                        <a:rPr lang="en-US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Edge Detection   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 algn="ctr">
                        <a:buFont typeface="Arial,Sans-Serif"/>
                        <a:buChar char="•"/>
                      </a:pP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Thresholding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      </a:t>
                      </a:r>
                    </a:p>
                    <a:p>
                      <a:pPr marL="285750" lvl="0" indent="-285750" algn="ctr">
                        <a:buFont typeface="Arial,Sans-Serif"/>
                        <a:buChar char="•"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Skew detection   </a:t>
                      </a:r>
                    </a:p>
                    <a:p>
                      <a:pPr marL="285750" lvl="0" indent="-285750" algn="ctr">
                        <a:buFont typeface="Arial"/>
                        <a:buChar char="•"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Slant estimation and normalization</a:t>
                      </a:r>
                    </a:p>
                    <a:p>
                      <a:pPr marL="0" lvl="0" indent="0" algn="ctr">
                        <a:buNone/>
                      </a:pPr>
                      <a:endParaRPr lang="en-US" sz="16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 algn="ctr">
                        <a:buFont typeface="Arial"/>
                        <a:buChar char="•"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DAR technique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ctr">
                        <a:buNone/>
                      </a:pPr>
                      <a:endParaRPr lang="en-US" sz="16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 algn="ctr">
                        <a:buChar char="•"/>
                      </a:pPr>
                      <a:r>
                        <a:rPr lang="en-US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feed forward back propagation neural network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  <a:p>
                      <a:pPr lvl="0" algn="ctr">
                        <a:buNone/>
                      </a:pP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0924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869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FA78-B257-485D-95EB-E02CDA1F6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Datasets</a:t>
            </a:r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376F129-7155-4B4F-9D69-31D3381115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2376187"/>
              </p:ext>
            </p:extLst>
          </p:nvPr>
        </p:nvGraphicFramePr>
        <p:xfrm>
          <a:off x="1219200" y="1701800"/>
          <a:ext cx="10027920" cy="4241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2566">
                  <a:extLst>
                    <a:ext uri="{9D8B030D-6E8A-4147-A177-3AD203B41FA5}">
                      <a16:colId xmlns:a16="http://schemas.microsoft.com/office/drawing/2014/main" val="4089309270"/>
                    </a:ext>
                  </a:extLst>
                </a:gridCol>
                <a:gridCol w="1279071">
                  <a:extLst>
                    <a:ext uri="{9D8B030D-6E8A-4147-A177-3AD203B41FA5}">
                      <a16:colId xmlns:a16="http://schemas.microsoft.com/office/drawing/2014/main" val="2952705705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3218494003"/>
                    </a:ext>
                  </a:extLst>
                </a:gridCol>
                <a:gridCol w="4604657">
                  <a:extLst>
                    <a:ext uri="{9D8B030D-6E8A-4147-A177-3AD203B41FA5}">
                      <a16:colId xmlns:a16="http://schemas.microsoft.com/office/drawing/2014/main" val="2648535389"/>
                    </a:ext>
                  </a:extLst>
                </a:gridCol>
                <a:gridCol w="1587826">
                  <a:extLst>
                    <a:ext uri="{9D8B030D-6E8A-4147-A177-3AD203B41FA5}">
                      <a16:colId xmlns:a16="http://schemas.microsoft.com/office/drawing/2014/main" val="2911847886"/>
                    </a:ext>
                  </a:extLst>
                </a:gridCol>
              </a:tblGrid>
              <a:tr h="4398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Content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Available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7917894"/>
                  </a:ext>
                </a:extLst>
              </a:tr>
              <a:tr h="759186">
                <a:tc rowSpan="3">
                  <a:txBody>
                    <a:bodyPr/>
                    <a:lstStyle/>
                    <a:p>
                      <a:pPr algn="ctr"/>
                      <a:r>
                        <a:rPr lang="en-US" sz="1800"/>
                        <a:t>Characters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hlinkClick r:id="rId2"/>
                        </a:rPr>
                        <a:t>Emnist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500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1800"/>
                        <a:t>Set of handwritten characters of lowercase and uppercase letters.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2396105"/>
                  </a:ext>
                </a:extLst>
              </a:tr>
              <a:tr h="759186">
                <a:tc vMerge="1"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hlinkClick r:id="rId3"/>
                        </a:rPr>
                        <a:t>Nist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 GB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dirty="0"/>
                        <a:t>Hand printed samples forms from 3600 writers, 810,000 character images.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9899440"/>
                  </a:ext>
                </a:extLst>
              </a:tr>
              <a:tr h="1084551">
                <a:tc vMerge="1"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hlinkClick r:id="rId4"/>
                        </a:rPr>
                        <a:t>Chars74K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200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Segmented Characters from natural scenes.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Hand-drawn characters.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Characters from computer fonts.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1433551"/>
                  </a:ext>
                </a:extLst>
              </a:tr>
              <a:tr h="759186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Words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hlinkClick r:id="rId5"/>
                        </a:rPr>
                        <a:t>IAM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/>
                        <a:t>Dataset contains forms of unconstrained handwritten forms saved as PNG images.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0300612"/>
                  </a:ext>
                </a:extLst>
              </a:tr>
              <a:tr h="439846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Medical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Lack of medical datasets due to the variety of medical forms all over the world.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285750" marR="0" lvl="0" indent="-28575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8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163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309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Suggested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  <a:p>
            <a:pPr lvl="1"/>
            <a:r>
              <a:rPr lang="en-US" dirty="0"/>
              <a:t>Anaconda</a:t>
            </a:r>
          </a:p>
          <a:p>
            <a:pPr lvl="1"/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 err="1"/>
              <a:t>opencv</a:t>
            </a:r>
            <a:endParaRPr lang="en-US" dirty="0"/>
          </a:p>
          <a:p>
            <a:r>
              <a:rPr lang="en-US" dirty="0" err="1"/>
              <a:t>Matlab</a:t>
            </a:r>
            <a:endParaRPr lang="en-US" dirty="0"/>
          </a:p>
          <a:p>
            <a:r>
              <a:rPr lang="en-US" dirty="0"/>
              <a:t>Visual studio</a:t>
            </a:r>
          </a:p>
          <a:p>
            <a:r>
              <a:rPr lang="en-US" dirty="0"/>
              <a:t>Tensor Flow</a:t>
            </a:r>
          </a:p>
        </p:txBody>
      </p:sp>
    </p:spTree>
    <p:extLst>
      <p:ext uri="{BB962C8B-B14F-4D97-AF65-F5344CB8AC3E}">
        <p14:creationId xmlns:p14="http://schemas.microsoft.com/office/powerpoint/2010/main" val="3531629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B417F-A9DF-419D-BB94-D23A8B21D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403" y="-456883"/>
            <a:ext cx="10360501" cy="1223963"/>
          </a:xfrm>
        </p:spPr>
        <p:txBody>
          <a:bodyPr/>
          <a:lstStyle/>
          <a:p>
            <a:pPr algn="l"/>
            <a:r>
              <a:rPr lang="en-US" dirty="0"/>
              <a:t>Time Plan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C785A39-9F4E-4E09-A025-04118AF677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6207756"/>
              </p:ext>
            </p:extLst>
          </p:nvPr>
        </p:nvGraphicFramePr>
        <p:xfrm>
          <a:off x="198120" y="944880"/>
          <a:ext cx="5943837" cy="574835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333856597"/>
                    </a:ext>
                  </a:extLst>
                </a:gridCol>
                <a:gridCol w="1676558">
                  <a:extLst>
                    <a:ext uri="{9D8B030D-6E8A-4147-A177-3AD203B41FA5}">
                      <a16:colId xmlns:a16="http://schemas.microsoft.com/office/drawing/2014/main" val="2526238485"/>
                    </a:ext>
                  </a:extLst>
                </a:gridCol>
                <a:gridCol w="1981279">
                  <a:extLst>
                    <a:ext uri="{9D8B030D-6E8A-4147-A177-3AD203B41FA5}">
                      <a16:colId xmlns:a16="http://schemas.microsoft.com/office/drawing/2014/main" val="3145579888"/>
                    </a:ext>
                  </a:extLst>
                </a:gridCol>
              </a:tblGrid>
              <a:tr h="88827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Project Activities</a:t>
                      </a:r>
                    </a:p>
                  </a:txBody>
                  <a:tcPr marL="91416" marR="91416" marT="45708" marB="45708"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Start Date</a:t>
                      </a:r>
                    </a:p>
                  </a:txBody>
                  <a:tcPr marL="91416" marR="91416" marT="45708" marB="45708"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End Date</a:t>
                      </a:r>
                    </a:p>
                  </a:txBody>
                  <a:tcPr marL="91416" marR="91416" marT="45708" marB="45708">
                    <a:solidFill>
                      <a:srgbClr val="00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934105"/>
                  </a:ext>
                </a:extLst>
              </a:tr>
              <a:tr h="88827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Requirement Specifications</a:t>
                      </a:r>
                    </a:p>
                  </a:txBody>
                  <a:tcPr marL="91416" marR="91416" marT="45708" marB="45708">
                    <a:solidFill>
                      <a:srgbClr val="CBDE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24/9/2018</a:t>
                      </a:r>
                    </a:p>
                  </a:txBody>
                  <a:tcPr marL="91416" marR="91416" marT="45708" marB="45708">
                    <a:solidFill>
                      <a:srgbClr val="CBDE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5/11/2018</a:t>
                      </a:r>
                    </a:p>
                  </a:txBody>
                  <a:tcPr marL="91416" marR="91416" marT="45708" marB="45708">
                    <a:solidFill>
                      <a:srgbClr val="CB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6630377"/>
                  </a:ext>
                </a:extLst>
              </a:tr>
              <a:tr h="88827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Project Analysis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6/11/2018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30/11/2018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901488313"/>
                  </a:ext>
                </a:extLst>
              </a:tr>
              <a:tr h="4934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Documentation</a:t>
                      </a:r>
                    </a:p>
                  </a:txBody>
                  <a:tcPr marL="91416" marR="91416" marT="45708" marB="45708">
                    <a:solidFill>
                      <a:srgbClr val="CBDE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6/11/2018</a:t>
                      </a:r>
                    </a:p>
                  </a:txBody>
                  <a:tcPr marL="91416" marR="91416" marT="45708" marB="45708">
                    <a:solidFill>
                      <a:srgbClr val="CBDE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1/5/2019</a:t>
                      </a:r>
                    </a:p>
                  </a:txBody>
                  <a:tcPr marL="91416" marR="91416" marT="45708" marB="45708">
                    <a:solidFill>
                      <a:srgbClr val="CB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348523"/>
                  </a:ext>
                </a:extLst>
              </a:tr>
              <a:tr h="54501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Project Design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30/11/2018 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20/12/2018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912538478"/>
                  </a:ext>
                </a:extLst>
              </a:tr>
              <a:tr h="493476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Project Implementation</a:t>
                      </a:r>
                    </a:p>
                    <a:p>
                      <a:pPr algn="ctr"/>
                      <a:endParaRPr lang="en-US" sz="2400" dirty="0"/>
                    </a:p>
                  </a:txBody>
                  <a:tcPr marL="91416" marR="91416" marT="45708" marB="45708">
                    <a:solidFill>
                      <a:srgbClr val="CBDE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21/12/2018</a:t>
                      </a:r>
                    </a:p>
                  </a:txBody>
                  <a:tcPr marL="91416" marR="91416" marT="45708" marB="45708">
                    <a:solidFill>
                      <a:srgbClr val="CBDE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15/3/2019</a:t>
                      </a:r>
                    </a:p>
                  </a:txBody>
                  <a:tcPr marL="91416" marR="91416" marT="45708" marB="45708">
                    <a:solidFill>
                      <a:srgbClr val="CB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787966"/>
                  </a:ext>
                </a:extLst>
              </a:tr>
              <a:tr h="856341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Project Testing</a:t>
                      </a:r>
                    </a:p>
                    <a:p>
                      <a:pPr algn="ctr"/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16/3/2019</a:t>
                      </a:r>
                    </a:p>
                    <a:p>
                      <a:pPr algn="ctr"/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16/4/2019</a:t>
                      </a:r>
                    </a:p>
                    <a:p>
                      <a:pPr algn="ctr"/>
                      <a:endParaRPr lang="en-US" sz="24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404609764"/>
                  </a:ext>
                </a:extLst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745" y="914400"/>
            <a:ext cx="5882640" cy="5821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289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58A6B-7E06-4E8F-BB92-A9889E0F3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E1DE3-6039-4C77-B9F0-37C3AE247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r>
              <a:rPr lang="en-US" sz="1600" dirty="0"/>
              <a:t>[1] Vishnu </a:t>
            </a:r>
            <a:r>
              <a:rPr lang="en-US" sz="1600" dirty="0" err="1"/>
              <a:t>Sundaresan</a:t>
            </a:r>
            <a:r>
              <a:rPr lang="en-US" sz="1600" dirty="0"/>
              <a:t>, Jasper Lin. “Recognizing Handwritten Digits and Characters” </a:t>
            </a:r>
            <a:r>
              <a:rPr lang="en-US" sz="1600" dirty="0" err="1"/>
              <a:t>Stanfrod</a:t>
            </a:r>
            <a:r>
              <a:rPr lang="en-US" sz="1600" dirty="0"/>
              <a:t> University fall 2015, CS231.</a:t>
            </a:r>
          </a:p>
          <a:p>
            <a:pPr marL="304165" indent="-304165"/>
            <a:r>
              <a:rPr lang="en-US" sz="1600" dirty="0"/>
              <a:t>[2] </a:t>
            </a:r>
            <a:r>
              <a:rPr lang="en-US" sz="1600" dirty="0" err="1"/>
              <a:t>Rohan</a:t>
            </a:r>
            <a:r>
              <a:rPr lang="en-US" sz="1600" dirty="0"/>
              <a:t> </a:t>
            </a:r>
            <a:r>
              <a:rPr lang="en-US" sz="1600" dirty="0" err="1"/>
              <a:t>Vaidya</a:t>
            </a:r>
            <a:r>
              <a:rPr lang="en-US" sz="1600" dirty="0"/>
              <a:t>, </a:t>
            </a:r>
            <a:r>
              <a:rPr lang="en-US" sz="1600" dirty="0" err="1"/>
              <a:t>Darshan</a:t>
            </a:r>
            <a:r>
              <a:rPr lang="en-US" sz="1600" dirty="0"/>
              <a:t> </a:t>
            </a:r>
            <a:r>
              <a:rPr lang="en-US" sz="1600" dirty="0" err="1"/>
              <a:t>Trivedi</a:t>
            </a:r>
            <a:r>
              <a:rPr lang="en-US" sz="1600" dirty="0"/>
              <a:t>, </a:t>
            </a:r>
            <a:r>
              <a:rPr lang="en-US" sz="1600" dirty="0" err="1"/>
              <a:t>Sagar</a:t>
            </a:r>
            <a:r>
              <a:rPr lang="en-US" sz="1600" dirty="0"/>
              <a:t> </a:t>
            </a:r>
            <a:r>
              <a:rPr lang="en-US" sz="1600" dirty="0" err="1"/>
              <a:t>Satra</a:t>
            </a:r>
            <a:r>
              <a:rPr lang="en-US" sz="1600" dirty="0"/>
              <a:t>. "Handwritten Character Recognition Using Deep-Learning." Proceedings of the 2nd International Conference on Inventive Communication and Computational Technologies (ICICCT 2018) IEEE </a:t>
            </a:r>
            <a:r>
              <a:rPr lang="en-US" sz="1600" dirty="0" err="1"/>
              <a:t>Xplore</a:t>
            </a:r>
            <a:r>
              <a:rPr lang="en-US" sz="1600" dirty="0"/>
              <a:t> Compliant - Part Number: CFP18BAC-ART; ISBN:978-1-5386-1974-2.</a:t>
            </a:r>
            <a:endParaRPr lang="en-US" sz="1600" dirty="0">
              <a:cs typeface="Calibri"/>
            </a:endParaRPr>
          </a:p>
          <a:p>
            <a:pPr marL="304165" indent="-304165"/>
            <a:r>
              <a:rPr lang="en-US" sz="1600" dirty="0">
                <a:cs typeface="Calibri"/>
              </a:rPr>
              <a:t>[3] </a:t>
            </a:r>
            <a:r>
              <a:rPr lang="en-US" sz="1600" dirty="0" err="1">
                <a:cs typeface="Calibri"/>
              </a:rPr>
              <a:t>Pritam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Dhande</a:t>
            </a:r>
            <a:r>
              <a:rPr lang="en-US" sz="1600" dirty="0">
                <a:cs typeface="Calibri"/>
              </a:rPr>
              <a:t>, </a:t>
            </a:r>
            <a:r>
              <a:rPr lang="en-US" sz="1600" dirty="0" err="1">
                <a:cs typeface="Calibri"/>
              </a:rPr>
              <a:t>Reena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Kh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arat</a:t>
            </a:r>
            <a:r>
              <a:rPr lang="en-US" sz="1600" dirty="0">
                <a:cs typeface="Calibri"/>
              </a:rPr>
              <a:t>. "Recognition Of Cursive English Handwritten Characters. "  International Conference on Trends in Electronics and Informatics ICEI 2017.</a:t>
            </a:r>
            <a:endParaRPr lang="en-US" dirty="0">
              <a:cs typeface="Calibri"/>
            </a:endParaRPr>
          </a:p>
          <a:p>
            <a:pPr marL="304165" indent="-304165"/>
            <a:r>
              <a:rPr lang="en-US" sz="1600" dirty="0">
                <a:cs typeface="Calibri"/>
              </a:rPr>
              <a:t>[4]  </a:t>
            </a:r>
            <a:r>
              <a:rPr lang="en-US" sz="1600" dirty="0" err="1">
                <a:cs typeface="Calibri"/>
              </a:rPr>
              <a:t>Gauri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Katiyar</a:t>
            </a:r>
            <a:r>
              <a:rPr lang="en-US" sz="1600" dirty="0">
                <a:cs typeface="Calibri"/>
              </a:rPr>
              <a:t> and </a:t>
            </a:r>
            <a:r>
              <a:rPr lang="en-US" sz="1600" dirty="0" err="1">
                <a:cs typeface="Calibri"/>
              </a:rPr>
              <a:t>Shabana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Mehfuz</a:t>
            </a:r>
            <a:r>
              <a:rPr lang="en-US" sz="1600" dirty="0">
                <a:cs typeface="Calibri"/>
              </a:rPr>
              <a:t> "A hybrid recognition system for off‑line handwritten characters." Department of Electrical Engineering, </a:t>
            </a:r>
            <a:r>
              <a:rPr lang="en-US" sz="1600" dirty="0" err="1">
                <a:cs typeface="Calibri"/>
              </a:rPr>
              <a:t>Jamia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Millia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Islamia</a:t>
            </a:r>
            <a:r>
              <a:rPr lang="en-US" sz="1600" dirty="0">
                <a:cs typeface="Calibri"/>
              </a:rPr>
              <a:t>, New Delhi, </a:t>
            </a:r>
            <a:r>
              <a:rPr lang="en-US" sz="1600" dirty="0" err="1">
                <a:cs typeface="Calibri"/>
              </a:rPr>
              <a:t>Indias</a:t>
            </a:r>
            <a:r>
              <a:rPr lang="en-US" sz="1600" dirty="0">
                <a:cs typeface="Calibri"/>
              </a:rPr>
              <a:t>. </a:t>
            </a:r>
          </a:p>
          <a:p>
            <a:pPr marL="304165" indent="-304165"/>
            <a:r>
              <a:rPr lang="en-US" sz="1600" dirty="0">
                <a:cs typeface="Calibri"/>
              </a:rPr>
              <a:t>[5] </a:t>
            </a:r>
            <a:r>
              <a:rPr lang="en-US" sz="1600" dirty="0" err="1">
                <a:cs typeface="Calibri"/>
              </a:rPr>
              <a:t>Savitha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Attigeri</a:t>
            </a:r>
            <a:r>
              <a:rPr lang="en-US" sz="1600" dirty="0">
                <a:cs typeface="Calibri"/>
              </a:rPr>
              <a:t> "Neural Network based Handwritten Character Recognition system" Department of Computer Science and Engineering </a:t>
            </a:r>
            <a:r>
              <a:rPr lang="en-US" sz="1600" dirty="0" err="1">
                <a:cs typeface="Calibri"/>
              </a:rPr>
              <a:t>STJIT,Ranebennur</a:t>
            </a:r>
            <a:r>
              <a:rPr lang="en-US" sz="1600" dirty="0">
                <a:cs typeface="Calibri"/>
              </a:rPr>
              <a:t> 3 March 2018.</a:t>
            </a:r>
            <a:endParaRPr lang="en-US" dirty="0">
              <a:cs typeface="Calibri"/>
            </a:endParaRPr>
          </a:p>
          <a:p>
            <a:pPr marL="304165" indent="-304165"/>
            <a:endParaRPr lang="en-US" sz="1600" dirty="0">
              <a:cs typeface="Calibri"/>
            </a:endParaRPr>
          </a:p>
          <a:p>
            <a:pPr marL="304165" indent="-304165"/>
            <a:endParaRPr lang="en-US" sz="1600" dirty="0">
              <a:cs typeface="Calibri"/>
            </a:endParaRPr>
          </a:p>
          <a:p>
            <a:pPr marL="304165" indent="-304165"/>
            <a:endParaRPr lang="en-US" sz="1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032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Questions?!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868" y="1701800"/>
            <a:ext cx="6196689" cy="4462463"/>
          </a:xfrm>
        </p:spPr>
      </p:pic>
    </p:spTree>
    <p:extLst>
      <p:ext uri="{BB962C8B-B14F-4D97-AF65-F5344CB8AC3E}">
        <p14:creationId xmlns:p14="http://schemas.microsoft.com/office/powerpoint/2010/main" val="103083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280" y="579120"/>
            <a:ext cx="9570719" cy="553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0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5ADF7-CADA-4165-B4F2-125490439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/>
              <a:t>Team members: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E645501-5BDF-4A71-B397-319496E6FA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9031723"/>
              </p:ext>
            </p:extLst>
          </p:nvPr>
        </p:nvGraphicFramePr>
        <p:xfrm>
          <a:off x="1371598" y="1701800"/>
          <a:ext cx="10207786" cy="454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2214">
                  <a:extLst>
                    <a:ext uri="{9D8B030D-6E8A-4147-A177-3AD203B41FA5}">
                      <a16:colId xmlns:a16="http://schemas.microsoft.com/office/drawing/2014/main" val="3611762792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739194488"/>
                    </a:ext>
                  </a:extLst>
                </a:gridCol>
                <a:gridCol w="4570572">
                  <a:extLst>
                    <a:ext uri="{9D8B030D-6E8A-4147-A177-3AD203B41FA5}">
                      <a16:colId xmlns:a16="http://schemas.microsoft.com/office/drawing/2014/main" val="1456258247"/>
                    </a:ext>
                  </a:extLst>
                </a:gridCol>
              </a:tblGrid>
              <a:tr h="494196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Member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Department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err="1"/>
                        <a:t>E_mail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199257"/>
                  </a:ext>
                </a:extLst>
              </a:tr>
              <a:tr h="889552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Abdelrahman Ibrahim Abdelrahman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hlinkClick r:id="rId2"/>
                        </a:rPr>
                        <a:t>Abdelrahman.shalaby1997@gmail.com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014900"/>
                  </a:ext>
                </a:extLst>
              </a:tr>
              <a:tr h="889552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Aya Abd El-Basset Abd El-Samad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hlinkClick r:id="rId3"/>
                        </a:rPr>
                        <a:t>ayaabdelbasset273@gmail.com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50704"/>
                  </a:ext>
                </a:extLst>
              </a:tr>
              <a:tr h="889552"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Donia</a:t>
                      </a:r>
                      <a:r>
                        <a:rPr lang="en-US"/>
                        <a:t> Adel Mohamed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hlinkClick r:id="rId4"/>
                        </a:rPr>
                        <a:t>Donia.adel301196@gmail.com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62390"/>
                  </a:ext>
                </a:extLst>
              </a:tr>
              <a:tr h="889552"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Ranya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Roshdy</a:t>
                      </a:r>
                      <a:r>
                        <a:rPr lang="en-US"/>
                        <a:t> Hassan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hlinkClick r:id="rId5"/>
                        </a:rPr>
                        <a:t>ranya.roshdy97@gmail.com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740145"/>
                  </a:ext>
                </a:extLst>
              </a:tr>
              <a:tr h="49419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Youssef Sherif 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hlinkClick r:id="rId6"/>
                        </a:rPr>
                        <a:t>Joeshiref@hotmail.com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306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208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862DD-745A-4FC1-B651-CF08F4B60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Main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6BD34-25FD-4EA8-9987-9CAD81CF2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 fontScale="92500" lnSpcReduction="20000"/>
          </a:bodyPr>
          <a:lstStyle/>
          <a:p>
            <a:pPr marL="304165" indent="-304165"/>
            <a:r>
              <a:rPr lang="en-US" dirty="0"/>
              <a:t>Introduction.</a:t>
            </a:r>
          </a:p>
          <a:p>
            <a:pPr marL="304165" indent="-304165"/>
            <a:r>
              <a:rPr lang="en-US" dirty="0"/>
              <a:t>Problem definition.</a:t>
            </a:r>
            <a:endParaRPr lang="en-US" dirty="0">
              <a:cs typeface="Calibri"/>
            </a:endParaRPr>
          </a:p>
          <a:p>
            <a:pPr marL="304165" indent="-304165"/>
            <a:r>
              <a:rPr lang="en-US" dirty="0"/>
              <a:t>Motivation.</a:t>
            </a:r>
            <a:endParaRPr lang="en-US" dirty="0">
              <a:cs typeface="Calibri"/>
            </a:endParaRPr>
          </a:p>
          <a:p>
            <a:pPr marL="304165" indent="-304165"/>
            <a:r>
              <a:rPr lang="en-US" dirty="0"/>
              <a:t>Objective.</a:t>
            </a:r>
            <a:endParaRPr lang="en-US" dirty="0">
              <a:cs typeface="Calibri"/>
            </a:endParaRPr>
          </a:p>
          <a:p>
            <a:pPr marL="304165" indent="-304165"/>
            <a:r>
              <a:rPr lang="en-US" dirty="0"/>
              <a:t>Phases</a:t>
            </a:r>
            <a:r>
              <a:rPr lang="en-US" dirty="0">
                <a:cs typeface="Calibri"/>
              </a:rPr>
              <a:t>.</a:t>
            </a:r>
          </a:p>
          <a:p>
            <a:pPr marL="304165" indent="-304165"/>
            <a:r>
              <a:rPr lang="en-US" dirty="0"/>
              <a:t>System architecture.</a:t>
            </a:r>
            <a:endParaRPr lang="en-US" dirty="0">
              <a:cs typeface="Calibri"/>
            </a:endParaRPr>
          </a:p>
          <a:p>
            <a:pPr marL="304165" indent="-304165"/>
            <a:r>
              <a:rPr lang="en-US" dirty="0">
                <a:cs typeface="Calibri"/>
              </a:rPr>
              <a:t>Related work and datasets.</a:t>
            </a:r>
            <a:endParaRPr lang="en-US" dirty="0"/>
          </a:p>
          <a:p>
            <a:pPr marL="304165" indent="-304165"/>
            <a:r>
              <a:rPr lang="en-US" dirty="0"/>
              <a:t>Time plan.</a:t>
            </a:r>
            <a:endParaRPr lang="en-US" dirty="0">
              <a:cs typeface="Calibri"/>
            </a:endParaRPr>
          </a:p>
          <a:p>
            <a:pPr marL="304165" indent="-304165"/>
            <a:r>
              <a:rPr lang="en-US" dirty="0"/>
              <a:t>References.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4723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32556-7F99-4A7E-B97B-8368E069A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Introduction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1EDE9-37C2-40B8-B109-7793EF7F3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 dirty="0"/>
              <a:t>Artificial Intelligence is being used in many </a:t>
            </a:r>
            <a:br>
              <a:rPr lang="en-US" dirty="0">
                <a:cs typeface="Calibri"/>
              </a:rPr>
            </a:br>
            <a:r>
              <a:rPr lang="en-US" dirty="0"/>
              <a:t>fields nowadays.</a:t>
            </a:r>
          </a:p>
          <a:p>
            <a:pPr marL="304165" indent="-304165"/>
            <a:endParaRPr lang="en-US" dirty="0"/>
          </a:p>
          <a:p>
            <a:pPr marL="304165" indent="-304165"/>
            <a:r>
              <a:rPr lang="en-US" dirty="0"/>
              <a:t>Optical Character Recognition.</a:t>
            </a:r>
            <a:endParaRPr lang="en-US" dirty="0">
              <a:cs typeface="Calibri"/>
            </a:endParaRPr>
          </a:p>
          <a:p>
            <a:pPr marL="304165" indent="-304165"/>
            <a:endParaRPr lang="en-US" dirty="0">
              <a:cs typeface="Calibri"/>
            </a:endParaRPr>
          </a:p>
          <a:p>
            <a:pPr marL="304165" indent="-304165"/>
            <a:r>
              <a:rPr lang="en-US" dirty="0"/>
              <a:t>Handwritten Character Recognition.</a:t>
            </a:r>
            <a:endParaRPr lang="en-US" dirty="0">
              <a:cs typeface="Calibri"/>
            </a:endParaRPr>
          </a:p>
          <a:p>
            <a:pPr marL="304165" indent="-304165"/>
            <a:endParaRPr lang="en-US" dirty="0">
              <a:cs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916658-ED86-49B5-BC9A-83AE4EBEC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1371600"/>
            <a:ext cx="5434787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15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E670C-3DED-48D1-9DC0-1C4A0303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1C15F-A7B5-4C20-A91F-0BCE20AB7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Difficulty of medical doctors’ handwriting.</a:t>
            </a:r>
          </a:p>
          <a:p>
            <a:r>
              <a:rPr lang="en-US"/>
              <a:t>Issues of doctors' cursive handwriting.</a:t>
            </a:r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1A9B66-E7C6-43F6-B936-90F572793A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533" y="2895600"/>
            <a:ext cx="7876851" cy="372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63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751E5-14CB-4ECA-9C96-9FC99AEA0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Motivation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507E1-DC5A-4ABE-935D-A6B6A7BF9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Despite the abundance of technological writing tools, people still take their notes traditionally: with pen and paper.</a:t>
            </a:r>
          </a:p>
          <a:p>
            <a:r>
              <a:rPr lang="en-US" dirty="0"/>
              <a:t>In Egypt, patients verbally ask for medications.</a:t>
            </a:r>
          </a:p>
          <a:p>
            <a:r>
              <a:rPr lang="en-US" dirty="0"/>
              <a:t>Pharmacists find it difficult to read prescriptions.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E434BC-F713-4F6A-B166-58312A5F6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012" y="3818131"/>
            <a:ext cx="5257800" cy="23540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050CE4-3F18-4D4B-9943-3C2E785AEC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212" y="3818131"/>
            <a:ext cx="3886200" cy="235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015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ACBE4-512F-4EDB-BB2B-3C78E6ED7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Objective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9CFA6-F837-46A8-9BF3-21A9EF3FF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6"/>
            <a:ext cx="10360501" cy="5156204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endParaRPr lang="en-US">
              <a:cs typeface="Calibri"/>
            </a:endParaRPr>
          </a:p>
          <a:p>
            <a:pPr marL="304165" indent="-304165"/>
            <a:endParaRPr lang="en-US">
              <a:cs typeface="Calibri"/>
            </a:endParaRP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304165" indent="-304165"/>
            <a:endParaRPr lang="en-US" dirty="0"/>
          </a:p>
          <a:p>
            <a:pPr marL="304165" indent="-304165"/>
            <a:r>
              <a:rPr lang="en-US"/>
              <a:t>Implementing the current state-of-the-art of </a:t>
            </a:r>
            <a:r>
              <a:rPr lang="en-US" dirty="0"/>
              <a:t>HCR.</a:t>
            </a:r>
            <a:endParaRPr lang="en-US" dirty="0">
              <a:cs typeface="Calibri"/>
            </a:endParaRPr>
          </a:p>
          <a:p>
            <a:pPr marL="304165" indent="-304165"/>
            <a:r>
              <a:rPr lang="en-US" dirty="0">
                <a:cs typeface="Calibri"/>
              </a:rPr>
              <a:t>Explore recognition techniques relevant to medical </a:t>
            </a:r>
            <a:r>
              <a:rPr lang="en-US">
                <a:cs typeface="Calibri"/>
              </a:rPr>
              <a:t>prescription.</a:t>
            </a:r>
            <a:endParaRPr lang="en-US" dirty="0"/>
          </a:p>
          <a:p>
            <a:pPr marL="304165" indent="-304165"/>
            <a:r>
              <a:rPr lang="en-US" dirty="0"/>
              <a:t>Providing an exact or approximate </a:t>
            </a:r>
            <a:r>
              <a:rPr lang="en-US"/>
              <a:t>medication.</a:t>
            </a:r>
            <a:endParaRPr lang="en-US">
              <a:cs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248657-4DE2-48AD-9943-4DFA656639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362" y="381000"/>
            <a:ext cx="4591050" cy="34385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AC21F2-B814-4CCC-AAA0-AE8628DF85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212" y="54114"/>
            <a:ext cx="2949196" cy="409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00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F5118-5742-49EE-B99C-58CE1A24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System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C63DA-09C8-4913-8A03-3D5BEBB07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2118359"/>
            <a:ext cx="10360501" cy="4404361"/>
          </a:xfrm>
        </p:spPr>
        <p:txBody>
          <a:bodyPr>
            <a:normAutofit fontScale="625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sz="3800" dirty="0"/>
              <a:t>The process of the expected system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9C56A2-FE1E-4611-9B10-D185E6617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012" y="1556979"/>
            <a:ext cx="9599930" cy="436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912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7A9AF-5AD0-496F-AB5C-211E4D796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149377"/>
            <a:ext cx="10360501" cy="1223963"/>
          </a:xfrm>
        </p:spPr>
        <p:txBody>
          <a:bodyPr>
            <a:normAutofit/>
          </a:bodyPr>
          <a:lstStyle/>
          <a:p>
            <a:r>
              <a:rPr lang="en-US" sz="4000"/>
              <a:t>Phases</a:t>
            </a:r>
          </a:p>
        </p:txBody>
      </p:sp>
      <p:graphicFrame>
        <p:nvGraphicFramePr>
          <p:cNvPr id="4" name="Content Placeholder 8">
            <a:extLst>
              <a:ext uri="{FF2B5EF4-FFF2-40B4-BE49-F238E27FC236}">
                <a16:creationId xmlns:a16="http://schemas.microsoft.com/office/drawing/2014/main" id="{15277599-226B-4932-9FC5-83AA5F2744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6117446"/>
              </p:ext>
            </p:extLst>
          </p:nvPr>
        </p:nvGraphicFramePr>
        <p:xfrm>
          <a:off x="1219200" y="1701800"/>
          <a:ext cx="10360025" cy="4462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6697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261</TotalTime>
  <Words>635</Words>
  <Application>Microsoft Office PowerPoint</Application>
  <PresentationFormat>Custom</PresentationFormat>
  <Paragraphs>251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Arial,Sans-Serif</vt:lpstr>
      <vt:lpstr>Calibri</vt:lpstr>
      <vt:lpstr>Tech 16x9</vt:lpstr>
      <vt:lpstr>Handwritten Prescription Recognition​</vt:lpstr>
      <vt:lpstr>Team members:</vt:lpstr>
      <vt:lpstr>Main Points</vt:lpstr>
      <vt:lpstr>Introduction</vt:lpstr>
      <vt:lpstr>Problem Definition</vt:lpstr>
      <vt:lpstr>Motivation</vt:lpstr>
      <vt:lpstr>Objective</vt:lpstr>
      <vt:lpstr>System Architecture</vt:lpstr>
      <vt:lpstr>Phases</vt:lpstr>
      <vt:lpstr>Related Work</vt:lpstr>
      <vt:lpstr>Related Work (Cont.)</vt:lpstr>
      <vt:lpstr>Datasets</vt:lpstr>
      <vt:lpstr>Suggested tools</vt:lpstr>
      <vt:lpstr>Time Plan</vt:lpstr>
      <vt:lpstr>References</vt:lpstr>
      <vt:lpstr>Questions?!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Handwritten Prescription Recognition​</dc:title>
  <dc:creator>Joe Sherif</dc:creator>
  <cp:lastModifiedBy>Joe Sherif</cp:lastModifiedBy>
  <cp:revision>69</cp:revision>
  <dcterms:created xsi:type="dcterms:W3CDTF">2018-11-16T22:43:19Z</dcterms:created>
  <dcterms:modified xsi:type="dcterms:W3CDTF">2019-06-17T17:45:22Z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