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57" r:id="rId2"/>
    <p:sldId id="259" r:id="rId3"/>
    <p:sldId id="273" r:id="rId4"/>
    <p:sldId id="322" r:id="rId5"/>
    <p:sldId id="313" r:id="rId6"/>
    <p:sldId id="300" r:id="rId7"/>
    <p:sldId id="314" r:id="rId8"/>
    <p:sldId id="284" r:id="rId9"/>
    <p:sldId id="323" r:id="rId10"/>
    <p:sldId id="274" r:id="rId11"/>
    <p:sldId id="315" r:id="rId12"/>
    <p:sldId id="310" r:id="rId13"/>
    <p:sldId id="316" r:id="rId14"/>
    <p:sldId id="280" r:id="rId15"/>
    <p:sldId id="289" r:id="rId16"/>
    <p:sldId id="303" r:id="rId17"/>
    <p:sldId id="302" r:id="rId18"/>
    <p:sldId id="306" r:id="rId19"/>
    <p:sldId id="307" r:id="rId20"/>
    <p:sldId id="317" r:id="rId21"/>
    <p:sldId id="308" r:id="rId22"/>
    <p:sldId id="318" r:id="rId23"/>
    <p:sldId id="281" r:id="rId24"/>
    <p:sldId id="319" r:id="rId25"/>
    <p:sldId id="311" r:id="rId26"/>
    <p:sldId id="320" r:id="rId27"/>
    <p:sldId id="286" r:id="rId28"/>
    <p:sldId id="321" r:id="rId29"/>
    <p:sldId id="276" r:id="rId30"/>
    <p:sldId id="272" r:id="rId31"/>
    <p:sldId id="301" r:id="rId32"/>
  </p:sldIdLst>
  <p:sldSz cx="10477500" cy="5905500"/>
  <p:notesSz cx="6858000" cy="2076450"/>
  <p:embeddedFontLst>
    <p:embeddedFont>
      <p:font typeface="Bookman Old Style" panose="020B0604020202020204" charset="0"/>
      <p:regular r:id="rId34"/>
      <p:bold r:id="rId35"/>
      <p:italic r:id="rId36"/>
      <p:boldItalic r:id="rId37"/>
    </p:embeddedFont>
    <p:embeddedFont>
      <p:font typeface="Cabin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Gill Sans MT" panose="020B0604020202020204" charset="0"/>
      <p:regular r:id="rId43"/>
      <p:bold r:id="rId44"/>
      <p:italic r:id="rId45"/>
      <p:boldItalic r:id="rId46"/>
    </p:embeddedFont>
    <p:embeddedFont>
      <p:font typeface="Segoe UI Light" panose="020B0502040204020203" pitchFamily="34" charset="0"/>
      <p:regular r:id="rId47"/>
      <p:italic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ada Hamed" initials="GH" lastIdx="10" clrIdx="0">
    <p:extLst>
      <p:ext uri="{19B8F6BF-5375-455C-9EA6-DF929625EA0E}">
        <p15:presenceInfo xmlns:p15="http://schemas.microsoft.com/office/powerpoint/2012/main" userId="46a446c6dc8ea8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C34"/>
    <a:srgbClr val="10172A"/>
    <a:srgbClr val="1A2646"/>
    <a:srgbClr val="29E8BD"/>
    <a:srgbClr val="00CEFF"/>
    <a:srgbClr val="FFCC00"/>
    <a:srgbClr val="BDD3FF"/>
    <a:srgbClr val="05FFFF"/>
    <a:srgbClr val="00CCFF"/>
    <a:srgbClr val="71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73472-7019-4DB4-9206-49DC693946EB}" v="1027" dt="2019-04-08T23:53:23.415"/>
    <p1510:client id="{38784C15-84D6-4D87-865C-768FDFB1DF2E}" v="1" dt="2019-04-08T20:50:07.332"/>
    <p1510:client id="{1A82F666-0D76-418E-8211-30D9706D4F92}" v="176" dt="2019-04-08T21:42:02.183"/>
    <p1510:client id="{CD28082B-E5D2-4DBE-860A-BB7646821927}" v="222" dt="2019-04-08T23:52:59.040"/>
    <p1510:client id="{3FB5A88B-99D6-49B9-805A-80ACEF0EE8B5}" v="103" dt="2019-04-08T21:22:02.343"/>
    <p1510:client id="{04BF96F4-D1A1-4A37-9731-9453B4BC992D}" v="32" dt="2019-04-08T21:42:50.112"/>
    <p1510:client id="{F91B1C56-956E-4206-9242-DA8A316F8F3C}" v="7" dt="2019-04-08T20:59:41.875"/>
    <p1510:client id="{29734C45-EC31-42A5-91D2-EFED59223BDD}" v="470" dt="2019-04-08T23:44:23.281"/>
    <p1510:client id="{1B5805AF-485E-486C-ADEA-F81020A600A0}" v="27" dt="2019-04-08T21:48:05.997"/>
    <p1510:client id="{35FB2356-58CE-4962-BF2B-977195D7CBF4}" v="7" dt="2019-04-08T21:59:58.205"/>
    <p1510:client id="{1A0D8619-8A0C-4609-9453-E87A345EAC9A}" v="305" dt="2019-04-08T23:49:27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ya Roshdy" userId="93d7aa63234872c0" providerId="Windows Live" clId="Web-{35FB2356-58CE-4962-BF2B-977195D7CBF4}"/>
    <pc:docChg chg="modSld">
      <pc:chgData name="Ranya Roshdy" userId="93d7aa63234872c0" providerId="Windows Live" clId="Web-{35FB2356-58CE-4962-BF2B-977195D7CBF4}" dt="2019-04-08T21:59:58.205" v="16" actId="1076"/>
      <pc:docMkLst>
        <pc:docMk/>
      </pc:docMkLst>
      <pc:sldChg chg="addSp delSp modSp">
        <pc:chgData name="Ranya Roshdy" userId="93d7aa63234872c0" providerId="Windows Live" clId="Web-{35FB2356-58CE-4962-BF2B-977195D7CBF4}" dt="2019-04-08T21:55:49.330" v="5"/>
        <pc:sldMkLst>
          <pc:docMk/>
          <pc:sldMk cId="0" sldId="258"/>
        </pc:sldMkLst>
        <pc:grpChg chg="add del">
          <ac:chgData name="Ranya Roshdy" userId="93d7aa63234872c0" providerId="Windows Live" clId="Web-{35FB2356-58CE-4962-BF2B-977195D7CBF4}" dt="2019-04-08T21:55:49.330" v="5"/>
          <ac:grpSpMkLst>
            <pc:docMk/>
            <pc:sldMk cId="0" sldId="258"/>
            <ac:grpSpMk id="66" creationId="{00000000-0000-0000-0000-000000000000}"/>
          </ac:grpSpMkLst>
        </pc:grpChg>
        <pc:grpChg chg="del">
          <ac:chgData name="Ranya Roshdy" userId="93d7aa63234872c0" providerId="Windows Live" clId="Web-{35FB2356-58CE-4962-BF2B-977195D7CBF4}" dt="2019-04-08T21:55:20.017" v="0"/>
          <ac:grpSpMkLst>
            <pc:docMk/>
            <pc:sldMk cId="0" sldId="258"/>
            <ac:grpSpMk id="119" creationId="{00000000-0000-0000-0000-000000000000}"/>
          </ac:grpSpMkLst>
        </pc:grpChg>
        <pc:grpChg chg="mod">
          <ac:chgData name="Ranya Roshdy" userId="93d7aa63234872c0" providerId="Windows Live" clId="Web-{35FB2356-58CE-4962-BF2B-977195D7CBF4}" dt="2019-04-08T21:55:45.017" v="4" actId="1076"/>
          <ac:grpSpMkLst>
            <pc:docMk/>
            <pc:sldMk cId="0" sldId="258"/>
            <ac:grpSpMk id="125" creationId="{00000000-0000-0000-0000-000000000000}"/>
          </ac:grpSpMkLst>
        </pc:grpChg>
      </pc:sldChg>
      <pc:sldChg chg="modSp">
        <pc:chgData name="Ranya Roshdy" userId="93d7aa63234872c0" providerId="Windows Live" clId="Web-{35FB2356-58CE-4962-BF2B-977195D7CBF4}" dt="2019-04-08T21:57:34.564" v="13" actId="1076"/>
        <pc:sldMkLst>
          <pc:docMk/>
          <pc:sldMk cId="0" sldId="259"/>
        </pc:sldMkLst>
        <pc:spChg chg="mod">
          <ac:chgData name="Ranya Roshdy" userId="93d7aa63234872c0" providerId="Windows Live" clId="Web-{35FB2356-58CE-4962-BF2B-977195D7CBF4}" dt="2019-04-08T21:57:30.611" v="12" actId="1076"/>
          <ac:spMkLst>
            <pc:docMk/>
            <pc:sldMk cId="0" sldId="259"/>
            <ac:spMk id="3" creationId="{B9F7703D-65EB-4751-AEBA-5D1957885A06}"/>
          </ac:spMkLst>
        </pc:spChg>
        <pc:spChg chg="mod">
          <ac:chgData name="Ranya Roshdy" userId="93d7aa63234872c0" providerId="Windows Live" clId="Web-{35FB2356-58CE-4962-BF2B-977195D7CBF4}" dt="2019-04-08T21:57:34.564" v="13" actId="1076"/>
          <ac:spMkLst>
            <pc:docMk/>
            <pc:sldMk cId="0" sldId="259"/>
            <ac:spMk id="122" creationId="{00000000-0000-0000-0000-000000000000}"/>
          </ac:spMkLst>
        </pc:spChg>
      </pc:sldChg>
      <pc:sldChg chg="modSp">
        <pc:chgData name="Ranya Roshdy" userId="93d7aa63234872c0" providerId="Windows Live" clId="Web-{35FB2356-58CE-4962-BF2B-977195D7CBF4}" dt="2019-04-08T21:58:15.517" v="15" actId="20577"/>
        <pc:sldMkLst>
          <pc:docMk/>
          <pc:sldMk cId="1601804576" sldId="273"/>
        </pc:sldMkLst>
        <pc:spChg chg="mod">
          <ac:chgData name="Ranya Roshdy" userId="93d7aa63234872c0" providerId="Windows Live" clId="Web-{35FB2356-58CE-4962-BF2B-977195D7CBF4}" dt="2019-04-08T21:58:15.517" v="15" actId="20577"/>
          <ac:spMkLst>
            <pc:docMk/>
            <pc:sldMk cId="1601804576" sldId="273"/>
            <ac:spMk id="32" creationId="{25F592F8-271A-4872-B369-90E5D8EAA9B4}"/>
          </ac:spMkLst>
        </pc:spChg>
      </pc:sldChg>
      <pc:sldChg chg="delSp">
        <pc:chgData name="Ranya Roshdy" userId="93d7aa63234872c0" providerId="Windows Live" clId="Web-{35FB2356-58CE-4962-BF2B-977195D7CBF4}" dt="2019-04-08T21:55:54.751" v="6"/>
        <pc:sldMkLst>
          <pc:docMk/>
          <pc:sldMk cId="316112515" sldId="290"/>
        </pc:sldMkLst>
        <pc:grpChg chg="del">
          <ac:chgData name="Ranya Roshdy" userId="93d7aa63234872c0" providerId="Windows Live" clId="Web-{35FB2356-58CE-4962-BF2B-977195D7CBF4}" dt="2019-04-08T21:55:54.751" v="6"/>
          <ac:grpSpMkLst>
            <pc:docMk/>
            <pc:sldMk cId="316112515" sldId="290"/>
            <ac:grpSpMk id="66" creationId="{00000000-0000-0000-0000-000000000000}"/>
          </ac:grpSpMkLst>
        </pc:grpChg>
      </pc:sldChg>
      <pc:sldChg chg="delSp">
        <pc:chgData name="Ranya Roshdy" userId="93d7aa63234872c0" providerId="Windows Live" clId="Web-{35FB2356-58CE-4962-BF2B-977195D7CBF4}" dt="2019-04-08T21:56:02.611" v="7"/>
        <pc:sldMkLst>
          <pc:docMk/>
          <pc:sldMk cId="3498907719" sldId="291"/>
        </pc:sldMkLst>
        <pc:grpChg chg="del">
          <ac:chgData name="Ranya Roshdy" userId="93d7aa63234872c0" providerId="Windows Live" clId="Web-{35FB2356-58CE-4962-BF2B-977195D7CBF4}" dt="2019-04-08T21:56:02.611" v="7"/>
          <ac:grpSpMkLst>
            <pc:docMk/>
            <pc:sldMk cId="3498907719" sldId="291"/>
            <ac:grpSpMk id="66" creationId="{00000000-0000-0000-0000-000000000000}"/>
          </ac:grpSpMkLst>
        </pc:grpChg>
      </pc:sldChg>
      <pc:sldChg chg="delSp">
        <pc:chgData name="Ranya Roshdy" userId="93d7aa63234872c0" providerId="Windows Live" clId="Web-{35FB2356-58CE-4962-BF2B-977195D7CBF4}" dt="2019-04-08T21:56:09.064" v="8"/>
        <pc:sldMkLst>
          <pc:docMk/>
          <pc:sldMk cId="3083086914" sldId="292"/>
        </pc:sldMkLst>
        <pc:grpChg chg="del">
          <ac:chgData name="Ranya Roshdy" userId="93d7aa63234872c0" providerId="Windows Live" clId="Web-{35FB2356-58CE-4962-BF2B-977195D7CBF4}" dt="2019-04-08T21:56:09.064" v="8"/>
          <ac:grpSpMkLst>
            <pc:docMk/>
            <pc:sldMk cId="3083086914" sldId="292"/>
            <ac:grpSpMk id="66" creationId="{00000000-0000-0000-0000-000000000000}"/>
          </ac:grpSpMkLst>
        </pc:grpChg>
      </pc:sldChg>
      <pc:sldChg chg="delSp modSp">
        <pc:chgData name="Ranya Roshdy" userId="93d7aa63234872c0" providerId="Windows Live" clId="Web-{35FB2356-58CE-4962-BF2B-977195D7CBF4}" dt="2019-04-08T21:59:58.205" v="16" actId="1076"/>
        <pc:sldMkLst>
          <pc:docMk/>
          <pc:sldMk cId="1556190545" sldId="294"/>
        </pc:sldMkLst>
        <pc:grpChg chg="del">
          <ac:chgData name="Ranya Roshdy" userId="93d7aa63234872c0" providerId="Windows Live" clId="Web-{35FB2356-58CE-4962-BF2B-977195D7CBF4}" dt="2019-04-08T21:56:14.736" v="9"/>
          <ac:grpSpMkLst>
            <pc:docMk/>
            <pc:sldMk cId="1556190545" sldId="294"/>
            <ac:grpSpMk id="66" creationId="{00000000-0000-0000-0000-000000000000}"/>
          </ac:grpSpMkLst>
        </pc:grpChg>
        <pc:grpChg chg="mod">
          <ac:chgData name="Ranya Roshdy" userId="93d7aa63234872c0" providerId="Windows Live" clId="Web-{35FB2356-58CE-4962-BF2B-977195D7CBF4}" dt="2019-04-08T21:59:58.205" v="16" actId="1076"/>
          <ac:grpSpMkLst>
            <pc:docMk/>
            <pc:sldMk cId="1556190545" sldId="294"/>
            <ac:grpSpMk id="105" creationId="{00000000-0000-0000-0000-000000000000}"/>
          </ac:grpSpMkLst>
        </pc:grpChg>
      </pc:sldChg>
      <pc:sldChg chg="delSp">
        <pc:chgData name="Ranya Roshdy" userId="93d7aa63234872c0" providerId="Windows Live" clId="Web-{35FB2356-58CE-4962-BF2B-977195D7CBF4}" dt="2019-04-08T21:56:39.814" v="11"/>
        <pc:sldMkLst>
          <pc:docMk/>
          <pc:sldMk cId="2828361023" sldId="295"/>
        </pc:sldMkLst>
        <pc:grpChg chg="del">
          <ac:chgData name="Ranya Roshdy" userId="93d7aa63234872c0" providerId="Windows Live" clId="Web-{35FB2356-58CE-4962-BF2B-977195D7CBF4}" dt="2019-04-08T21:56:37.658" v="10"/>
          <ac:grpSpMkLst>
            <pc:docMk/>
            <pc:sldMk cId="2828361023" sldId="295"/>
            <ac:grpSpMk id="66" creationId="{00000000-0000-0000-0000-000000000000}"/>
          </ac:grpSpMkLst>
        </pc:grpChg>
        <pc:grpChg chg="del">
          <ac:chgData name="Ranya Roshdy" userId="93d7aa63234872c0" providerId="Windows Live" clId="Web-{35FB2356-58CE-4962-BF2B-977195D7CBF4}" dt="2019-04-08T21:56:39.814" v="11"/>
          <ac:grpSpMkLst>
            <pc:docMk/>
            <pc:sldMk cId="2828361023" sldId="295"/>
            <ac:grpSpMk id="119" creationId="{00000000-0000-0000-0000-000000000000}"/>
          </ac:grpSpMkLst>
        </pc:grpChg>
      </pc:sldChg>
    </pc:docChg>
  </pc:docChgLst>
  <pc:docChgLst>
    <pc:chgData name="Ranya Roshdy" userId="93d7aa63234872c0" providerId="Windows Live" clId="Web-{F91B1C56-956E-4206-9242-DA8A316F8F3C}"/>
    <pc:docChg chg="delSld modSld">
      <pc:chgData name="Ranya Roshdy" userId="93d7aa63234872c0" providerId="Windows Live" clId="Web-{F91B1C56-956E-4206-9242-DA8A316F8F3C}" dt="2019-04-08T20:59:44.250" v="8"/>
      <pc:docMkLst>
        <pc:docMk/>
      </pc:docMkLst>
      <pc:sldChg chg="modSp del">
        <pc:chgData name="Ranya Roshdy" userId="93d7aa63234872c0" providerId="Windows Live" clId="Web-{F91B1C56-956E-4206-9242-DA8A316F8F3C}" dt="2019-04-08T20:59:44.250" v="8"/>
        <pc:sldMkLst>
          <pc:docMk/>
          <pc:sldMk cId="188149627" sldId="298"/>
        </pc:sldMkLst>
        <pc:spChg chg="mod">
          <ac:chgData name="Ranya Roshdy" userId="93d7aa63234872c0" providerId="Windows Live" clId="Web-{F91B1C56-956E-4206-9242-DA8A316F8F3C}" dt="2019-04-08T20:58:43.297" v="2" actId="20577"/>
          <ac:spMkLst>
            <pc:docMk/>
            <pc:sldMk cId="188149627" sldId="298"/>
            <ac:spMk id="5" creationId="{00000000-0000-0000-0000-000000000000}"/>
          </ac:spMkLst>
        </pc:spChg>
      </pc:sldChg>
      <pc:sldChg chg="modSp modNotes">
        <pc:chgData name="Ranya Roshdy" userId="93d7aa63234872c0" providerId="Windows Live" clId="Web-{F91B1C56-956E-4206-9242-DA8A316F8F3C}" dt="2019-04-08T20:59:41.844" v="6" actId="20577"/>
        <pc:sldMkLst>
          <pc:docMk/>
          <pc:sldMk cId="4271243972" sldId="300"/>
        </pc:sldMkLst>
        <pc:spChg chg="mod">
          <ac:chgData name="Ranya Roshdy" userId="93d7aa63234872c0" providerId="Windows Live" clId="Web-{F91B1C56-956E-4206-9242-DA8A316F8F3C}" dt="2019-04-08T20:59:41.844" v="6" actId="20577"/>
          <ac:spMkLst>
            <pc:docMk/>
            <pc:sldMk cId="4271243972" sldId="300"/>
            <ac:spMk id="3" creationId="{00000000-0000-0000-0000-000000000000}"/>
          </ac:spMkLst>
        </pc:spChg>
      </pc:sldChg>
    </pc:docChg>
  </pc:docChgLst>
  <pc:docChgLst>
    <pc:chgData name="Ranya Roshdy" userId="93d7aa63234872c0" providerId="Windows Live" clId="Web-{CD28082B-E5D2-4DBE-860A-BB7646821927}"/>
    <pc:docChg chg="modSld">
      <pc:chgData name="Ranya Roshdy" userId="93d7aa63234872c0" providerId="Windows Live" clId="Web-{CD28082B-E5D2-4DBE-860A-BB7646821927}" dt="2019-04-08T23:52:59.040" v="254" actId="1076"/>
      <pc:docMkLst>
        <pc:docMk/>
      </pc:docMkLst>
      <pc:sldChg chg="addSp delSp modSp">
        <pc:chgData name="Ranya Roshdy" userId="93d7aa63234872c0" providerId="Windows Live" clId="Web-{CD28082B-E5D2-4DBE-860A-BB7646821927}" dt="2019-04-08T23:29:42.782" v="72"/>
        <pc:sldMkLst>
          <pc:docMk/>
          <pc:sldMk cId="0" sldId="257"/>
        </pc:sldMkLst>
        <pc:picChg chg="add del mod">
          <ac:chgData name="Ranya Roshdy" userId="93d7aa63234872c0" providerId="Windows Live" clId="Web-{CD28082B-E5D2-4DBE-860A-BB7646821927}" dt="2019-04-08T23:29:42.782" v="72"/>
          <ac:picMkLst>
            <pc:docMk/>
            <pc:sldMk cId="0" sldId="257"/>
            <ac:picMk id="2" creationId="{FAFBC2AB-6F54-4C96-95E9-C662B40C2538}"/>
          </ac:picMkLst>
        </pc:picChg>
      </pc:sldChg>
      <pc:sldChg chg="addSp modSp">
        <pc:chgData name="Ranya Roshdy" userId="93d7aa63234872c0" providerId="Windows Live" clId="Web-{CD28082B-E5D2-4DBE-860A-BB7646821927}" dt="2019-04-08T23:16:10.353" v="11" actId="1076"/>
        <pc:sldMkLst>
          <pc:docMk/>
          <pc:sldMk cId="0" sldId="258"/>
        </pc:sldMkLst>
        <pc:spChg chg="mod">
          <ac:chgData name="Ranya Roshdy" userId="93d7aa63234872c0" providerId="Windows Live" clId="Web-{CD28082B-E5D2-4DBE-860A-BB7646821927}" dt="2019-04-08T23:15:35.947" v="8"/>
          <ac:spMkLst>
            <pc:docMk/>
            <pc:sldMk cId="0" sldId="258"/>
            <ac:spMk id="2" creationId="{4C47E7F1-B8B9-436C-8F07-A0A3488E39D5}"/>
          </ac:spMkLst>
        </pc:spChg>
        <pc:grpChg chg="add mod">
          <ac:chgData name="Ranya Roshdy" userId="93d7aa63234872c0" providerId="Windows Live" clId="Web-{CD28082B-E5D2-4DBE-860A-BB7646821927}" dt="2019-04-08T23:16:00.978" v="10" actId="1076"/>
          <ac:grpSpMkLst>
            <pc:docMk/>
            <pc:sldMk cId="0" sldId="258"/>
            <ac:grpSpMk id="66" creationId="{701906C9-F0AA-4F50-8E17-E78758EB958B}"/>
          </ac:grpSpMkLst>
        </pc:grpChg>
        <pc:grpChg chg="mod">
          <ac:chgData name="Ranya Roshdy" userId="93d7aa63234872c0" providerId="Windows Live" clId="Web-{CD28082B-E5D2-4DBE-860A-BB7646821927}" dt="2019-04-08T23:16:10.353" v="11" actId="1076"/>
          <ac:grpSpMkLst>
            <pc:docMk/>
            <pc:sldMk cId="0" sldId="258"/>
            <ac:grpSpMk id="68" creationId="{00000000-0000-0000-0000-000000000000}"/>
          </ac:grpSpMkLst>
        </pc:grpChg>
      </pc:sldChg>
      <pc:sldChg chg="addSp modSp">
        <pc:chgData name="Ranya Roshdy" userId="93d7aa63234872c0" providerId="Windows Live" clId="Web-{CD28082B-E5D2-4DBE-860A-BB7646821927}" dt="2019-04-08T23:19:14.416" v="15"/>
        <pc:sldMkLst>
          <pc:docMk/>
          <pc:sldMk cId="3498907719" sldId="291"/>
        </pc:sldMkLst>
        <pc:grpChg chg="mod">
          <ac:chgData name="Ranya Roshdy" userId="93d7aa63234872c0" providerId="Windows Live" clId="Web-{CD28082B-E5D2-4DBE-860A-BB7646821927}" dt="2019-04-08T23:18:14.994" v="12" actId="1076"/>
          <ac:grpSpMkLst>
            <pc:docMk/>
            <pc:sldMk cId="3498907719" sldId="291"/>
            <ac:grpSpMk id="52" creationId="{00000000-0000-0000-0000-000000000000}"/>
          </ac:grpSpMkLst>
        </pc:grpChg>
        <pc:picChg chg="add mod">
          <ac:chgData name="Ranya Roshdy" userId="93d7aa63234872c0" providerId="Windows Live" clId="Web-{CD28082B-E5D2-4DBE-860A-BB7646821927}" dt="2019-04-08T23:19:14.416" v="15"/>
          <ac:picMkLst>
            <pc:docMk/>
            <pc:sldMk cId="3498907719" sldId="291"/>
            <ac:picMk id="2" creationId="{AE55AF41-86DA-4CA0-B0DB-776CD51F9BED}"/>
          </ac:picMkLst>
        </pc:picChg>
      </pc:sldChg>
      <pc:sldChg chg="addSp delSp modSp">
        <pc:chgData name="Ranya Roshdy" userId="93d7aa63234872c0" providerId="Windows Live" clId="Web-{CD28082B-E5D2-4DBE-860A-BB7646821927}" dt="2019-04-08T23:47:37.864" v="214" actId="1076"/>
        <pc:sldMkLst>
          <pc:docMk/>
          <pc:sldMk cId="2762194317" sldId="313"/>
        </pc:sldMkLst>
        <pc:spChg chg="del mod">
          <ac:chgData name="Ranya Roshdy" userId="93d7aa63234872c0" providerId="Windows Live" clId="Web-{CD28082B-E5D2-4DBE-860A-BB7646821927}" dt="2019-04-08T23:37:45.299" v="150"/>
          <ac:spMkLst>
            <pc:docMk/>
            <pc:sldMk cId="2762194317" sldId="313"/>
            <ac:spMk id="4" creationId="{6DE4A26A-B9A5-4070-9CAF-DBD4DE9CF31C}"/>
          </ac:spMkLst>
        </pc:spChg>
        <pc:spChg chg="mod">
          <ac:chgData name="Ranya Roshdy" userId="93d7aa63234872c0" providerId="Windows Live" clId="Web-{CD28082B-E5D2-4DBE-860A-BB7646821927}" dt="2019-04-08T23:45:42.988" v="200" actId="1076"/>
          <ac:spMkLst>
            <pc:docMk/>
            <pc:sldMk cId="2762194317" sldId="313"/>
            <ac:spMk id="5" creationId="{11B76561-D4DC-41CE-B401-98FB3A850C29}"/>
          </ac:spMkLst>
        </pc:spChg>
        <pc:spChg chg="mod">
          <ac:chgData name="Ranya Roshdy" userId="93d7aa63234872c0" providerId="Windows Live" clId="Web-{CD28082B-E5D2-4DBE-860A-BB7646821927}" dt="2019-04-08T23:46:55.504" v="207" actId="1076"/>
          <ac:spMkLst>
            <pc:docMk/>
            <pc:sldMk cId="2762194317" sldId="313"/>
            <ac:spMk id="6" creationId="{7C8CD82C-03FA-4251-9C97-490E80F6B35E}"/>
          </ac:spMkLst>
        </pc:spChg>
        <pc:spChg chg="add mod">
          <ac:chgData name="Ranya Roshdy" userId="93d7aa63234872c0" providerId="Windows Live" clId="Web-{CD28082B-E5D2-4DBE-860A-BB7646821927}" dt="2019-04-08T23:22:10.042" v="38" actId="1076"/>
          <ac:spMkLst>
            <pc:docMk/>
            <pc:sldMk cId="2762194317" sldId="313"/>
            <ac:spMk id="7" creationId="{4778D300-6103-49B0-BF53-CC0DB1E2BEE3}"/>
          </ac:spMkLst>
        </pc:spChg>
        <pc:spChg chg="add mod">
          <ac:chgData name="Ranya Roshdy" userId="93d7aa63234872c0" providerId="Windows Live" clId="Web-{CD28082B-E5D2-4DBE-860A-BB7646821927}" dt="2019-04-08T23:37:26.768" v="145" actId="1076"/>
          <ac:spMkLst>
            <pc:docMk/>
            <pc:sldMk cId="2762194317" sldId="313"/>
            <ac:spMk id="9" creationId="{651979A9-D319-4649-A2C4-B2AF9DAC28C3}"/>
          </ac:spMkLst>
        </pc:spChg>
        <pc:spChg chg="mod">
          <ac:chgData name="Ranya Roshdy" userId="93d7aa63234872c0" providerId="Windows Live" clId="Web-{CD28082B-E5D2-4DBE-860A-BB7646821927}" dt="2019-04-08T23:47:37.864" v="214" actId="1076"/>
          <ac:spMkLst>
            <pc:docMk/>
            <pc:sldMk cId="2762194317" sldId="313"/>
            <ac:spMk id="10" creationId="{104E2EEA-7C61-4992-BAB2-E51235F02327}"/>
          </ac:spMkLst>
        </pc:spChg>
        <pc:spChg chg="del mod">
          <ac:chgData name="Ranya Roshdy" userId="93d7aa63234872c0" providerId="Windows Live" clId="Web-{CD28082B-E5D2-4DBE-860A-BB7646821927}" dt="2019-04-08T23:36:49.502" v="139"/>
          <ac:spMkLst>
            <pc:docMk/>
            <pc:sldMk cId="2762194317" sldId="313"/>
            <ac:spMk id="11" creationId="{F15FF5E2-A68F-465F-934F-305503659056}"/>
          </ac:spMkLst>
        </pc:spChg>
        <pc:spChg chg="add del">
          <ac:chgData name="Ranya Roshdy" userId="93d7aa63234872c0" providerId="Windows Live" clId="Web-{CD28082B-E5D2-4DBE-860A-BB7646821927}" dt="2019-04-08T23:25:21.636" v="45"/>
          <ac:spMkLst>
            <pc:docMk/>
            <pc:sldMk cId="2762194317" sldId="313"/>
            <ac:spMk id="13" creationId="{D9E1B225-DEE4-4F1C-B89B-FB801EDEBC42}"/>
          </ac:spMkLst>
        </pc:spChg>
        <pc:spChg chg="add mod">
          <ac:chgData name="Ranya Roshdy" userId="93d7aa63234872c0" providerId="Windows Live" clId="Web-{CD28082B-E5D2-4DBE-860A-BB7646821927}" dt="2019-04-08T23:38:31.159" v="158" actId="1076"/>
          <ac:spMkLst>
            <pc:docMk/>
            <pc:sldMk cId="2762194317" sldId="313"/>
            <ac:spMk id="15" creationId="{EC9CCABB-A5BB-4264-800C-5AAC1ACFD876}"/>
          </ac:spMkLst>
        </pc:spChg>
        <pc:spChg chg="mod">
          <ac:chgData name="Ranya Roshdy" userId="93d7aa63234872c0" providerId="Windows Live" clId="Web-{CD28082B-E5D2-4DBE-860A-BB7646821927}" dt="2019-04-08T23:45:37.238" v="199" actId="1076"/>
          <ac:spMkLst>
            <pc:docMk/>
            <pc:sldMk cId="2762194317" sldId="313"/>
            <ac:spMk id="19" creationId="{80264F8C-3D4D-4794-939B-36F4EC0D23DF}"/>
          </ac:spMkLst>
        </pc:spChg>
        <pc:spChg chg="mod">
          <ac:chgData name="Ranya Roshdy" userId="93d7aa63234872c0" providerId="Windows Live" clId="Web-{CD28082B-E5D2-4DBE-860A-BB7646821927}" dt="2019-04-08T23:38:08.643" v="154" actId="1076"/>
          <ac:spMkLst>
            <pc:docMk/>
            <pc:sldMk cId="2762194317" sldId="313"/>
            <ac:spMk id="22" creationId="{B3EECFEE-DDC7-436D-A898-A5A0F65B9567}"/>
          </ac:spMkLst>
        </pc:spChg>
        <pc:spChg chg="mod">
          <ac:chgData name="Ranya Roshdy" userId="93d7aa63234872c0" providerId="Windows Live" clId="Web-{CD28082B-E5D2-4DBE-860A-BB7646821927}" dt="2019-04-08T23:32:17.986" v="89"/>
          <ac:spMkLst>
            <pc:docMk/>
            <pc:sldMk cId="2762194317" sldId="313"/>
            <ac:spMk id="23" creationId="{179A846E-728E-4C7C-B083-253E9037D4F1}"/>
          </ac:spMkLst>
        </pc:spChg>
        <pc:spChg chg="add mod">
          <ac:chgData name="Ranya Roshdy" userId="93d7aa63234872c0" providerId="Windows Live" clId="Web-{CD28082B-E5D2-4DBE-860A-BB7646821927}" dt="2019-04-08T23:43:07.769" v="195" actId="1076"/>
          <ac:spMkLst>
            <pc:docMk/>
            <pc:sldMk cId="2762194317" sldId="313"/>
            <ac:spMk id="25" creationId="{216D4854-702D-487E-91A2-37E6B6882132}"/>
          </ac:spMkLst>
        </pc:spChg>
        <pc:spChg chg="mod">
          <ac:chgData name="Ranya Roshdy" userId="93d7aa63234872c0" providerId="Windows Live" clId="Web-{CD28082B-E5D2-4DBE-860A-BB7646821927}" dt="2019-04-08T23:43:20.160" v="197" actId="1076"/>
          <ac:spMkLst>
            <pc:docMk/>
            <pc:sldMk cId="2762194317" sldId="313"/>
            <ac:spMk id="36" creationId="{0AD1E4FF-CA8D-4166-8DD0-9721372760D0}"/>
          </ac:spMkLst>
        </pc:spChg>
        <pc:spChg chg="mod">
          <ac:chgData name="Ranya Roshdy" userId="93d7aa63234872c0" providerId="Windows Live" clId="Web-{CD28082B-E5D2-4DBE-860A-BB7646821927}" dt="2019-04-08T23:38:58.034" v="161" actId="1076"/>
          <ac:spMkLst>
            <pc:docMk/>
            <pc:sldMk cId="2762194317" sldId="313"/>
            <ac:spMk id="78" creationId="{46DC2971-33FA-4037-84AF-05D8479E6DFD}"/>
          </ac:spMkLst>
        </pc:spChg>
        <pc:spChg chg="mod">
          <ac:chgData name="Ranya Roshdy" userId="93d7aa63234872c0" providerId="Windows Live" clId="Web-{CD28082B-E5D2-4DBE-860A-BB7646821927}" dt="2019-04-08T23:40:33.050" v="167" actId="1076"/>
          <ac:spMkLst>
            <pc:docMk/>
            <pc:sldMk cId="2762194317" sldId="313"/>
            <ac:spMk id="79" creationId="{41F2907D-005C-49A2-A045-7599C1CD2B8F}"/>
          </ac:spMkLst>
        </pc:spChg>
        <pc:spChg chg="add mod">
          <ac:chgData name="Ranya Roshdy" userId="93d7aa63234872c0" providerId="Windows Live" clId="Web-{CD28082B-E5D2-4DBE-860A-BB7646821927}" dt="2019-04-08T23:37:08.596" v="142" actId="1076"/>
          <ac:spMkLst>
            <pc:docMk/>
            <pc:sldMk cId="2762194317" sldId="313"/>
            <ac:spMk id="85" creationId="{83A602E7-4448-40FC-89FF-E8C6F8134CCA}"/>
          </ac:spMkLst>
        </pc:spChg>
        <pc:spChg chg="mod">
          <ac:chgData name="Ranya Roshdy" userId="93d7aa63234872c0" providerId="Windows Live" clId="Web-{CD28082B-E5D2-4DBE-860A-BB7646821927}" dt="2019-04-08T23:32:08.673" v="88"/>
          <ac:spMkLst>
            <pc:docMk/>
            <pc:sldMk cId="2762194317" sldId="313"/>
            <ac:spMk id="89" creationId="{00000000-0000-0000-0000-000000000000}"/>
          </ac:spMkLst>
        </pc:spChg>
        <pc:spChg chg="add mod">
          <ac:chgData name="Ranya Roshdy" userId="93d7aa63234872c0" providerId="Windows Live" clId="Web-{CD28082B-E5D2-4DBE-860A-BB7646821927}" dt="2019-04-08T23:37:55.518" v="152" actId="1076"/>
          <ac:spMkLst>
            <pc:docMk/>
            <pc:sldMk cId="2762194317" sldId="313"/>
            <ac:spMk id="90" creationId="{F417F3D4-BC0C-499D-8799-E445BECDA668}"/>
          </ac:spMkLst>
        </pc:spChg>
        <pc:grpChg chg="mod">
          <ac:chgData name="Ranya Roshdy" userId="93d7aa63234872c0" providerId="Windows Live" clId="Web-{CD28082B-E5D2-4DBE-860A-BB7646821927}" dt="2019-04-08T23:37:38.190" v="147" actId="1076"/>
          <ac:grpSpMkLst>
            <pc:docMk/>
            <pc:sldMk cId="2762194317" sldId="313"/>
            <ac:grpSpMk id="60" creationId="{20188381-9949-4665-8116-2206958C1300}"/>
          </ac:grpSpMkLst>
        </pc:grpChg>
        <pc:grpChg chg="add mod">
          <ac:chgData name="Ranya Roshdy" userId="93d7aa63234872c0" providerId="Windows Live" clId="Web-{CD28082B-E5D2-4DBE-860A-BB7646821927}" dt="2019-04-08T23:38:49.425" v="160" actId="1076"/>
          <ac:grpSpMkLst>
            <pc:docMk/>
            <pc:sldMk cId="2762194317" sldId="313"/>
            <ac:grpSpMk id="76" creationId="{59D49012-48D5-4B1F-8D5D-B9804D0E2F77}"/>
          </ac:grpSpMkLst>
        </pc:grpChg>
        <pc:grpChg chg="add mod">
          <ac:chgData name="Ranya Roshdy" userId="93d7aa63234872c0" providerId="Windows Live" clId="Web-{CD28082B-E5D2-4DBE-860A-BB7646821927}" dt="2019-04-08T23:38:26.284" v="156" actId="1076"/>
          <ac:grpSpMkLst>
            <pc:docMk/>
            <pc:sldMk cId="2762194317" sldId="313"/>
            <ac:grpSpMk id="80" creationId="{6A9CE7A6-DBBD-4D6B-81BB-886C375A6CE3}"/>
          </ac:grpSpMkLst>
        </pc:grpChg>
        <pc:grpChg chg="mod">
          <ac:chgData name="Ranya Roshdy" userId="93d7aa63234872c0" providerId="Windows Live" clId="Web-{CD28082B-E5D2-4DBE-860A-BB7646821927}" dt="2019-04-08T23:32:08.673" v="88"/>
          <ac:grpSpMkLst>
            <pc:docMk/>
            <pc:sldMk cId="2762194317" sldId="313"/>
            <ac:grpSpMk id="88" creationId="{00000000-0000-0000-0000-000000000000}"/>
          </ac:grpSpMkLst>
        </pc:grpChg>
        <pc:grpChg chg="mod">
          <ac:chgData name="Ranya Roshdy" userId="93d7aa63234872c0" providerId="Windows Live" clId="Web-{CD28082B-E5D2-4DBE-860A-BB7646821927}" dt="2019-04-08T23:33:37.299" v="103" actId="1076"/>
          <ac:grpSpMkLst>
            <pc:docMk/>
            <pc:sldMk cId="2762194317" sldId="313"/>
            <ac:grpSpMk id="105" creationId="{00000000-0000-0000-0000-000000000000}"/>
          </ac:grpSpMkLst>
        </pc:grpChg>
        <pc:grpChg chg="mod">
          <ac:chgData name="Ranya Roshdy" userId="93d7aa63234872c0" providerId="Windows Live" clId="Web-{CD28082B-E5D2-4DBE-860A-BB7646821927}" dt="2019-04-08T23:39:04.487" v="162" actId="1076"/>
          <ac:grpSpMkLst>
            <pc:docMk/>
            <pc:sldMk cId="2762194317" sldId="313"/>
            <ac:grpSpMk id="111" creationId="{00000000-0000-0000-0000-000000000000}"/>
          </ac:grpSpMkLst>
        </pc:grpChg>
        <pc:grpChg chg="mod">
          <ac:chgData name="Ranya Roshdy" userId="93d7aa63234872c0" providerId="Windows Live" clId="Web-{CD28082B-E5D2-4DBE-860A-BB7646821927}" dt="2019-04-08T23:33:45.002" v="104" actId="1076"/>
          <ac:grpSpMkLst>
            <pc:docMk/>
            <pc:sldMk cId="2762194317" sldId="313"/>
            <ac:grpSpMk id="113" creationId="{00000000-0000-0000-0000-000000000000}"/>
          </ac:grpSpMkLst>
        </pc:grpChg>
        <pc:grpChg chg="del">
          <ac:chgData name="Ranya Roshdy" userId="93d7aa63234872c0" providerId="Windows Live" clId="Web-{CD28082B-E5D2-4DBE-860A-BB7646821927}" dt="2019-04-08T23:19:37.526" v="16"/>
          <ac:grpSpMkLst>
            <pc:docMk/>
            <pc:sldMk cId="2762194317" sldId="313"/>
            <ac:grpSpMk id="131" creationId="{00000000-0000-0000-0000-000000000000}"/>
          </ac:grpSpMkLst>
        </pc:grpChg>
        <pc:picChg chg="add mod">
          <ac:chgData name="Ranya Roshdy" userId="93d7aa63234872c0" providerId="Windows Live" clId="Web-{CD28082B-E5D2-4DBE-860A-BB7646821927}" dt="2019-04-08T23:22:36.839" v="39" actId="1076"/>
          <ac:picMkLst>
            <pc:docMk/>
            <pc:sldMk cId="2762194317" sldId="313"/>
            <ac:picMk id="4" creationId="{3CF63724-C063-4EB7-B504-4E375858D476}"/>
          </ac:picMkLst>
        </pc:picChg>
        <pc:picChg chg="mod">
          <ac:chgData name="Ranya Roshdy" userId="93d7aa63234872c0" providerId="Windows Live" clId="Web-{CD28082B-E5D2-4DBE-860A-BB7646821927}" dt="2019-04-08T23:46:58.520" v="208" actId="1076"/>
          <ac:picMkLst>
            <pc:docMk/>
            <pc:sldMk cId="2762194317" sldId="313"/>
            <ac:picMk id="8" creationId="{A5C426BC-6F8B-4FD4-9BC1-78E38010CA5C}"/>
          </ac:picMkLst>
        </pc:picChg>
        <pc:picChg chg="mod">
          <ac:chgData name="Ranya Roshdy" userId="93d7aa63234872c0" providerId="Windows Live" clId="Web-{CD28082B-E5D2-4DBE-860A-BB7646821927}" dt="2019-04-08T23:39:19.440" v="165" actId="1076"/>
          <ac:picMkLst>
            <pc:docMk/>
            <pc:sldMk cId="2762194317" sldId="313"/>
            <ac:picMk id="12" creationId="{B5A31201-6D47-4206-954B-84D1B408B168}"/>
          </ac:picMkLst>
        </pc:picChg>
        <pc:picChg chg="mod">
          <ac:chgData name="Ranya Roshdy" userId="93d7aa63234872c0" providerId="Windows Live" clId="Web-{CD28082B-E5D2-4DBE-860A-BB7646821927}" dt="2019-04-08T23:38:41.440" v="159"/>
          <ac:picMkLst>
            <pc:docMk/>
            <pc:sldMk cId="2762194317" sldId="313"/>
            <ac:picMk id="13" creationId="{17310CD3-21EA-4CF8-B585-AE3AA5848967}"/>
          </ac:picMkLst>
        </pc:picChg>
        <pc:picChg chg="add mod">
          <ac:chgData name="Ranya Roshdy" userId="93d7aa63234872c0" providerId="Windows Live" clId="Web-{CD28082B-E5D2-4DBE-860A-BB7646821927}" dt="2019-04-08T23:42:07.644" v="173" actId="1076"/>
          <ac:picMkLst>
            <pc:docMk/>
            <pc:sldMk cId="2762194317" sldId="313"/>
            <ac:picMk id="17" creationId="{5F23DF40-B7FA-4220-9F6D-22AD30C88DA1}"/>
          </ac:picMkLst>
        </pc:picChg>
        <pc:picChg chg="mod">
          <ac:chgData name="Ranya Roshdy" userId="93d7aa63234872c0" providerId="Windows Live" clId="Web-{CD28082B-E5D2-4DBE-860A-BB7646821927}" dt="2019-04-08T23:38:05.846" v="153" actId="1076"/>
          <ac:picMkLst>
            <pc:docMk/>
            <pc:sldMk cId="2762194317" sldId="313"/>
            <ac:picMk id="20" creationId="{C59B77F3-6A6D-4166-9DC5-9B70921CBC59}"/>
          </ac:picMkLst>
        </pc:picChg>
        <pc:picChg chg="mod">
          <ac:chgData name="Ranya Roshdy" userId="93d7aa63234872c0" providerId="Windows Live" clId="Web-{CD28082B-E5D2-4DBE-860A-BB7646821927}" dt="2019-04-08T23:45:31.660" v="198" actId="1076"/>
          <ac:picMkLst>
            <pc:docMk/>
            <pc:sldMk cId="2762194317" sldId="313"/>
            <ac:picMk id="39" creationId="{EDA2B06D-7FF0-4B81-8421-AF12AFF8AEAD}"/>
          </ac:picMkLst>
        </pc:picChg>
      </pc:sldChg>
      <pc:sldChg chg="modSp">
        <pc:chgData name="Ranya Roshdy" userId="93d7aa63234872c0" providerId="Windows Live" clId="Web-{CD28082B-E5D2-4DBE-860A-BB7646821927}" dt="2019-04-08T23:47:15.832" v="212"/>
        <pc:sldMkLst>
          <pc:docMk/>
          <pc:sldMk cId="1684527326" sldId="314"/>
        </pc:sldMkLst>
        <pc:spChg chg="mod">
          <ac:chgData name="Ranya Roshdy" userId="93d7aa63234872c0" providerId="Windows Live" clId="Web-{CD28082B-E5D2-4DBE-860A-BB7646821927}" dt="2019-04-08T23:47:09.770" v="210"/>
          <ac:spMkLst>
            <pc:docMk/>
            <pc:sldMk cId="1684527326" sldId="314"/>
            <ac:spMk id="23" creationId="{179A846E-728E-4C7C-B083-253E9037D4F1}"/>
          </ac:spMkLst>
        </pc:spChg>
        <pc:picChg chg="mod">
          <ac:chgData name="Ranya Roshdy" userId="93d7aa63234872c0" providerId="Windows Live" clId="Web-{CD28082B-E5D2-4DBE-860A-BB7646821927}" dt="2019-04-08T23:47:15.832" v="212"/>
          <ac:picMkLst>
            <pc:docMk/>
            <pc:sldMk cId="1684527326" sldId="314"/>
            <ac:picMk id="24" creationId="{980D6E40-5907-4EE3-A7B8-C18AF9C34636}"/>
          </ac:picMkLst>
        </pc:picChg>
      </pc:sldChg>
      <pc:sldChg chg="modSp">
        <pc:chgData name="Ranya Roshdy" userId="93d7aa63234872c0" providerId="Windows Live" clId="Web-{CD28082B-E5D2-4DBE-860A-BB7646821927}" dt="2019-04-08T23:48:46.270" v="218"/>
        <pc:sldMkLst>
          <pc:docMk/>
          <pc:sldMk cId="3789710143" sldId="315"/>
        </pc:sldMkLst>
        <pc:spChg chg="mod">
          <ac:chgData name="Ranya Roshdy" userId="93d7aa63234872c0" providerId="Windows Live" clId="Web-{CD28082B-E5D2-4DBE-860A-BB7646821927}" dt="2019-04-08T23:48:39.036" v="216"/>
          <ac:spMkLst>
            <pc:docMk/>
            <pc:sldMk cId="3789710143" sldId="315"/>
            <ac:spMk id="2" creationId="{4C47E7F1-B8B9-436C-8F07-A0A3488E39D5}"/>
          </ac:spMkLst>
        </pc:spChg>
        <pc:picChg chg="mod">
          <ac:chgData name="Ranya Roshdy" userId="93d7aa63234872c0" providerId="Windows Live" clId="Web-{CD28082B-E5D2-4DBE-860A-BB7646821927}" dt="2019-04-08T23:48:46.270" v="218"/>
          <ac:picMkLst>
            <pc:docMk/>
            <pc:sldMk cId="3789710143" sldId="315"/>
            <ac:picMk id="3" creationId="{CE89C72C-1A88-4FCB-9B0F-1B60BFDB2623}"/>
          </ac:picMkLst>
        </pc:picChg>
      </pc:sldChg>
      <pc:sldChg chg="modSp">
        <pc:chgData name="Ranya Roshdy" userId="93d7aa63234872c0" providerId="Windows Live" clId="Web-{CD28082B-E5D2-4DBE-860A-BB7646821927}" dt="2019-04-08T23:50:13.615" v="230"/>
        <pc:sldMkLst>
          <pc:docMk/>
          <pc:sldMk cId="2129480335" sldId="316"/>
        </pc:sldMkLst>
        <pc:spChg chg="mod">
          <ac:chgData name="Ranya Roshdy" userId="93d7aa63234872c0" providerId="Windows Live" clId="Web-{CD28082B-E5D2-4DBE-860A-BB7646821927}" dt="2019-04-08T23:50:07.740" v="228"/>
          <ac:spMkLst>
            <pc:docMk/>
            <pc:sldMk cId="2129480335" sldId="316"/>
            <ac:spMk id="82" creationId="{AA1BA834-8488-4511-9650-18C73CC7ECEE}"/>
          </ac:spMkLst>
        </pc:spChg>
        <pc:picChg chg="mod">
          <ac:chgData name="Ranya Roshdy" userId="93d7aa63234872c0" providerId="Windows Live" clId="Web-{CD28082B-E5D2-4DBE-860A-BB7646821927}" dt="2019-04-08T23:50:13.615" v="230"/>
          <ac:picMkLst>
            <pc:docMk/>
            <pc:sldMk cId="2129480335" sldId="316"/>
            <ac:picMk id="27" creationId="{7543D453-9A05-4FE7-A25E-5285F8FF79E3}"/>
          </ac:picMkLst>
        </pc:picChg>
      </pc:sldChg>
      <pc:sldChg chg="modSp">
        <pc:chgData name="Ranya Roshdy" userId="93d7aa63234872c0" providerId="Windows Live" clId="Web-{CD28082B-E5D2-4DBE-860A-BB7646821927}" dt="2019-04-08T23:50:56.491" v="232" actId="1076"/>
        <pc:sldMkLst>
          <pc:docMk/>
          <pc:sldMk cId="4230787402" sldId="317"/>
        </pc:sldMkLst>
        <pc:spChg chg="mod">
          <ac:chgData name="Ranya Roshdy" userId="93d7aa63234872c0" providerId="Windows Live" clId="Web-{CD28082B-E5D2-4DBE-860A-BB7646821927}" dt="2019-04-08T23:50:56.491" v="232" actId="1076"/>
          <ac:spMkLst>
            <pc:docMk/>
            <pc:sldMk cId="4230787402" sldId="317"/>
            <ac:spMk id="85" creationId="{83A602E7-4448-40FC-89FF-E8C6F8134CCA}"/>
          </ac:spMkLst>
        </pc:spChg>
      </pc:sldChg>
      <pc:sldChg chg="modSp">
        <pc:chgData name="Ranya Roshdy" userId="93d7aa63234872c0" providerId="Windows Live" clId="Web-{CD28082B-E5D2-4DBE-860A-BB7646821927}" dt="2019-04-08T23:51:24.398" v="236"/>
        <pc:sldMkLst>
          <pc:docMk/>
          <pc:sldMk cId="1821334157" sldId="318"/>
        </pc:sldMkLst>
        <pc:spChg chg="mod">
          <ac:chgData name="Ranya Roshdy" userId="93d7aa63234872c0" providerId="Windows Live" clId="Web-{CD28082B-E5D2-4DBE-860A-BB7646821927}" dt="2019-04-08T23:51:16.163" v="234"/>
          <ac:spMkLst>
            <pc:docMk/>
            <pc:sldMk cId="1821334157" sldId="318"/>
            <ac:spMk id="90" creationId="{F417F3D4-BC0C-499D-8799-E445BECDA668}"/>
          </ac:spMkLst>
        </pc:spChg>
        <pc:picChg chg="mod">
          <ac:chgData name="Ranya Roshdy" userId="93d7aa63234872c0" providerId="Windows Live" clId="Web-{CD28082B-E5D2-4DBE-860A-BB7646821927}" dt="2019-04-08T23:51:24.398" v="236"/>
          <ac:picMkLst>
            <pc:docMk/>
            <pc:sldMk cId="1821334157" sldId="318"/>
            <ac:picMk id="31" creationId="{9DA6F8BE-F127-4FB8-B99B-EDD2D5B2C624}"/>
          </ac:picMkLst>
        </pc:picChg>
      </pc:sldChg>
      <pc:sldChg chg="modSp">
        <pc:chgData name="Ranya Roshdy" userId="93d7aa63234872c0" providerId="Windows Live" clId="Web-{CD28082B-E5D2-4DBE-860A-BB7646821927}" dt="2019-04-08T23:51:44.415" v="239"/>
        <pc:sldMkLst>
          <pc:docMk/>
          <pc:sldMk cId="3593056174" sldId="319"/>
        </pc:sldMkLst>
        <pc:spChg chg="mod">
          <ac:chgData name="Ranya Roshdy" userId="93d7aa63234872c0" providerId="Windows Live" clId="Web-{CD28082B-E5D2-4DBE-860A-BB7646821927}" dt="2019-04-08T23:51:36.462" v="237"/>
          <ac:spMkLst>
            <pc:docMk/>
            <pc:sldMk cId="3593056174" sldId="319"/>
            <ac:spMk id="6" creationId="{7C8CD82C-03FA-4251-9C97-490E80F6B35E}"/>
          </ac:spMkLst>
        </pc:spChg>
        <pc:picChg chg="mod">
          <ac:chgData name="Ranya Roshdy" userId="93d7aa63234872c0" providerId="Windows Live" clId="Web-{CD28082B-E5D2-4DBE-860A-BB7646821927}" dt="2019-04-08T23:51:44.415" v="239"/>
          <ac:picMkLst>
            <pc:docMk/>
            <pc:sldMk cId="3593056174" sldId="319"/>
            <ac:picMk id="8" creationId="{A5C426BC-6F8B-4FD4-9BC1-78E38010CA5C}"/>
          </ac:picMkLst>
        </pc:picChg>
      </pc:sldChg>
      <pc:sldChg chg="modSp">
        <pc:chgData name="Ranya Roshdy" userId="93d7aa63234872c0" providerId="Windows Live" clId="Web-{CD28082B-E5D2-4DBE-860A-BB7646821927}" dt="2019-04-08T23:52:37.697" v="250" actId="1076"/>
        <pc:sldMkLst>
          <pc:docMk/>
          <pc:sldMk cId="4066552852" sldId="320"/>
        </pc:sldMkLst>
        <pc:spChg chg="mod">
          <ac:chgData name="Ranya Roshdy" userId="93d7aa63234872c0" providerId="Windows Live" clId="Web-{CD28082B-E5D2-4DBE-860A-BB7646821927}" dt="2019-04-08T23:52:14.603" v="244"/>
          <ac:spMkLst>
            <pc:docMk/>
            <pc:sldMk cId="4066552852" sldId="320"/>
            <ac:spMk id="6" creationId="{7C8CD82C-03FA-4251-9C97-490E80F6B35E}"/>
          </ac:spMkLst>
        </pc:spChg>
        <pc:picChg chg="mod">
          <ac:chgData name="Ranya Roshdy" userId="93d7aa63234872c0" providerId="Windows Live" clId="Web-{CD28082B-E5D2-4DBE-860A-BB7646821927}" dt="2019-04-08T23:52:37.697" v="250" actId="1076"/>
          <ac:picMkLst>
            <pc:docMk/>
            <pc:sldMk cId="4066552852" sldId="320"/>
            <ac:picMk id="8" creationId="{A5C426BC-6F8B-4FD4-9BC1-78E38010CA5C}"/>
          </ac:picMkLst>
        </pc:picChg>
      </pc:sldChg>
      <pc:sldChg chg="modSp">
        <pc:chgData name="Ranya Roshdy" userId="93d7aa63234872c0" providerId="Windows Live" clId="Web-{CD28082B-E5D2-4DBE-860A-BB7646821927}" dt="2019-04-08T23:52:59.040" v="254" actId="1076"/>
        <pc:sldMkLst>
          <pc:docMk/>
          <pc:sldMk cId="3878984174" sldId="321"/>
        </pc:sldMkLst>
        <pc:spChg chg="mod">
          <ac:chgData name="Ranya Roshdy" userId="93d7aa63234872c0" providerId="Windows Live" clId="Web-{CD28082B-E5D2-4DBE-860A-BB7646821927}" dt="2019-04-08T23:52:54.587" v="253"/>
          <ac:spMkLst>
            <pc:docMk/>
            <pc:sldMk cId="3878984174" sldId="321"/>
            <ac:spMk id="6" creationId="{7C8CD82C-03FA-4251-9C97-490E80F6B35E}"/>
          </ac:spMkLst>
        </pc:spChg>
        <pc:picChg chg="mod">
          <ac:chgData name="Ranya Roshdy" userId="93d7aa63234872c0" providerId="Windows Live" clId="Web-{CD28082B-E5D2-4DBE-860A-BB7646821927}" dt="2019-04-08T23:52:59.040" v="254" actId="1076"/>
          <ac:picMkLst>
            <pc:docMk/>
            <pc:sldMk cId="3878984174" sldId="321"/>
            <ac:picMk id="8" creationId="{A5C426BC-6F8B-4FD4-9BC1-78E38010CA5C}"/>
          </ac:picMkLst>
        </pc:picChg>
      </pc:sldChg>
      <pc:sldChg chg="modSp">
        <pc:chgData name="Ranya Roshdy" userId="93d7aa63234872c0" providerId="Windows Live" clId="Web-{CD28082B-E5D2-4DBE-860A-BB7646821927}" dt="2019-04-08T23:49:47.739" v="226" actId="1076"/>
        <pc:sldMkLst>
          <pc:docMk/>
          <pc:sldMk cId="912246057" sldId="323"/>
        </pc:sldMkLst>
        <pc:spChg chg="mod">
          <ac:chgData name="Ranya Roshdy" userId="93d7aa63234872c0" providerId="Windows Live" clId="Web-{CD28082B-E5D2-4DBE-860A-BB7646821927}" dt="2019-04-08T23:49:43.802" v="224"/>
          <ac:spMkLst>
            <pc:docMk/>
            <pc:sldMk cId="912246057" sldId="323"/>
            <ac:spMk id="6" creationId="{7C8CD82C-03FA-4251-9C97-490E80F6B35E}"/>
          </ac:spMkLst>
        </pc:spChg>
        <pc:spChg chg="mod">
          <ac:chgData name="Ranya Roshdy" userId="93d7aa63234872c0" providerId="Windows Live" clId="Web-{CD28082B-E5D2-4DBE-860A-BB7646821927}" dt="2019-04-08T23:49:25.192" v="220"/>
          <ac:spMkLst>
            <pc:docMk/>
            <pc:sldMk cId="912246057" sldId="323"/>
            <ac:spMk id="92" creationId="{B3637121-FD31-402D-98A8-E684B8BE46BC}"/>
          </ac:spMkLst>
        </pc:spChg>
        <pc:picChg chg="mod">
          <ac:chgData name="Ranya Roshdy" userId="93d7aa63234872c0" providerId="Windows Live" clId="Web-{CD28082B-E5D2-4DBE-860A-BB7646821927}" dt="2019-04-08T23:49:47.739" v="226" actId="1076"/>
          <ac:picMkLst>
            <pc:docMk/>
            <pc:sldMk cId="912246057" sldId="323"/>
            <ac:picMk id="8" creationId="{A5C426BC-6F8B-4FD4-9BC1-78E38010CA5C}"/>
          </ac:picMkLst>
        </pc:picChg>
        <pc:picChg chg="mod">
          <ac:chgData name="Ranya Roshdy" userId="93d7aa63234872c0" providerId="Windows Live" clId="Web-{CD28082B-E5D2-4DBE-860A-BB7646821927}" dt="2019-04-08T23:49:30.974" v="222"/>
          <ac:picMkLst>
            <pc:docMk/>
            <pc:sldMk cId="912246057" sldId="323"/>
            <ac:picMk id="39" creationId="{EDA2B06D-7FF0-4B81-8421-AF12AFF8AEAD}"/>
          </ac:picMkLst>
        </pc:picChg>
      </pc:sldChg>
    </pc:docChg>
  </pc:docChgLst>
  <pc:docChgLst>
    <pc:chgData name="Ranya Roshdy" userId="93d7aa63234872c0" providerId="Windows Live" clId="Web-{04BF96F4-D1A1-4A37-9731-9453B4BC992D}"/>
    <pc:docChg chg="addSld delSld modSld">
      <pc:chgData name="Ranya Roshdy" userId="93d7aa63234872c0" providerId="Windows Live" clId="Web-{04BF96F4-D1A1-4A37-9731-9453B4BC992D}" dt="2019-04-08T21:44:05.689" v="50"/>
      <pc:docMkLst>
        <pc:docMk/>
      </pc:docMkLst>
      <pc:sldChg chg="addSp">
        <pc:chgData name="Ranya Roshdy" userId="93d7aa63234872c0" providerId="Windows Live" clId="Web-{04BF96F4-D1A1-4A37-9731-9453B4BC992D}" dt="2019-04-08T21:42:50.159" v="48"/>
        <pc:sldMkLst>
          <pc:docMk/>
          <pc:sldMk cId="0" sldId="259"/>
        </pc:sldMkLst>
        <pc:spChg chg="add">
          <ac:chgData name="Ranya Roshdy" userId="93d7aa63234872c0" providerId="Windows Live" clId="Web-{04BF96F4-D1A1-4A37-9731-9453B4BC992D}" dt="2019-04-08T21:42:50.159" v="48"/>
          <ac:spMkLst>
            <pc:docMk/>
            <pc:sldMk cId="0" sldId="259"/>
            <ac:spMk id="2" creationId="{DCB0099B-E647-452B-BB69-53CDB6A1558A}"/>
          </ac:spMkLst>
        </pc:spChg>
      </pc:sldChg>
      <pc:sldChg chg="modSp">
        <pc:chgData name="Ranya Roshdy" userId="93d7aa63234872c0" providerId="Windows Live" clId="Web-{04BF96F4-D1A1-4A37-9731-9453B4BC992D}" dt="2019-04-08T21:42:50.112" v="47"/>
        <pc:sldMkLst>
          <pc:docMk/>
          <pc:sldMk cId="1601804576" sldId="273"/>
        </pc:sldMkLst>
        <pc:spChg chg="mod">
          <ac:chgData name="Ranya Roshdy" userId="93d7aa63234872c0" providerId="Windows Live" clId="Web-{04BF96F4-D1A1-4A37-9731-9453B4BC992D}" dt="2019-04-08T21:42:50.112" v="47"/>
          <ac:spMkLst>
            <pc:docMk/>
            <pc:sldMk cId="1601804576" sldId="273"/>
            <ac:spMk id="3" creationId="{F9EEE054-471C-4AD9-8304-92B12E718112}"/>
          </ac:spMkLst>
        </pc:spChg>
      </pc:sldChg>
      <pc:sldChg chg="delSp modSp">
        <pc:chgData name="Ranya Roshdy" userId="93d7aa63234872c0" providerId="Windows Live" clId="Web-{04BF96F4-D1A1-4A37-9731-9453B4BC992D}" dt="2019-04-08T21:31:45.750" v="42"/>
        <pc:sldMkLst>
          <pc:docMk/>
          <pc:sldMk cId="1737326359" sldId="289"/>
        </pc:sldMkLst>
        <pc:spChg chg="del">
          <ac:chgData name="Ranya Roshdy" userId="93d7aa63234872c0" providerId="Windows Live" clId="Web-{04BF96F4-D1A1-4A37-9731-9453B4BC992D}" dt="2019-04-08T21:30:25.329" v="10"/>
          <ac:spMkLst>
            <pc:docMk/>
            <pc:sldMk cId="1737326359" sldId="289"/>
            <ac:spMk id="10" creationId="{00000000-0000-0000-0000-000000000000}"/>
          </ac:spMkLst>
        </pc:spChg>
        <pc:spChg chg="mod">
          <ac:chgData name="Ranya Roshdy" userId="93d7aa63234872c0" providerId="Windows Live" clId="Web-{04BF96F4-D1A1-4A37-9731-9453B4BC992D}" dt="2019-04-08T21:30:39.642" v="14" actId="20577"/>
          <ac:spMkLst>
            <pc:docMk/>
            <pc:sldMk cId="1737326359" sldId="289"/>
            <ac:spMk id="13" creationId="{00000000-0000-0000-0000-000000000000}"/>
          </ac:spMkLst>
        </pc:spChg>
        <pc:spChg chg="del">
          <ac:chgData name="Ranya Roshdy" userId="93d7aa63234872c0" providerId="Windows Live" clId="Web-{04BF96F4-D1A1-4A37-9731-9453B4BC992D}" dt="2019-04-08T21:30:32.673" v="12"/>
          <ac:spMkLst>
            <pc:docMk/>
            <pc:sldMk cId="1737326359" sldId="289"/>
            <ac:spMk id="17" creationId="{00000000-0000-0000-0000-000000000000}"/>
          </ac:spMkLst>
        </pc:spChg>
        <pc:spChg chg="del mod">
          <ac:chgData name="Ranya Roshdy" userId="93d7aa63234872c0" providerId="Windows Live" clId="Web-{04BF96F4-D1A1-4A37-9731-9453B4BC992D}" dt="2019-04-08T21:31:13.438" v="18"/>
          <ac:spMkLst>
            <pc:docMk/>
            <pc:sldMk cId="1737326359" sldId="289"/>
            <ac:spMk id="23" creationId="{00000000-0000-0000-0000-000000000000}"/>
          </ac:spMkLst>
        </pc:spChg>
        <pc:spChg chg="mod">
          <ac:chgData name="Ranya Roshdy" userId="93d7aa63234872c0" providerId="Windows Live" clId="Web-{04BF96F4-D1A1-4A37-9731-9453B4BC992D}" dt="2019-04-08T21:31:13.547" v="24" actId="20577"/>
          <ac:spMkLst>
            <pc:docMk/>
            <pc:sldMk cId="1737326359" sldId="289"/>
            <ac:spMk id="28" creationId="{00000000-0000-0000-0000-000000000000}"/>
          </ac:spMkLst>
        </pc:spChg>
        <pc:spChg chg="del mod">
          <ac:chgData name="Ranya Roshdy" userId="93d7aa63234872c0" providerId="Windows Live" clId="Web-{04BF96F4-D1A1-4A37-9731-9453B4BC992D}" dt="2019-04-08T21:31:45.734" v="40"/>
          <ac:spMkLst>
            <pc:docMk/>
            <pc:sldMk cId="1737326359" sldId="289"/>
            <ac:spMk id="35" creationId="{00000000-0000-0000-0000-000000000000}"/>
          </ac:spMkLst>
        </pc:spChg>
        <pc:spChg chg="del mod">
          <ac:chgData name="Ranya Roshdy" userId="93d7aa63234872c0" providerId="Windows Live" clId="Web-{04BF96F4-D1A1-4A37-9731-9453B4BC992D}" dt="2019-04-08T21:31:45.750" v="42"/>
          <ac:spMkLst>
            <pc:docMk/>
            <pc:sldMk cId="1737326359" sldId="289"/>
            <ac:spMk id="39" creationId="{00000000-0000-0000-0000-000000000000}"/>
          </ac:spMkLst>
        </pc:spChg>
        <pc:spChg chg="del">
          <ac:chgData name="Ranya Roshdy" userId="93d7aa63234872c0" providerId="Windows Live" clId="Web-{04BF96F4-D1A1-4A37-9731-9453B4BC992D}" dt="2019-04-08T21:31:13.407" v="17"/>
          <ac:spMkLst>
            <pc:docMk/>
            <pc:sldMk cId="1737326359" sldId="289"/>
            <ac:spMk id="42" creationId="{00000000-0000-0000-0000-000000000000}"/>
          </ac:spMkLst>
        </pc:spChg>
        <pc:spChg chg="del mod">
          <ac:chgData name="Ranya Roshdy" userId="93d7aa63234872c0" providerId="Windows Live" clId="Web-{04BF96F4-D1A1-4A37-9731-9453B4BC992D}" dt="2019-04-08T21:31:45.750" v="41"/>
          <ac:spMkLst>
            <pc:docMk/>
            <pc:sldMk cId="1737326359" sldId="289"/>
            <ac:spMk id="45" creationId="{00000000-0000-0000-0000-000000000000}"/>
          </ac:spMkLst>
        </pc:spChg>
        <pc:cxnChg chg="del">
          <ac:chgData name="Ranya Roshdy" userId="93d7aa63234872c0" providerId="Windows Live" clId="Web-{04BF96F4-D1A1-4A37-9731-9453B4BC992D}" dt="2019-04-08T21:30:29.017" v="11"/>
          <ac:cxnSpMkLst>
            <pc:docMk/>
            <pc:sldMk cId="1737326359" sldId="289"/>
            <ac:cxnSpMk id="4" creationId="{00000000-0000-0000-0000-000000000000}"/>
          </ac:cxnSpMkLst>
        </pc:cxnChg>
        <pc:cxnChg chg="del">
          <ac:chgData name="Ranya Roshdy" userId="93d7aa63234872c0" providerId="Windows Live" clId="Web-{04BF96F4-D1A1-4A37-9731-9453B4BC992D}" dt="2019-04-08T21:30:36.267" v="13"/>
          <ac:cxnSpMkLst>
            <pc:docMk/>
            <pc:sldMk cId="1737326359" sldId="289"/>
            <ac:cxnSpMk id="12" creationId="{00000000-0000-0000-0000-000000000000}"/>
          </ac:cxnSpMkLst>
        </pc:cxnChg>
        <pc:cxnChg chg="del">
          <ac:chgData name="Ranya Roshdy" userId="93d7aa63234872c0" providerId="Windows Live" clId="Web-{04BF96F4-D1A1-4A37-9731-9453B4BC992D}" dt="2019-04-08T21:31:13.469" v="19"/>
          <ac:cxnSpMkLst>
            <pc:docMk/>
            <pc:sldMk cId="1737326359" sldId="289"/>
            <ac:cxnSpMk id="24" creationId="{00000000-0000-0000-0000-000000000000}"/>
          </ac:cxnSpMkLst>
        </pc:cxnChg>
        <pc:cxnChg chg="del">
          <ac:chgData name="Ranya Roshdy" userId="93d7aa63234872c0" providerId="Windows Live" clId="Web-{04BF96F4-D1A1-4A37-9731-9453B4BC992D}" dt="2019-04-08T21:31:13.860" v="39"/>
          <ac:cxnSpMkLst>
            <pc:docMk/>
            <pc:sldMk cId="1737326359" sldId="289"/>
            <ac:cxnSpMk id="30" creationId="{00000000-0000-0000-0000-000000000000}"/>
          </ac:cxnSpMkLst>
        </pc:cxnChg>
        <pc:cxnChg chg="del">
          <ac:chgData name="Ranya Roshdy" userId="93d7aa63234872c0" providerId="Windows Live" clId="Web-{04BF96F4-D1A1-4A37-9731-9453B4BC992D}" dt="2019-04-08T21:31:13.375" v="16"/>
          <ac:cxnSpMkLst>
            <pc:docMk/>
            <pc:sldMk cId="1737326359" sldId="289"/>
            <ac:cxnSpMk id="41" creationId="{00000000-0000-0000-0000-000000000000}"/>
          </ac:cxnSpMkLst>
        </pc:cxnChg>
      </pc:sldChg>
      <pc:sldChg chg="addSp delSp modSp">
        <pc:chgData name="Ranya Roshdy" userId="93d7aa63234872c0" providerId="Windows Live" clId="Web-{04BF96F4-D1A1-4A37-9731-9453B4BC992D}" dt="2019-04-08T21:27:57.817" v="2" actId="1076"/>
        <pc:sldMkLst>
          <pc:docMk/>
          <pc:sldMk cId="164974017" sldId="302"/>
        </pc:sldMkLst>
        <pc:spChg chg="add del mod">
          <ac:chgData name="Ranya Roshdy" userId="93d7aa63234872c0" providerId="Windows Live" clId="Web-{04BF96F4-D1A1-4A37-9731-9453B4BC992D}" dt="2019-04-08T21:27:57.817" v="2" actId="1076"/>
          <ac:spMkLst>
            <pc:docMk/>
            <pc:sldMk cId="164974017" sldId="302"/>
            <ac:spMk id="3" creationId="{89532356-94C6-48AC-A350-6430CFDA3C15}"/>
          </ac:spMkLst>
        </pc:spChg>
        <pc:graphicFrameChg chg="add del mod ord modGraphic">
          <ac:chgData name="Ranya Roshdy" userId="93d7aa63234872c0" providerId="Windows Live" clId="Web-{04BF96F4-D1A1-4A37-9731-9453B4BC992D}" dt="2019-04-08T21:27:45.520" v="1"/>
          <ac:graphicFrameMkLst>
            <pc:docMk/>
            <pc:sldMk cId="164974017" sldId="302"/>
            <ac:graphicFrameMk id="4" creationId="{DF29B914-9B89-4F64-A9F3-6A593FC832CE}"/>
          </ac:graphicFrameMkLst>
        </pc:graphicFrameChg>
      </pc:sldChg>
      <pc:sldChg chg="add replId">
        <pc:chgData name="Ranya Roshdy" userId="93d7aa63234872c0" providerId="Windows Live" clId="Web-{04BF96F4-D1A1-4A37-9731-9453B4BC992D}" dt="2019-04-08T21:41:01.098" v="43"/>
        <pc:sldMkLst>
          <pc:docMk/>
          <pc:sldMk cId="545249250" sldId="303"/>
        </pc:sldMkLst>
      </pc:sldChg>
      <pc:sldChg chg="add replId">
        <pc:chgData name="Ranya Roshdy" userId="93d7aa63234872c0" providerId="Windows Live" clId="Web-{04BF96F4-D1A1-4A37-9731-9453B4BC992D}" dt="2019-04-08T21:42:05.472" v="44"/>
        <pc:sldMkLst>
          <pc:docMk/>
          <pc:sldMk cId="3947206410" sldId="304"/>
        </pc:sldMkLst>
      </pc:sldChg>
      <pc:sldChg chg="add del replId">
        <pc:chgData name="Ranya Roshdy" userId="93d7aa63234872c0" providerId="Windows Live" clId="Web-{04BF96F4-D1A1-4A37-9731-9453B4BC992D}" dt="2019-04-08T21:44:05.689" v="50"/>
        <pc:sldMkLst>
          <pc:docMk/>
          <pc:sldMk cId="1437274183" sldId="305"/>
        </pc:sldMkLst>
      </pc:sldChg>
    </pc:docChg>
  </pc:docChgLst>
  <pc:docChgLst>
    <pc:chgData name="Guest User" providerId="Windows Live" clId="Web-{FA973472-7019-4DB4-9206-49DC693946EB}"/>
    <pc:docChg chg="addSld delSld modSld sldOrd">
      <pc:chgData name="Guest User" userId="" providerId="Windows Live" clId="Web-{FA973472-7019-4DB4-9206-49DC693946EB}" dt="2019-04-09T00:06:43.180" v="1233"/>
      <pc:docMkLst>
        <pc:docMk/>
      </pc:docMkLst>
      <pc:sldChg chg="addSp modSp del">
        <pc:chgData name="Guest User" userId="" providerId="Windows Live" clId="Web-{FA973472-7019-4DB4-9206-49DC693946EB}" dt="2019-04-08T23:47:59.045" v="1188"/>
        <pc:sldMkLst>
          <pc:docMk/>
          <pc:sldMk cId="0" sldId="258"/>
        </pc:sldMkLst>
        <pc:spChg chg="add mod">
          <ac:chgData name="Guest User" userId="" providerId="Windows Live" clId="Web-{FA973472-7019-4DB4-9206-49DC693946EB}" dt="2019-04-08T23:14:58.275" v="811"/>
          <ac:spMkLst>
            <pc:docMk/>
            <pc:sldMk cId="0" sldId="258"/>
            <ac:spMk id="2" creationId="{4C47E7F1-B8B9-436C-8F07-A0A3488E39D5}"/>
          </ac:spMkLst>
        </pc:spChg>
        <pc:spChg chg="add mod">
          <ac:chgData name="Guest User" userId="" providerId="Windows Live" clId="Web-{FA973472-7019-4DB4-9206-49DC693946EB}" dt="2019-04-08T23:16:44.575" v="853" actId="20577"/>
          <ac:spMkLst>
            <pc:docMk/>
            <pc:sldMk cId="0" sldId="258"/>
            <ac:spMk id="5" creationId="{11B76561-D4DC-41CE-B401-98FB3A850C29}"/>
          </ac:spMkLst>
        </pc:spChg>
        <pc:grpChg chg="mod">
          <ac:chgData name="Guest User" userId="" providerId="Windows Live" clId="Web-{FA973472-7019-4DB4-9206-49DC693946EB}" dt="2019-04-08T20:48:39.313" v="7" actId="1076"/>
          <ac:grpSpMkLst>
            <pc:docMk/>
            <pc:sldMk cId="0" sldId="258"/>
            <ac:grpSpMk id="52" creationId="{00000000-0000-0000-0000-000000000000}"/>
          </ac:grpSpMkLst>
        </pc:grpChg>
        <pc:picChg chg="add mod">
          <ac:chgData name="Guest User" userId="" providerId="Windows Live" clId="Web-{FA973472-7019-4DB4-9206-49DC693946EB}" dt="2019-04-08T23:15:48.416" v="813"/>
          <ac:picMkLst>
            <pc:docMk/>
            <pc:sldMk cId="0" sldId="258"/>
            <ac:picMk id="3" creationId="{CE89C72C-1A88-4FCB-9B0F-1B60BFDB2623}"/>
          </ac:picMkLst>
        </pc:picChg>
      </pc:sldChg>
      <pc:sldChg chg="addSp delSp">
        <pc:chgData name="Guest User" userId="" providerId="Windows Live" clId="Web-{FA973472-7019-4DB4-9206-49DC693946EB}" dt="2019-04-08T20:47:56.391" v="4"/>
        <pc:sldMkLst>
          <pc:docMk/>
          <pc:sldMk cId="0" sldId="259"/>
        </pc:sldMkLst>
        <pc:spChg chg="add del">
          <ac:chgData name="Guest User" userId="" providerId="Windows Live" clId="Web-{FA973472-7019-4DB4-9206-49DC693946EB}" dt="2019-04-08T20:47:56.391" v="4"/>
          <ac:spMkLst>
            <pc:docMk/>
            <pc:sldMk cId="0" sldId="259"/>
            <ac:spMk id="11" creationId="{2B51CA38-6814-45DE-BD0F-B36EFA0DA614}"/>
          </ac:spMkLst>
        </pc:spChg>
        <pc:spChg chg="add del">
          <ac:chgData name="Guest User" userId="" providerId="Windows Live" clId="Web-{FA973472-7019-4DB4-9206-49DC693946EB}" dt="2019-04-08T20:47:51.344" v="3"/>
          <ac:spMkLst>
            <pc:docMk/>
            <pc:sldMk cId="0" sldId="259"/>
            <ac:spMk id="12" creationId="{F3B21FE4-4F85-4E58-A577-1BB7C106357D}"/>
          </ac:spMkLst>
        </pc:spChg>
      </pc:sldChg>
      <pc:sldChg chg="addSp delSp modSp">
        <pc:chgData name="Guest User" userId="" providerId="Windows Live" clId="Web-{FA973472-7019-4DB4-9206-49DC693946EB}" dt="2019-04-08T20:48:13.453" v="6" actId="1076"/>
        <pc:sldMkLst>
          <pc:docMk/>
          <pc:sldMk cId="1601804576" sldId="273"/>
        </pc:sldMkLst>
        <pc:spChg chg="add mod">
          <ac:chgData name="Guest User" userId="" providerId="Windows Live" clId="Web-{FA973472-7019-4DB4-9206-49DC693946EB}" dt="2019-04-08T20:48:13.453" v="6" actId="1076"/>
          <ac:spMkLst>
            <pc:docMk/>
            <pc:sldMk cId="1601804576" sldId="273"/>
            <ac:spMk id="4" creationId="{071FD915-57A8-49FD-967B-89CDF372A33A}"/>
          </ac:spMkLst>
        </pc:spChg>
        <pc:picChg chg="del">
          <ac:chgData name="Guest User" userId="" providerId="Windows Live" clId="Web-{FA973472-7019-4DB4-9206-49DC693946EB}" dt="2019-04-08T20:47:36" v="0"/>
          <ac:picMkLst>
            <pc:docMk/>
            <pc:sldMk cId="1601804576" sldId="273"/>
            <ac:picMk id="3" creationId="{00000000-0000-0000-0000-000000000000}"/>
          </ac:picMkLst>
        </pc:picChg>
      </pc:sldChg>
      <pc:sldChg chg="del">
        <pc:chgData name="Guest User" userId="" providerId="Windows Live" clId="Web-{FA973472-7019-4DB4-9206-49DC693946EB}" dt="2019-04-08T22:11:11.693" v="508"/>
        <pc:sldMkLst>
          <pc:docMk/>
          <pc:sldMk cId="95941324" sldId="275"/>
        </pc:sldMkLst>
      </pc:sldChg>
      <pc:sldChg chg="delSp modSp">
        <pc:chgData name="Guest User" userId="" providerId="Windows Live" clId="Web-{FA973472-7019-4DB4-9206-49DC693946EB}" dt="2019-04-08T22:27:33.380" v="752" actId="20577"/>
        <pc:sldMkLst>
          <pc:docMk/>
          <pc:sldMk cId="973652287" sldId="276"/>
        </pc:sldMkLst>
        <pc:spChg chg="mod">
          <ac:chgData name="Guest User" userId="" providerId="Windows Live" clId="Web-{FA973472-7019-4DB4-9206-49DC693946EB}" dt="2019-04-08T22:27:33.380" v="752" actId="20577"/>
          <ac:spMkLst>
            <pc:docMk/>
            <pc:sldMk cId="973652287" sldId="276"/>
            <ac:spMk id="3" creationId="{00000000-0000-0000-0000-000000000000}"/>
          </ac:spMkLst>
        </pc:spChg>
        <pc:grpChg chg="del">
          <ac:chgData name="Guest User" userId="" providerId="Windows Live" clId="Web-{FA973472-7019-4DB4-9206-49DC693946EB}" dt="2019-04-08T22:09:04.223" v="490"/>
          <ac:grpSpMkLst>
            <pc:docMk/>
            <pc:sldMk cId="973652287" sldId="276"/>
            <ac:grpSpMk id="100" creationId="{00000000-0000-0000-0000-000000000000}"/>
          </ac:grpSpMkLst>
        </pc:grpChg>
        <pc:grpChg chg="del">
          <ac:chgData name="Guest User" userId="" providerId="Windows Live" clId="Web-{FA973472-7019-4DB4-9206-49DC693946EB}" dt="2019-04-08T22:09:06.473" v="491"/>
          <ac:grpSpMkLst>
            <pc:docMk/>
            <pc:sldMk cId="973652287" sldId="276"/>
            <ac:grpSpMk id="111" creationId="{00000000-0000-0000-0000-000000000000}"/>
          </ac:grpSpMkLst>
        </pc:grpChg>
        <pc:grpChg chg="del">
          <ac:chgData name="Guest User" userId="" providerId="Windows Live" clId="Web-{FA973472-7019-4DB4-9206-49DC693946EB}" dt="2019-04-08T22:09:00.536" v="489"/>
          <ac:grpSpMkLst>
            <pc:docMk/>
            <pc:sldMk cId="973652287" sldId="276"/>
            <ac:grpSpMk id="122" creationId="{00000000-0000-0000-0000-000000000000}"/>
          </ac:grpSpMkLst>
        </pc:grpChg>
      </pc:sldChg>
      <pc:sldChg chg="del">
        <pc:chgData name="Guest User" userId="" providerId="Windows Live" clId="Web-{FA973472-7019-4DB4-9206-49DC693946EB}" dt="2019-04-08T21:32:07.043" v="278"/>
        <pc:sldMkLst>
          <pc:docMk/>
          <pc:sldMk cId="3638418459" sldId="278"/>
        </pc:sldMkLst>
      </pc:sldChg>
      <pc:sldChg chg="addSp delSp modSp">
        <pc:chgData name="Guest User" userId="" providerId="Windows Live" clId="Web-{FA973472-7019-4DB4-9206-49DC693946EB}" dt="2019-04-08T21:30:08.120" v="277" actId="1076"/>
        <pc:sldMkLst>
          <pc:docMk/>
          <pc:sldMk cId="2975877829" sldId="280"/>
        </pc:sldMkLst>
        <pc:spChg chg="add mod">
          <ac:chgData name="Guest User" userId="" providerId="Windows Live" clId="Web-{FA973472-7019-4DB4-9206-49DC693946EB}" dt="2019-04-08T21:30:08.120" v="277" actId="1076"/>
          <ac:spMkLst>
            <pc:docMk/>
            <pc:sldMk cId="2975877829" sldId="280"/>
            <ac:spMk id="2" creationId="{8EC85787-6654-4FAA-9875-829FD8FE81EA}"/>
          </ac:spMkLst>
        </pc:spChg>
        <pc:spChg chg="del">
          <ac:chgData name="Guest User" userId="" providerId="Windows Live" clId="Web-{FA973472-7019-4DB4-9206-49DC693946EB}" dt="2019-04-08T20:56:26.458" v="8"/>
          <ac:spMkLst>
            <pc:docMk/>
            <pc:sldMk cId="2975877829" sldId="280"/>
            <ac:spMk id="3" creationId="{00000000-0000-0000-0000-000000000000}"/>
          </ac:spMkLst>
        </pc:spChg>
        <pc:spChg chg="add mod">
          <ac:chgData name="Guest User" userId="" providerId="Windows Live" clId="Web-{FA973472-7019-4DB4-9206-49DC693946EB}" dt="2019-04-08T20:59:57.101" v="35" actId="1076"/>
          <ac:spMkLst>
            <pc:docMk/>
            <pc:sldMk cId="2975877829" sldId="280"/>
            <ac:spMk id="16" creationId="{BFF9C78A-EA49-4BC2-BD86-DB652422BCB8}"/>
          </ac:spMkLst>
        </pc:spChg>
        <pc:spChg chg="add del mod">
          <ac:chgData name="Guest User" userId="" providerId="Windows Live" clId="Web-{FA973472-7019-4DB4-9206-49DC693946EB}" dt="2019-04-08T21:01:06.883" v="41"/>
          <ac:spMkLst>
            <pc:docMk/>
            <pc:sldMk cId="2975877829" sldId="280"/>
            <ac:spMk id="18" creationId="{02CDC3C0-F42F-492C-A75D-68F2FBF80CFA}"/>
          </ac:spMkLst>
        </pc:spChg>
        <pc:spChg chg="add mod">
          <ac:chgData name="Guest User" userId="" providerId="Windows Live" clId="Web-{FA973472-7019-4DB4-9206-49DC693946EB}" dt="2019-04-08T21:04:09.479" v="73" actId="14100"/>
          <ac:spMkLst>
            <pc:docMk/>
            <pc:sldMk cId="2975877829" sldId="280"/>
            <ac:spMk id="19" creationId="{D4E17434-CEB3-4F5E-9DDB-F60967D65206}"/>
          </ac:spMkLst>
        </pc:spChg>
        <pc:spChg chg="add mod">
          <ac:chgData name="Guest User" userId="" providerId="Windows Live" clId="Web-{FA973472-7019-4DB4-9206-49DC693946EB}" dt="2019-04-08T21:03:39.385" v="68" actId="20577"/>
          <ac:spMkLst>
            <pc:docMk/>
            <pc:sldMk cId="2975877829" sldId="280"/>
            <ac:spMk id="20" creationId="{5ADA0A97-205F-4C07-B697-921D33083DCC}"/>
          </ac:spMkLst>
        </pc:spChg>
        <pc:spChg chg="add mod">
          <ac:chgData name="Guest User" userId="" providerId="Windows Live" clId="Web-{FA973472-7019-4DB4-9206-49DC693946EB}" dt="2019-04-08T21:03:31.354" v="66" actId="14100"/>
          <ac:spMkLst>
            <pc:docMk/>
            <pc:sldMk cId="2975877829" sldId="280"/>
            <ac:spMk id="21" creationId="{5E112E6B-C8C0-4897-9A1C-3ED8B7531C3B}"/>
          </ac:spMkLst>
        </pc:spChg>
        <pc:spChg chg="add mod">
          <ac:chgData name="Guest User" userId="" providerId="Windows Live" clId="Web-{FA973472-7019-4DB4-9206-49DC693946EB}" dt="2019-04-08T21:03:47.369" v="70" actId="14100"/>
          <ac:spMkLst>
            <pc:docMk/>
            <pc:sldMk cId="2975877829" sldId="280"/>
            <ac:spMk id="22" creationId="{37B75F7E-EB22-4DBD-9330-4436BFC29C26}"/>
          </ac:spMkLst>
        </pc:spChg>
        <pc:spChg chg="add mod">
          <ac:chgData name="Guest User" userId="" providerId="Windows Live" clId="Web-{FA973472-7019-4DB4-9206-49DC693946EB}" dt="2019-04-08T21:03:26.947" v="65" actId="14100"/>
          <ac:spMkLst>
            <pc:docMk/>
            <pc:sldMk cId="2975877829" sldId="280"/>
            <ac:spMk id="23" creationId="{06B9739F-D405-45CE-BDB9-73C56BB2B89B}"/>
          </ac:spMkLst>
        </pc:spChg>
        <pc:spChg chg="add mod">
          <ac:chgData name="Guest User" userId="" providerId="Windows Live" clId="Web-{FA973472-7019-4DB4-9206-49DC693946EB}" dt="2019-04-08T21:08:27.185" v="100" actId="20577"/>
          <ac:spMkLst>
            <pc:docMk/>
            <pc:sldMk cId="2975877829" sldId="280"/>
            <ac:spMk id="28" creationId="{96B504F7-1D00-4D9E-B02D-124551905645}"/>
          </ac:spMkLst>
        </pc:spChg>
        <pc:spChg chg="add mod">
          <ac:chgData name="Guest User" userId="" providerId="Windows Live" clId="Web-{FA973472-7019-4DB4-9206-49DC693946EB}" dt="2019-04-08T21:27:24.306" v="267" actId="1076"/>
          <ac:spMkLst>
            <pc:docMk/>
            <pc:sldMk cId="2975877829" sldId="280"/>
            <ac:spMk id="29" creationId="{3481D6D4-2A3B-4A43-94A8-47E884EB19DB}"/>
          </ac:spMkLst>
        </pc:spChg>
        <pc:spChg chg="add del">
          <ac:chgData name="Guest User" userId="" providerId="Windows Live" clId="Web-{FA973472-7019-4DB4-9206-49DC693946EB}" dt="2019-04-08T21:07:53.887" v="93"/>
          <ac:spMkLst>
            <pc:docMk/>
            <pc:sldMk cId="2975877829" sldId="280"/>
            <ac:spMk id="30" creationId="{DD367F3C-B09B-4857-980A-651EDB9D32AE}"/>
          </ac:spMkLst>
        </pc:spChg>
        <pc:spChg chg="add del">
          <ac:chgData name="Guest User" userId="" providerId="Windows Live" clId="Web-{FA973472-7019-4DB4-9206-49DC693946EB}" dt="2019-04-08T21:08:05.075" v="95"/>
          <ac:spMkLst>
            <pc:docMk/>
            <pc:sldMk cId="2975877829" sldId="280"/>
            <ac:spMk id="31" creationId="{7CBB2E74-AC42-443B-912F-0FED41CCF8C1}"/>
          </ac:spMkLst>
        </pc:spChg>
        <pc:spChg chg="add mod">
          <ac:chgData name="Guest User" userId="" providerId="Windows Live" clId="Web-{FA973472-7019-4DB4-9206-49DC693946EB}" dt="2019-04-08T21:30:01.870" v="276" actId="1076"/>
          <ac:spMkLst>
            <pc:docMk/>
            <pc:sldMk cId="2975877829" sldId="280"/>
            <ac:spMk id="36" creationId="{3B8F3F37-87D5-43C0-ABCF-A06C8E9AF0A1}"/>
          </ac:spMkLst>
        </pc:spChg>
        <pc:spChg chg="del">
          <ac:chgData name="Guest User" userId="" providerId="Windows Live" clId="Web-{FA973472-7019-4DB4-9206-49DC693946EB}" dt="2019-04-08T20:57:16.131" v="22"/>
          <ac:spMkLst>
            <pc:docMk/>
            <pc:sldMk cId="2975877829" sldId="280"/>
            <ac:spMk id="37" creationId="{00000000-0000-0000-0000-000000000000}"/>
          </ac:spMkLst>
        </pc:spChg>
        <pc:spChg chg="add mod">
          <ac:chgData name="Guest User" userId="" providerId="Windows Live" clId="Web-{FA973472-7019-4DB4-9206-49DC693946EB}" dt="2019-04-08T21:13:53.563" v="121" actId="1076"/>
          <ac:spMkLst>
            <pc:docMk/>
            <pc:sldMk cId="2975877829" sldId="280"/>
            <ac:spMk id="40" creationId="{D0BA280E-8E7E-428E-81A3-975B781C3880}"/>
          </ac:spMkLst>
        </pc:spChg>
        <pc:spChg chg="add mod">
          <ac:chgData name="Guest User" userId="" providerId="Windows Live" clId="Web-{FA973472-7019-4DB4-9206-49DC693946EB}" dt="2019-04-08T21:18:45.004" v="193" actId="20577"/>
          <ac:spMkLst>
            <pc:docMk/>
            <pc:sldMk cId="2975877829" sldId="280"/>
            <ac:spMk id="41" creationId="{59DF527C-61E7-4A58-BF3E-F3F4E517F6FE}"/>
          </ac:spMkLst>
        </pc:spChg>
        <pc:spChg chg="del">
          <ac:chgData name="Guest User" userId="" providerId="Windows Live" clId="Web-{FA973472-7019-4DB4-9206-49DC693946EB}" dt="2019-04-08T20:57:12.521" v="21"/>
          <ac:spMkLst>
            <pc:docMk/>
            <pc:sldMk cId="2975877829" sldId="280"/>
            <ac:spMk id="42" creationId="{00000000-0000-0000-0000-000000000000}"/>
          </ac:spMkLst>
        </pc:spChg>
        <pc:spChg chg="del">
          <ac:chgData name="Guest User" userId="" providerId="Windows Live" clId="Web-{FA973472-7019-4DB4-9206-49DC693946EB}" dt="2019-04-08T20:56:37.490" v="10"/>
          <ac:spMkLst>
            <pc:docMk/>
            <pc:sldMk cId="2975877829" sldId="280"/>
            <ac:spMk id="43" creationId="{00000000-0000-0000-0000-000000000000}"/>
          </ac:spMkLst>
        </pc:spChg>
        <pc:spChg chg="del">
          <ac:chgData name="Guest User" userId="" providerId="Windows Live" clId="Web-{FA973472-7019-4DB4-9206-49DC693946EB}" dt="2019-04-08T20:57:00.928" v="16"/>
          <ac:spMkLst>
            <pc:docMk/>
            <pc:sldMk cId="2975877829" sldId="280"/>
            <ac:spMk id="44" creationId="{00000000-0000-0000-0000-000000000000}"/>
          </ac:spMkLst>
        </pc:spChg>
        <pc:spChg chg="del mod">
          <ac:chgData name="Guest User" userId="" providerId="Windows Live" clId="Web-{FA973472-7019-4DB4-9206-49DC693946EB}" dt="2019-04-08T20:57:10.303" v="20"/>
          <ac:spMkLst>
            <pc:docMk/>
            <pc:sldMk cId="2975877829" sldId="280"/>
            <ac:spMk id="45" creationId="{00000000-0000-0000-0000-000000000000}"/>
          </ac:spMkLst>
        </pc:spChg>
        <pc:spChg chg="add mod">
          <ac:chgData name="Guest User" userId="" providerId="Windows Live" clId="Web-{FA973472-7019-4DB4-9206-49DC693946EB}" dt="2019-04-08T21:19:40.067" v="199" actId="20577"/>
          <ac:spMkLst>
            <pc:docMk/>
            <pc:sldMk cId="2975877829" sldId="280"/>
            <ac:spMk id="46" creationId="{3BB75013-9883-4748-BC3D-FB21D97FBB5E}"/>
          </ac:spMkLst>
        </pc:spChg>
        <pc:spChg chg="add mod">
          <ac:chgData name="Guest User" userId="" providerId="Windows Live" clId="Web-{FA973472-7019-4DB4-9206-49DC693946EB}" dt="2019-04-08T21:21:49.802" v="234" actId="20577"/>
          <ac:spMkLst>
            <pc:docMk/>
            <pc:sldMk cId="2975877829" sldId="280"/>
            <ac:spMk id="47" creationId="{C034EA60-752D-4264-99C6-180B7A15872D}"/>
          </ac:spMkLst>
        </pc:spChg>
        <pc:spChg chg="add mod">
          <ac:chgData name="Guest User" userId="" providerId="Windows Live" clId="Web-{FA973472-7019-4DB4-9206-49DC693946EB}" dt="2019-04-08T21:21:21.818" v="228" actId="14100"/>
          <ac:spMkLst>
            <pc:docMk/>
            <pc:sldMk cId="2975877829" sldId="280"/>
            <ac:spMk id="48" creationId="{D67390A8-8F80-42DB-B893-31EC6A0246EE}"/>
          </ac:spMkLst>
        </pc:spChg>
        <pc:spChg chg="add mod">
          <ac:chgData name="Guest User" userId="" providerId="Windows Live" clId="Web-{FA973472-7019-4DB4-9206-49DC693946EB}" dt="2019-04-08T21:21:38.584" v="233" actId="14100"/>
          <ac:spMkLst>
            <pc:docMk/>
            <pc:sldMk cId="2975877829" sldId="280"/>
            <ac:spMk id="49" creationId="{62BF2334-8F6F-4CCB-A8E4-8D791FB8AEE0}"/>
          </ac:spMkLst>
        </pc:spChg>
        <pc:spChg chg="add mod">
          <ac:chgData name="Guest User" userId="" providerId="Windows Live" clId="Web-{FA973472-7019-4DB4-9206-49DC693946EB}" dt="2019-04-08T21:21:55.599" v="237" actId="14100"/>
          <ac:spMkLst>
            <pc:docMk/>
            <pc:sldMk cId="2975877829" sldId="280"/>
            <ac:spMk id="50" creationId="{5F70A5EB-38B4-4926-BF55-239F2F1EF5A1}"/>
          </ac:spMkLst>
        </pc:spChg>
        <pc:spChg chg="add mod">
          <ac:chgData name="Guest User" userId="" providerId="Windows Live" clId="Web-{FA973472-7019-4DB4-9206-49DC693946EB}" dt="2019-04-08T21:21:34.287" v="232" actId="14100"/>
          <ac:spMkLst>
            <pc:docMk/>
            <pc:sldMk cId="2975877829" sldId="280"/>
            <ac:spMk id="51" creationId="{295A76CC-15CE-4277-82D0-4FEB40F05977}"/>
          </ac:spMkLst>
        </pc:spChg>
        <pc:spChg chg="add mod">
          <ac:chgData name="Guest User" userId="" providerId="Windows Live" clId="Web-{FA973472-7019-4DB4-9206-49DC693946EB}" dt="2019-04-08T21:16:40.565" v="168" actId="14100"/>
          <ac:spMkLst>
            <pc:docMk/>
            <pc:sldMk cId="2975877829" sldId="280"/>
            <ac:spMk id="53" creationId="{9A8DA594-BFE6-42CE-A740-AD597B277221}"/>
          </ac:spMkLst>
        </pc:spChg>
        <pc:spChg chg="add mod">
          <ac:chgData name="Guest User" userId="" providerId="Windows Live" clId="Web-{FA973472-7019-4DB4-9206-49DC693946EB}" dt="2019-04-08T21:18:49.566" v="196" actId="14100"/>
          <ac:spMkLst>
            <pc:docMk/>
            <pc:sldMk cId="2975877829" sldId="280"/>
            <ac:spMk id="54" creationId="{0E2038BF-E1DA-4CF8-BA10-CF9E7B9A5549}"/>
          </ac:spMkLst>
        </pc:spChg>
        <pc:spChg chg="add mod">
          <ac:chgData name="Guest User" userId="" providerId="Windows Live" clId="Web-{FA973472-7019-4DB4-9206-49DC693946EB}" dt="2019-04-08T21:16:46.627" v="169" actId="14100"/>
          <ac:spMkLst>
            <pc:docMk/>
            <pc:sldMk cId="2975877829" sldId="280"/>
            <ac:spMk id="55" creationId="{A1CC2E91-4F88-486D-840F-039916360CB9}"/>
          </ac:spMkLst>
        </pc:spChg>
        <pc:spChg chg="add mod">
          <ac:chgData name="Guest User" userId="" providerId="Windows Live" clId="Web-{FA973472-7019-4DB4-9206-49DC693946EB}" dt="2019-04-08T21:16:57.956" v="170" actId="20577"/>
          <ac:spMkLst>
            <pc:docMk/>
            <pc:sldMk cId="2975877829" sldId="280"/>
            <ac:spMk id="56" creationId="{83770D73-FEE2-495B-A5E7-464682A79346}"/>
          </ac:spMkLst>
        </pc:spChg>
        <pc:spChg chg="add mod">
          <ac:chgData name="Guest User" userId="" providerId="Windows Live" clId="Web-{FA973472-7019-4DB4-9206-49DC693946EB}" dt="2019-04-08T21:17:47.269" v="180" actId="20577"/>
          <ac:spMkLst>
            <pc:docMk/>
            <pc:sldMk cId="2975877829" sldId="280"/>
            <ac:spMk id="57" creationId="{A1642FC6-9C6F-46ED-B6FF-913A47CF5F05}"/>
          </ac:spMkLst>
        </pc:spChg>
        <pc:spChg chg="add mod">
          <ac:chgData name="Guest User" userId="" providerId="Windows Live" clId="Web-{FA973472-7019-4DB4-9206-49DC693946EB}" dt="2019-04-08T21:18:32.972" v="190" actId="1076"/>
          <ac:spMkLst>
            <pc:docMk/>
            <pc:sldMk cId="2975877829" sldId="280"/>
            <ac:spMk id="58" creationId="{5CCFA8F0-3F8B-4DCD-B03A-9FEB14FC4E79}"/>
          </ac:spMkLst>
        </pc:spChg>
        <pc:spChg chg="add mod">
          <ac:chgData name="Guest User" userId="" providerId="Windows Live" clId="Web-{FA973472-7019-4DB4-9206-49DC693946EB}" dt="2019-04-08T21:13:53.813" v="136" actId="1076"/>
          <ac:spMkLst>
            <pc:docMk/>
            <pc:sldMk cId="2975877829" sldId="280"/>
            <ac:spMk id="59" creationId="{1076858E-8C0D-422E-BFD3-CAF9F45B83A8}"/>
          </ac:spMkLst>
        </pc:spChg>
        <pc:spChg chg="add mod">
          <ac:chgData name="Guest User" userId="" providerId="Windows Live" clId="Web-{FA973472-7019-4DB4-9206-49DC693946EB}" dt="2019-04-08T21:17:27.909" v="178" actId="1076"/>
          <ac:spMkLst>
            <pc:docMk/>
            <pc:sldMk cId="2975877829" sldId="280"/>
            <ac:spMk id="60" creationId="{8B1F6847-82E3-4512-90A6-09325ED2EFC4}"/>
          </ac:spMkLst>
        </pc:spChg>
        <pc:spChg chg="add mod">
          <ac:chgData name="Guest User" userId="" providerId="Windows Live" clId="Web-{FA973472-7019-4DB4-9206-49DC693946EB}" dt="2019-04-08T21:17:55.612" v="184" actId="14100"/>
          <ac:spMkLst>
            <pc:docMk/>
            <pc:sldMk cId="2975877829" sldId="280"/>
            <ac:spMk id="61" creationId="{6B35796D-8A7B-47F6-AF4A-368BA22D5EB8}"/>
          </ac:spMkLst>
        </pc:spChg>
        <pc:spChg chg="add mod">
          <ac:chgData name="Guest User" userId="" providerId="Windows Live" clId="Web-{FA973472-7019-4DB4-9206-49DC693946EB}" dt="2019-04-08T21:22:16.475" v="240" actId="20577"/>
          <ac:spMkLst>
            <pc:docMk/>
            <pc:sldMk cId="2975877829" sldId="280"/>
            <ac:spMk id="64" creationId="{E0AB3EE3-DCE3-49C0-8E10-CC6EA89AD9D0}"/>
          </ac:spMkLst>
        </pc:spChg>
        <pc:spChg chg="add mod">
          <ac:chgData name="Guest User" userId="" providerId="Windows Live" clId="Web-{FA973472-7019-4DB4-9206-49DC693946EB}" dt="2019-04-08T21:13:53.907" v="142" actId="1076"/>
          <ac:spMkLst>
            <pc:docMk/>
            <pc:sldMk cId="2975877829" sldId="280"/>
            <ac:spMk id="65" creationId="{9FC903AE-372C-4291-BD01-D6E9E92284F5}"/>
          </ac:spMkLst>
        </pc:spChg>
        <pc:picChg chg="del">
          <ac:chgData name="Guest User" userId="" providerId="Windows Live" clId="Web-{FA973472-7019-4DB4-9206-49DC693946EB}" dt="2019-04-08T20:56:38.646" v="11"/>
          <ac:picMkLst>
            <pc:docMk/>
            <pc:sldMk cId="2975877829" sldId="280"/>
            <ac:picMk id="8" creationId="{00000000-0000-0000-0000-000000000000}"/>
          </ac:picMkLst>
        </pc:picChg>
        <pc:picChg chg="del">
          <ac:chgData name="Guest User" userId="" providerId="Windows Live" clId="Web-{FA973472-7019-4DB4-9206-49DC693946EB}" dt="2019-04-08T20:56:34.099" v="9"/>
          <ac:picMkLst>
            <pc:docMk/>
            <pc:sldMk cId="2975877829" sldId="280"/>
            <ac:picMk id="24" creationId="{00000000-0000-0000-0000-000000000000}"/>
          </ac:picMkLst>
        </pc:picChg>
        <pc:picChg chg="del">
          <ac:chgData name="Guest User" userId="" providerId="Windows Live" clId="Web-{FA973472-7019-4DB4-9206-49DC693946EB}" dt="2019-04-08T21:14:16.829" v="154"/>
          <ac:picMkLst>
            <pc:docMk/>
            <pc:sldMk cId="2975877829" sldId="280"/>
            <ac:picMk id="1026" creationId="{00000000-0000-0000-0000-000000000000}"/>
          </ac:picMkLst>
        </pc:picChg>
        <pc:picChg chg="del">
          <ac:chgData name="Guest User" userId="" providerId="Windows Live" clId="Web-{FA973472-7019-4DB4-9206-49DC693946EB}" dt="2019-04-08T20:56:41.271" v="12"/>
          <ac:picMkLst>
            <pc:docMk/>
            <pc:sldMk cId="2975877829" sldId="280"/>
            <ac:picMk id="1032" creationId="{00000000-0000-0000-0000-000000000000}"/>
          </ac:picMkLst>
        </pc:picChg>
        <pc:cxnChg chg="add del mod">
          <ac:chgData name="Guest User" userId="" providerId="Windows Live" clId="Web-{FA973472-7019-4DB4-9206-49DC693946EB}" dt="2019-04-08T21:26:38.258" v="264"/>
          <ac:cxnSpMkLst>
            <pc:docMk/>
            <pc:sldMk cId="2975877829" sldId="280"/>
            <ac:cxnSpMk id="4" creationId="{BF77C96C-FC3F-422E-8377-9A1B5D74FCE6}"/>
          </ac:cxnSpMkLst>
        </pc:cxnChg>
        <pc:cxnChg chg="add del mod">
          <ac:chgData name="Guest User" userId="" providerId="Windows Live" clId="Web-{FA973472-7019-4DB4-9206-49DC693946EB}" dt="2019-04-08T21:26:41.118" v="265"/>
          <ac:cxnSpMkLst>
            <pc:docMk/>
            <pc:sldMk cId="2975877829" sldId="280"/>
            <ac:cxnSpMk id="5" creationId="{8E33B1CF-6D42-44BD-B4E8-4DC2B6D8AFDA}"/>
          </ac:cxnSpMkLst>
        </pc:cxnChg>
        <pc:cxnChg chg="add mod">
          <ac:chgData name="Guest User" userId="" providerId="Windows Live" clId="Web-{FA973472-7019-4DB4-9206-49DC693946EB}" dt="2019-04-08T21:00:17.148" v="37" actId="1076"/>
          <ac:cxnSpMkLst>
            <pc:docMk/>
            <pc:sldMk cId="2975877829" sldId="280"/>
            <ac:cxnSpMk id="17" creationId="{50CDE939-86E4-4D37-A42F-936C46E353B8}"/>
          </ac:cxnSpMkLst>
        </pc:cxnChg>
        <pc:cxnChg chg="add mod">
          <ac:chgData name="Guest User" userId="" providerId="Windows Live" clId="Web-{FA973472-7019-4DB4-9206-49DC693946EB}" dt="2019-04-08T21:06:29.402" v="82" actId="14100"/>
          <ac:cxnSpMkLst>
            <pc:docMk/>
            <pc:sldMk cId="2975877829" sldId="280"/>
            <ac:cxnSpMk id="25" creationId="{1FB33283-903E-4C9F-B259-3E7D6343A809}"/>
          </ac:cxnSpMkLst>
        </pc:cxnChg>
        <pc:cxnChg chg="del">
          <ac:chgData name="Guest User" userId="" providerId="Windows Live" clId="Web-{FA973472-7019-4DB4-9206-49DC693946EB}" dt="2019-04-08T20:56:55.396" v="14"/>
          <ac:cxnSpMkLst>
            <pc:docMk/>
            <pc:sldMk cId="2975877829" sldId="280"/>
            <ac:cxnSpMk id="26" creationId="{00000000-0000-0000-0000-000000000000}"/>
          </ac:cxnSpMkLst>
        </pc:cxnChg>
        <pc:cxnChg chg="add mod">
          <ac:chgData name="Guest User" userId="" providerId="Windows Live" clId="Web-{FA973472-7019-4DB4-9206-49DC693946EB}" dt="2019-04-08T21:06:40.871" v="84" actId="14100"/>
          <ac:cxnSpMkLst>
            <pc:docMk/>
            <pc:sldMk cId="2975877829" sldId="280"/>
            <ac:cxnSpMk id="27" creationId="{256E42DC-C498-4AF5-94A3-99D1BC38B505}"/>
          </ac:cxnSpMkLst>
        </pc:cxnChg>
        <pc:cxnChg chg="del">
          <ac:chgData name="Guest User" userId="" providerId="Windows Live" clId="Web-{FA973472-7019-4DB4-9206-49DC693946EB}" dt="2019-04-08T20:56:58.271" v="15"/>
          <ac:cxnSpMkLst>
            <pc:docMk/>
            <pc:sldMk cId="2975877829" sldId="280"/>
            <ac:cxnSpMk id="33" creationId="{00000000-0000-0000-0000-000000000000}"/>
          </ac:cxnSpMkLst>
        </pc:cxnChg>
        <pc:cxnChg chg="add del mod">
          <ac:chgData name="Guest User" userId="" providerId="Windows Live" clId="Web-{FA973472-7019-4DB4-9206-49DC693946EB}" dt="2019-04-08T21:23:08.350" v="244"/>
          <ac:cxnSpMkLst>
            <pc:docMk/>
            <pc:sldMk cId="2975877829" sldId="280"/>
            <ac:cxnSpMk id="34" creationId="{DF9C797A-5E25-4824-9DD6-8148CCCA51C8}"/>
          </ac:cxnSpMkLst>
        </pc:cxnChg>
        <pc:cxnChg chg="del">
          <ac:chgData name="Guest User" userId="" providerId="Windows Live" clId="Web-{FA973472-7019-4DB4-9206-49DC693946EB}" dt="2019-04-08T20:56:51.052" v="13"/>
          <ac:cxnSpMkLst>
            <pc:docMk/>
            <pc:sldMk cId="2975877829" sldId="280"/>
            <ac:cxnSpMk id="35" creationId="{00000000-0000-0000-0000-000000000000}"/>
          </ac:cxnSpMkLst>
        </pc:cxnChg>
        <pc:cxnChg chg="add del mod">
          <ac:chgData name="Guest User" userId="" providerId="Windows Live" clId="Web-{FA973472-7019-4DB4-9206-49DC693946EB}" dt="2019-04-08T21:25:13.211" v="255"/>
          <ac:cxnSpMkLst>
            <pc:docMk/>
            <pc:sldMk cId="2975877829" sldId="280"/>
            <ac:cxnSpMk id="38" creationId="{129B60EA-D10C-4219-B5E5-00C6B35F2715}"/>
          </ac:cxnSpMkLst>
        </pc:cxnChg>
        <pc:cxnChg chg="add mod">
          <ac:chgData name="Guest User" userId="" providerId="Windows Live" clId="Web-{FA973472-7019-4DB4-9206-49DC693946EB}" dt="2019-04-08T21:15:18.408" v="158" actId="14100"/>
          <ac:cxnSpMkLst>
            <pc:docMk/>
            <pc:sldMk cId="2975877829" sldId="280"/>
            <ac:cxnSpMk id="39" creationId="{1F83C719-20D8-4C19-8875-42137792021F}"/>
          </ac:cxnSpMkLst>
        </pc:cxnChg>
        <pc:cxnChg chg="add mod">
          <ac:chgData name="Guest User" userId="" providerId="Windows Live" clId="Web-{FA973472-7019-4DB4-9206-49DC693946EB}" dt="2019-04-08T21:13:53.688" v="129" actId="1076"/>
          <ac:cxnSpMkLst>
            <pc:docMk/>
            <pc:sldMk cId="2975877829" sldId="280"/>
            <ac:cxnSpMk id="52" creationId="{1C564188-0FE7-4FFB-BBCF-900258B615C3}"/>
          </ac:cxnSpMkLst>
        </pc:cxnChg>
        <pc:cxnChg chg="add mod">
          <ac:chgData name="Guest User" userId="" providerId="Windows Live" clId="Web-{FA973472-7019-4DB4-9206-49DC693946EB}" dt="2019-04-08T21:13:53.860" v="139" actId="1076"/>
          <ac:cxnSpMkLst>
            <pc:docMk/>
            <pc:sldMk cId="2975877829" sldId="280"/>
            <ac:cxnSpMk id="62" creationId="{9AEA705A-41E1-46CB-9252-1F40F27498BA}"/>
          </ac:cxnSpMkLst>
        </pc:cxnChg>
        <pc:cxnChg chg="add mod">
          <ac:chgData name="Guest User" userId="" providerId="Windows Live" clId="Web-{FA973472-7019-4DB4-9206-49DC693946EB}" dt="2019-04-08T21:13:53.876" v="140" actId="1076"/>
          <ac:cxnSpMkLst>
            <pc:docMk/>
            <pc:sldMk cId="2975877829" sldId="280"/>
            <ac:cxnSpMk id="63" creationId="{D09C8696-66CF-4D6E-ABAC-C9DF5648DE14}"/>
          </ac:cxnSpMkLst>
        </pc:cxnChg>
        <pc:cxnChg chg="add mod">
          <ac:chgData name="Guest User" userId="" providerId="Windows Live" clId="Web-{FA973472-7019-4DB4-9206-49DC693946EB}" dt="2019-04-08T21:13:53.922" v="143" actId="1076"/>
          <ac:cxnSpMkLst>
            <pc:docMk/>
            <pc:sldMk cId="2975877829" sldId="280"/>
            <ac:cxnSpMk id="66" creationId="{E799E9F8-28E1-4C80-A232-3739D4D34AAE}"/>
          </ac:cxnSpMkLst>
        </pc:cxnChg>
        <pc:cxnChg chg="add mod">
          <ac:chgData name="Guest User" userId="" providerId="Windows Live" clId="Web-{FA973472-7019-4DB4-9206-49DC693946EB}" dt="2019-04-08T21:13:53.938" v="144" actId="1076"/>
          <ac:cxnSpMkLst>
            <pc:docMk/>
            <pc:sldMk cId="2975877829" sldId="280"/>
            <ac:cxnSpMk id="67" creationId="{88E74E05-84ED-4805-A929-D8562677A52F}"/>
          </ac:cxnSpMkLst>
        </pc:cxnChg>
        <pc:cxnChg chg="add mod">
          <ac:chgData name="Guest User" userId="" providerId="Windows Live" clId="Web-{FA973472-7019-4DB4-9206-49DC693946EB}" dt="2019-04-08T21:13:53.954" v="145" actId="1076"/>
          <ac:cxnSpMkLst>
            <pc:docMk/>
            <pc:sldMk cId="2975877829" sldId="280"/>
            <ac:cxnSpMk id="68" creationId="{D0093943-DFE3-4F97-83D8-3D1F10C501DD}"/>
          </ac:cxnSpMkLst>
        </pc:cxnChg>
        <pc:cxnChg chg="add mod">
          <ac:chgData name="Guest User" userId="" providerId="Windows Live" clId="Web-{FA973472-7019-4DB4-9206-49DC693946EB}" dt="2019-04-08T21:13:53.969" v="146" actId="1076"/>
          <ac:cxnSpMkLst>
            <pc:docMk/>
            <pc:sldMk cId="2975877829" sldId="280"/>
            <ac:cxnSpMk id="69" creationId="{0CA6F6ED-0EF0-4B06-8C12-D83FA3DA99B5}"/>
          </ac:cxnSpMkLst>
        </pc:cxnChg>
        <pc:cxnChg chg="add mod">
          <ac:chgData name="Guest User" userId="" providerId="Windows Live" clId="Web-{FA973472-7019-4DB4-9206-49DC693946EB}" dt="2019-04-08T21:13:53.985" v="147" actId="1076"/>
          <ac:cxnSpMkLst>
            <pc:docMk/>
            <pc:sldMk cId="2975877829" sldId="280"/>
            <ac:cxnSpMk id="70" creationId="{C04A7B06-C2EE-42A8-9E6C-4411E40153C5}"/>
          </ac:cxnSpMkLst>
        </pc:cxnChg>
        <pc:cxnChg chg="add mod">
          <ac:chgData name="Guest User" userId="" providerId="Windows Live" clId="Web-{FA973472-7019-4DB4-9206-49DC693946EB}" dt="2019-04-08T21:13:54.001" v="148" actId="1076"/>
          <ac:cxnSpMkLst>
            <pc:docMk/>
            <pc:sldMk cId="2975877829" sldId="280"/>
            <ac:cxnSpMk id="71" creationId="{41D19BDD-0359-426D-ACD8-2D5B16CC2EE8}"/>
          </ac:cxnSpMkLst>
        </pc:cxnChg>
        <pc:cxnChg chg="add mod">
          <ac:chgData name="Guest User" userId="" providerId="Windows Live" clId="Web-{FA973472-7019-4DB4-9206-49DC693946EB}" dt="2019-04-08T21:13:54.016" v="149" actId="1076"/>
          <ac:cxnSpMkLst>
            <pc:docMk/>
            <pc:sldMk cId="2975877829" sldId="280"/>
            <ac:cxnSpMk id="72" creationId="{795F1EAE-0F61-4358-AA06-3A53A066CE79}"/>
          </ac:cxnSpMkLst>
        </pc:cxnChg>
        <pc:cxnChg chg="add mod">
          <ac:chgData name="Guest User" userId="" providerId="Windows Live" clId="Web-{FA973472-7019-4DB4-9206-49DC693946EB}" dt="2019-04-08T21:13:54.032" v="150" actId="1076"/>
          <ac:cxnSpMkLst>
            <pc:docMk/>
            <pc:sldMk cId="2975877829" sldId="280"/>
            <ac:cxnSpMk id="73" creationId="{9BCA721F-F663-4D68-8C4B-1AF9EEBE3C84}"/>
          </ac:cxnSpMkLst>
        </pc:cxnChg>
        <pc:cxnChg chg="add mod">
          <ac:chgData name="Guest User" userId="" providerId="Windows Live" clId="Web-{FA973472-7019-4DB4-9206-49DC693946EB}" dt="2019-04-08T21:13:54.047" v="151" actId="1076"/>
          <ac:cxnSpMkLst>
            <pc:docMk/>
            <pc:sldMk cId="2975877829" sldId="280"/>
            <ac:cxnSpMk id="74" creationId="{BDBDDFEF-1FBF-43F4-807F-6251D285E309}"/>
          </ac:cxnSpMkLst>
        </pc:cxnChg>
        <pc:cxnChg chg="add del mod">
          <ac:chgData name="Guest User" userId="" providerId="Windows Live" clId="Web-{FA973472-7019-4DB4-9206-49DC693946EB}" dt="2019-04-08T21:24:52.914" v="252"/>
          <ac:cxnSpMkLst>
            <pc:docMk/>
            <pc:sldMk cId="2975877829" sldId="280"/>
            <ac:cxnSpMk id="75" creationId="{719589F4-02E6-4682-BB16-E8E3321404E7}"/>
          </ac:cxnSpMkLst>
        </pc:cxnChg>
        <pc:cxnChg chg="add mod">
          <ac:chgData name="Guest User" userId="" providerId="Windows Live" clId="Web-{FA973472-7019-4DB4-9206-49DC693946EB}" dt="2019-04-08T21:28:25.635" v="268" actId="1076"/>
          <ac:cxnSpMkLst>
            <pc:docMk/>
            <pc:sldMk cId="2975877829" sldId="280"/>
            <ac:cxnSpMk id="76" creationId="{A85980E3-AFDD-458E-BFEC-B2532AB6BC26}"/>
          </ac:cxnSpMkLst>
        </pc:cxnChg>
        <pc:cxnChg chg="add del mod">
          <ac:chgData name="Guest User" userId="" providerId="Windows Live" clId="Web-{FA973472-7019-4DB4-9206-49DC693946EB}" dt="2019-04-08T21:29:08.651" v="273"/>
          <ac:cxnSpMkLst>
            <pc:docMk/>
            <pc:sldMk cId="2975877829" sldId="280"/>
            <ac:cxnSpMk id="77" creationId="{B72DDC74-A14D-48BA-AA92-7AB250CE9A05}"/>
          </ac:cxnSpMkLst>
        </pc:cxnChg>
        <pc:cxnChg chg="add mod">
          <ac:chgData name="Guest User" userId="" providerId="Windows Live" clId="Web-{FA973472-7019-4DB4-9206-49DC693946EB}" dt="2019-04-08T21:29:39.370" v="275" actId="1076"/>
          <ac:cxnSpMkLst>
            <pc:docMk/>
            <pc:sldMk cId="2975877829" sldId="280"/>
            <ac:cxnSpMk id="78" creationId="{75599C35-0FD0-42BF-9209-78DE7F568964}"/>
          </ac:cxnSpMkLst>
        </pc:cxnChg>
      </pc:sldChg>
      <pc:sldChg chg="modSp">
        <pc:chgData name="Guest User" userId="" providerId="Windows Live" clId="Web-{FA973472-7019-4DB4-9206-49DC693946EB}" dt="2019-04-08T22:14:31.180" v="537" actId="14100"/>
        <pc:sldMkLst>
          <pc:docMk/>
          <pc:sldMk cId="4098821097" sldId="281"/>
        </pc:sldMkLst>
        <pc:spChg chg="mod">
          <ac:chgData name="Guest User" userId="" providerId="Windows Live" clId="Web-{FA973472-7019-4DB4-9206-49DC693946EB}" dt="2019-04-08T22:14:31.180" v="537" actId="14100"/>
          <ac:spMkLst>
            <pc:docMk/>
            <pc:sldMk cId="4098821097" sldId="281"/>
            <ac:spMk id="7" creationId="{0E94716C-586E-4F46-BBDA-4C65333D8676}"/>
          </ac:spMkLst>
        </pc:spChg>
      </pc:sldChg>
      <pc:sldChg chg="del">
        <pc:chgData name="Guest User" userId="" providerId="Windows Live" clId="Web-{FA973472-7019-4DB4-9206-49DC693946EB}" dt="2019-04-08T22:04:19.876" v="468"/>
        <pc:sldMkLst>
          <pc:docMk/>
          <pc:sldMk cId="4128518733" sldId="283"/>
        </pc:sldMkLst>
      </pc:sldChg>
      <pc:sldChg chg="modSp">
        <pc:chgData name="Guest User" userId="" providerId="Windows Live" clId="Web-{FA973472-7019-4DB4-9206-49DC693946EB}" dt="2019-04-08T22:54:12.355" v="758"/>
        <pc:sldMkLst>
          <pc:docMk/>
          <pc:sldMk cId="1166448389" sldId="286"/>
        </pc:sldMkLst>
        <pc:graphicFrameChg chg="mod modGraphic">
          <ac:chgData name="Guest User" userId="" providerId="Windows Live" clId="Web-{FA973472-7019-4DB4-9206-49DC693946EB}" dt="2019-04-08T22:54:12.355" v="758"/>
          <ac:graphicFrameMkLst>
            <pc:docMk/>
            <pc:sldMk cId="1166448389" sldId="286"/>
            <ac:graphicFrameMk id="6" creationId="{682C868C-C341-4D7A-8760-2899F22D1919}"/>
          </ac:graphicFrameMkLst>
        </pc:graphicFrameChg>
      </pc:sldChg>
      <pc:sldChg chg="del">
        <pc:chgData name="Guest User" userId="" providerId="Windows Live" clId="Web-{FA973472-7019-4DB4-9206-49DC693946EB}" dt="2019-04-08T22:11:04.490" v="507"/>
        <pc:sldMkLst>
          <pc:docMk/>
          <pc:sldMk cId="4170539239" sldId="288"/>
        </pc:sldMkLst>
      </pc:sldChg>
      <pc:sldChg chg="ord">
        <pc:chgData name="Guest User" userId="" providerId="Windows Live" clId="Web-{FA973472-7019-4DB4-9206-49DC693946EB}" dt="2019-04-08T21:41:54.471" v="332"/>
        <pc:sldMkLst>
          <pc:docMk/>
          <pc:sldMk cId="1737326359" sldId="289"/>
        </pc:sldMkLst>
      </pc:sldChg>
      <pc:sldChg chg="delSp del">
        <pc:chgData name="Guest User" userId="" providerId="Windows Live" clId="Web-{FA973472-7019-4DB4-9206-49DC693946EB}" dt="2019-04-08T23:17:11.481" v="856"/>
        <pc:sldMkLst>
          <pc:docMk/>
          <pc:sldMk cId="316112515" sldId="290"/>
        </pc:sldMkLst>
        <pc:grpChg chg="del">
          <ac:chgData name="Guest User" userId="" providerId="Windows Live" clId="Web-{FA973472-7019-4DB4-9206-49DC693946EB}" dt="2019-04-08T21:47:12.116" v="373"/>
          <ac:grpSpMkLst>
            <pc:docMk/>
            <pc:sldMk cId="316112515" sldId="290"/>
            <ac:grpSpMk id="119" creationId="{00000000-0000-0000-0000-000000000000}"/>
          </ac:grpSpMkLst>
        </pc:grpChg>
      </pc:sldChg>
      <pc:sldChg chg="delSp del">
        <pc:chgData name="Guest User" userId="" providerId="Windows Live" clId="Web-{FA973472-7019-4DB4-9206-49DC693946EB}" dt="2019-04-08T23:45:30.153" v="1172"/>
        <pc:sldMkLst>
          <pc:docMk/>
          <pc:sldMk cId="3498907719" sldId="291"/>
        </pc:sldMkLst>
        <pc:grpChg chg="del">
          <ac:chgData name="Guest User" userId="" providerId="Windows Live" clId="Web-{FA973472-7019-4DB4-9206-49DC693946EB}" dt="2019-04-08T21:33:10.184" v="282"/>
          <ac:grpSpMkLst>
            <pc:docMk/>
            <pc:sldMk cId="3498907719" sldId="291"/>
            <ac:grpSpMk id="119" creationId="{00000000-0000-0000-0000-000000000000}"/>
          </ac:grpSpMkLst>
        </pc:grpChg>
      </pc:sldChg>
      <pc:sldChg chg="delSp del">
        <pc:chgData name="Guest User" userId="" providerId="Windows Live" clId="Web-{FA973472-7019-4DB4-9206-49DC693946EB}" dt="2019-04-08T23:45:42.200" v="1174"/>
        <pc:sldMkLst>
          <pc:docMk/>
          <pc:sldMk cId="3083086914" sldId="292"/>
        </pc:sldMkLst>
        <pc:grpChg chg="del">
          <ac:chgData name="Guest User" userId="" providerId="Windows Live" clId="Web-{FA973472-7019-4DB4-9206-49DC693946EB}" dt="2019-04-08T21:33:22.106" v="283"/>
          <ac:grpSpMkLst>
            <pc:docMk/>
            <pc:sldMk cId="3083086914" sldId="292"/>
            <ac:grpSpMk id="119" creationId="{00000000-0000-0000-0000-000000000000}"/>
          </ac:grpSpMkLst>
        </pc:grpChg>
      </pc:sldChg>
      <pc:sldChg chg="del">
        <pc:chgData name="Guest User" userId="" providerId="Windows Live" clId="Web-{FA973472-7019-4DB4-9206-49DC693946EB}" dt="2019-04-08T21:32:12.481" v="279"/>
        <pc:sldMkLst>
          <pc:docMk/>
          <pc:sldMk cId="4212755480" sldId="293"/>
        </pc:sldMkLst>
      </pc:sldChg>
      <pc:sldChg chg="addSp delSp modSp del">
        <pc:chgData name="Guest User" userId="" providerId="Windows Live" clId="Web-{FA973472-7019-4DB4-9206-49DC693946EB}" dt="2019-04-08T23:49:59.724" v="1206"/>
        <pc:sldMkLst>
          <pc:docMk/>
          <pc:sldMk cId="1556190545" sldId="294"/>
        </pc:sldMkLst>
        <pc:spChg chg="add del mod">
          <ac:chgData name="Guest User" userId="" providerId="Windows Live" clId="Web-{FA973472-7019-4DB4-9206-49DC693946EB}" dt="2019-04-08T23:10:11.162" v="776"/>
          <ac:spMkLst>
            <pc:docMk/>
            <pc:sldMk cId="1556190545" sldId="294"/>
            <ac:spMk id="4" creationId="{3BE893A7-877D-4BF0-A215-EAB94AE5641E}"/>
          </ac:spMkLst>
        </pc:spChg>
        <pc:grpChg chg="mod">
          <ac:chgData name="Guest User" userId="" providerId="Windows Live" clId="Web-{FA973472-7019-4DB4-9206-49DC693946EB}" dt="2019-04-08T21:32:37.778" v="281" actId="1076"/>
          <ac:grpSpMkLst>
            <pc:docMk/>
            <pc:sldMk cId="1556190545" sldId="294"/>
            <ac:grpSpMk id="66" creationId="{00000000-0000-0000-0000-000000000000}"/>
          </ac:grpSpMkLst>
        </pc:grpChg>
        <pc:grpChg chg="del">
          <ac:chgData name="Guest User" userId="" providerId="Windows Live" clId="Web-{FA973472-7019-4DB4-9206-49DC693946EB}" dt="2019-04-08T21:32:21.153" v="280"/>
          <ac:grpSpMkLst>
            <pc:docMk/>
            <pc:sldMk cId="1556190545" sldId="294"/>
            <ac:grpSpMk id="119" creationId="{00000000-0000-0000-0000-000000000000}"/>
          </ac:grpSpMkLst>
        </pc:grpChg>
        <pc:picChg chg="add del mod">
          <ac:chgData name="Guest User" userId="" providerId="Windows Live" clId="Web-{FA973472-7019-4DB4-9206-49DC693946EB}" dt="2019-04-08T23:08:20.895" v="762"/>
          <ac:picMkLst>
            <pc:docMk/>
            <pc:sldMk cId="1556190545" sldId="294"/>
            <ac:picMk id="2" creationId="{95C7648C-6E46-4ED0-9BCF-79B0DBBC4460}"/>
          </ac:picMkLst>
        </pc:picChg>
        <pc:picChg chg="add del mod">
          <ac:chgData name="Guest User" userId="" providerId="Windows Live" clId="Web-{FA973472-7019-4DB4-9206-49DC693946EB}" dt="2019-04-08T23:09:51.068" v="774"/>
          <ac:picMkLst>
            <pc:docMk/>
            <pc:sldMk cId="1556190545" sldId="294"/>
            <ac:picMk id="5" creationId="{2B8CB212-79ED-4004-83E6-E00A0A3FFB87}"/>
          </ac:picMkLst>
        </pc:picChg>
      </pc:sldChg>
      <pc:sldChg chg="del">
        <pc:chgData name="Guest User" userId="" providerId="Windows Live" clId="Web-{FA973472-7019-4DB4-9206-49DC693946EB}" dt="2019-04-08T23:46:20.716" v="1180"/>
        <pc:sldMkLst>
          <pc:docMk/>
          <pc:sldMk cId="2828361023" sldId="295"/>
        </pc:sldMkLst>
      </pc:sldChg>
      <pc:sldChg chg="del">
        <pc:chgData name="Guest User" userId="" providerId="Windows Live" clId="Web-{FA973472-7019-4DB4-9206-49DC693946EB}" dt="2019-04-08T23:46:49.310" v="1184"/>
        <pc:sldMkLst>
          <pc:docMk/>
          <pc:sldMk cId="3541385871" sldId="296"/>
        </pc:sldMkLst>
      </pc:sldChg>
      <pc:sldChg chg="del">
        <pc:chgData name="Guest User" userId="" providerId="Windows Live" clId="Web-{FA973472-7019-4DB4-9206-49DC693946EB}" dt="2019-04-08T22:10:57.287" v="506"/>
        <pc:sldMkLst>
          <pc:docMk/>
          <pc:sldMk cId="162324862" sldId="297"/>
        </pc:sldMkLst>
      </pc:sldChg>
      <pc:sldChg chg="addSp delSp modSp del">
        <pc:chgData name="Guest User" userId="" providerId="Windows Live" clId="Web-{FA973472-7019-4DB4-9206-49DC693946EB}" dt="2019-04-08T21:38:26.031" v="298"/>
        <pc:sldMkLst>
          <pc:docMk/>
          <pc:sldMk cId="164974017" sldId="302"/>
        </pc:sldMkLst>
        <pc:spChg chg="mod">
          <ac:chgData name="Guest User" userId="" providerId="Windows Live" clId="Web-{FA973472-7019-4DB4-9206-49DC693946EB}" dt="2019-04-08T21:38:00.032" v="296" actId="14100"/>
          <ac:spMkLst>
            <pc:docMk/>
            <pc:sldMk cId="164974017" sldId="302"/>
            <ac:spMk id="2" creationId="{91181FD3-994F-4B70-BF95-EBB3D7D4F7FF}"/>
          </ac:spMkLst>
        </pc:spChg>
        <pc:spChg chg="del">
          <ac:chgData name="Guest User" userId="" providerId="Windows Live" clId="Web-{FA973472-7019-4DB4-9206-49DC693946EB}" dt="2019-04-08T21:37:02.593" v="289"/>
          <ac:spMkLst>
            <pc:docMk/>
            <pc:sldMk cId="164974017" sldId="302"/>
            <ac:spMk id="3" creationId="{89532356-94C6-48AC-A350-6430CFDA3C15}"/>
          </ac:spMkLst>
        </pc:spChg>
        <pc:picChg chg="add mod ord">
          <ac:chgData name="Guest User" userId="" providerId="Windows Live" clId="Web-{FA973472-7019-4DB4-9206-49DC693946EB}" dt="2019-04-08T21:38:04.797" v="297" actId="14100"/>
          <ac:picMkLst>
            <pc:docMk/>
            <pc:sldMk cId="164974017" sldId="302"/>
            <ac:picMk id="11" creationId="{AFD9B972-C8DA-49FF-8365-CF45E3E2FF05}"/>
          </ac:picMkLst>
        </pc:picChg>
      </pc:sldChg>
      <pc:sldChg chg="add del">
        <pc:chgData name="Guest User" userId="" providerId="Windows Live" clId="Web-{FA973472-7019-4DB4-9206-49DC693946EB}" dt="2019-04-08T21:05:33.355" v="81"/>
        <pc:sldMkLst>
          <pc:docMk/>
          <pc:sldMk cId="308288144" sldId="302"/>
        </pc:sldMkLst>
      </pc:sldChg>
      <pc:sldChg chg="add del">
        <pc:chgData name="Guest User" userId="" providerId="Windows Live" clId="Web-{FA973472-7019-4DB4-9206-49DC693946EB}" dt="2019-04-08T21:05:01.589" v="79"/>
        <pc:sldMkLst>
          <pc:docMk/>
          <pc:sldMk cId="944059005" sldId="302"/>
        </pc:sldMkLst>
      </pc:sldChg>
      <pc:sldChg chg="add del">
        <pc:chgData name="Guest User" userId="" providerId="Windows Live" clId="Web-{FA973472-7019-4DB4-9206-49DC693946EB}" dt="2019-04-08T20:58:31.710" v="26"/>
        <pc:sldMkLst>
          <pc:docMk/>
          <pc:sldMk cId="2551959006" sldId="302"/>
        </pc:sldMkLst>
      </pc:sldChg>
      <pc:sldChg chg="addSp delSp modSp add replId">
        <pc:chgData name="Guest User" userId="" providerId="Windows Live" clId="Web-{FA973472-7019-4DB4-9206-49DC693946EB}" dt="2019-04-08T22:16:24.009" v="541" actId="20577"/>
        <pc:sldMkLst>
          <pc:docMk/>
          <pc:sldMk cId="3333086537" sldId="302"/>
        </pc:sldMkLst>
        <pc:spChg chg="mod">
          <ac:chgData name="Guest User" userId="" providerId="Windows Live" clId="Web-{FA973472-7019-4DB4-9206-49DC693946EB}" dt="2019-04-08T22:16:24.009" v="541" actId="20577"/>
          <ac:spMkLst>
            <pc:docMk/>
            <pc:sldMk cId="3333086537" sldId="302"/>
            <ac:spMk id="32" creationId="{00000000-0000-0000-0000-000000000000}"/>
          </ac:spMkLst>
        </pc:spChg>
        <pc:grpChg chg="del">
          <ac:chgData name="Guest User" userId="" providerId="Windows Live" clId="Web-{FA973472-7019-4DB4-9206-49DC693946EB}" dt="2019-04-08T21:39:37.673" v="311"/>
          <ac:grpSpMkLst>
            <pc:docMk/>
            <pc:sldMk cId="3333086537" sldId="302"/>
            <ac:grpSpMk id="50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13.407" v="301"/>
          <ac:grpSpMkLst>
            <pc:docMk/>
            <pc:sldMk cId="3333086537" sldId="302"/>
            <ac:grpSpMk id="52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30.157" v="308"/>
          <ac:grpSpMkLst>
            <pc:docMk/>
            <pc:sldMk cId="3333086537" sldId="302"/>
            <ac:grpSpMk id="58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10.063" v="300"/>
          <ac:grpSpMkLst>
            <pc:docMk/>
            <pc:sldMk cId="3333086537" sldId="302"/>
            <ac:grpSpMk id="60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40.173" v="312"/>
          <ac:grpSpMkLst>
            <pc:docMk/>
            <pc:sldMk cId="3333086537" sldId="302"/>
            <ac:grpSpMk id="66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16.235" v="302"/>
          <ac:grpSpMkLst>
            <pc:docMk/>
            <pc:sldMk cId="3333086537" sldId="302"/>
            <ac:grpSpMk id="68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35.126" v="310"/>
          <ac:grpSpMkLst>
            <pc:docMk/>
            <pc:sldMk cId="3333086537" sldId="302"/>
            <ac:grpSpMk id="88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32.688" v="309"/>
          <ac:grpSpMkLst>
            <pc:docMk/>
            <pc:sldMk cId="3333086537" sldId="302"/>
            <ac:grpSpMk id="96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18.782" v="304"/>
          <ac:grpSpMkLst>
            <pc:docMk/>
            <pc:sldMk cId="3333086537" sldId="302"/>
            <ac:grpSpMk id="105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42.735" v="313"/>
          <ac:grpSpMkLst>
            <pc:docMk/>
            <pc:sldMk cId="3333086537" sldId="302"/>
            <ac:grpSpMk id="111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21.360" v="305"/>
          <ac:grpSpMkLst>
            <pc:docMk/>
            <pc:sldMk cId="3333086537" sldId="302"/>
            <ac:grpSpMk id="113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18.719" v="303"/>
          <ac:grpSpMkLst>
            <pc:docMk/>
            <pc:sldMk cId="3333086537" sldId="302"/>
            <ac:grpSpMk id="119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26.907" v="307"/>
          <ac:grpSpMkLst>
            <pc:docMk/>
            <pc:sldMk cId="3333086537" sldId="302"/>
            <ac:grpSpMk id="125" creationId="{00000000-0000-0000-0000-000000000000}"/>
          </ac:grpSpMkLst>
        </pc:grpChg>
        <pc:grpChg chg="del">
          <ac:chgData name="Guest User" userId="" providerId="Windows Live" clId="Web-{FA973472-7019-4DB4-9206-49DC693946EB}" dt="2019-04-08T21:39:23.782" v="306"/>
          <ac:grpSpMkLst>
            <pc:docMk/>
            <pc:sldMk cId="3333086537" sldId="302"/>
            <ac:grpSpMk id="131" creationId="{00000000-0000-0000-0000-000000000000}"/>
          </ac:grpSpMkLst>
        </pc:grpChg>
        <pc:picChg chg="add del mod">
          <ac:chgData name="Guest User" userId="" providerId="Windows Live" clId="Web-{FA973472-7019-4DB4-9206-49DC693946EB}" dt="2019-04-08T21:42:17.643" v="334"/>
          <ac:picMkLst>
            <pc:docMk/>
            <pc:sldMk cId="3333086537" sldId="302"/>
            <ac:picMk id="2" creationId="{9F7C2860-FAB0-42B8-B8D9-4892EF7854B4}"/>
          </ac:picMkLst>
        </pc:picChg>
        <pc:picChg chg="add mod">
          <ac:chgData name="Guest User" userId="" providerId="Windows Live" clId="Web-{FA973472-7019-4DB4-9206-49DC693946EB}" dt="2019-04-08T21:42:29.878" v="337" actId="14100"/>
          <ac:picMkLst>
            <pc:docMk/>
            <pc:sldMk cId="3333086537" sldId="302"/>
            <ac:picMk id="4" creationId="{4581F998-066B-4FD8-A335-FD5D8D9C9F88}"/>
          </ac:picMkLst>
        </pc:picChg>
      </pc:sldChg>
      <pc:sldChg chg="modSp">
        <pc:chgData name="Guest User" userId="" providerId="Windows Live" clId="Web-{FA973472-7019-4DB4-9206-49DC693946EB}" dt="2019-04-08T22:16:12.821" v="538" actId="20577"/>
        <pc:sldMkLst>
          <pc:docMk/>
          <pc:sldMk cId="545249250" sldId="303"/>
        </pc:sldMkLst>
        <pc:spChg chg="mod">
          <ac:chgData name="Guest User" userId="" providerId="Windows Live" clId="Web-{FA973472-7019-4DB4-9206-49DC693946EB}" dt="2019-04-08T22:16:12.821" v="538" actId="20577"/>
          <ac:spMkLst>
            <pc:docMk/>
            <pc:sldMk cId="545249250" sldId="303"/>
            <ac:spMk id="32" creationId="{00000000-0000-0000-0000-000000000000}"/>
          </ac:spMkLst>
        </pc:spChg>
      </pc:sldChg>
      <pc:sldChg chg="add del">
        <pc:chgData name="Guest User" userId="" providerId="Windows Live" clId="Web-{FA973472-7019-4DB4-9206-49DC693946EB}" dt="2019-04-08T20:58:29.397" v="25"/>
        <pc:sldMkLst>
          <pc:docMk/>
          <pc:sldMk cId="1951744140" sldId="303"/>
        </pc:sldMkLst>
      </pc:sldChg>
      <pc:sldChg chg="del">
        <pc:chgData name="Guest User" userId="" providerId="Windows Live" clId="Web-{FA973472-7019-4DB4-9206-49DC693946EB}" dt="2019-04-08T21:43:50.707" v="338"/>
        <pc:sldMkLst>
          <pc:docMk/>
          <pc:sldMk cId="3947206410" sldId="304"/>
        </pc:sldMkLst>
      </pc:sldChg>
      <pc:sldChg chg="addSp delSp modSp add replId">
        <pc:chgData name="Guest User" userId="" providerId="Windows Live" clId="Web-{FA973472-7019-4DB4-9206-49DC693946EB}" dt="2019-04-08T22:16:35.915" v="544" actId="20577"/>
        <pc:sldMkLst>
          <pc:docMk/>
          <pc:sldMk cId="3474573898" sldId="306"/>
        </pc:sldMkLst>
        <pc:spChg chg="mod">
          <ac:chgData name="Guest User" userId="" providerId="Windows Live" clId="Web-{FA973472-7019-4DB4-9206-49DC693946EB}" dt="2019-04-08T22:16:35.915" v="544" actId="20577"/>
          <ac:spMkLst>
            <pc:docMk/>
            <pc:sldMk cId="3474573898" sldId="306"/>
            <ac:spMk id="32" creationId="{00000000-0000-0000-0000-000000000000}"/>
          </ac:spMkLst>
        </pc:spChg>
        <pc:picChg chg="add mod">
          <ac:chgData name="Guest User" userId="" providerId="Windows Live" clId="Web-{FA973472-7019-4DB4-9206-49DC693946EB}" dt="2019-04-08T21:44:43.645" v="345" actId="14100"/>
          <ac:picMkLst>
            <pc:docMk/>
            <pc:sldMk cId="3474573898" sldId="306"/>
            <ac:picMk id="2" creationId="{2D0458B7-5315-40F1-AE82-4216833F4BC0}"/>
          </ac:picMkLst>
        </pc:picChg>
        <pc:picChg chg="del">
          <ac:chgData name="Guest User" userId="" providerId="Windows Live" clId="Web-{FA973472-7019-4DB4-9206-49DC693946EB}" dt="2019-04-08T21:44:14.098" v="340"/>
          <ac:picMkLst>
            <pc:docMk/>
            <pc:sldMk cId="3474573898" sldId="306"/>
            <ac:picMk id="4" creationId="{4581F998-066B-4FD8-A335-FD5D8D9C9F88}"/>
          </ac:picMkLst>
        </pc:picChg>
      </pc:sldChg>
      <pc:sldChg chg="addSp delSp modSp add replId">
        <pc:chgData name="Guest User" userId="" providerId="Windows Live" clId="Web-{FA973472-7019-4DB4-9206-49DC693946EB}" dt="2019-04-08T22:14:05.867" v="534" actId="20577"/>
        <pc:sldMkLst>
          <pc:docMk/>
          <pc:sldMk cId="2758850270" sldId="307"/>
        </pc:sldMkLst>
        <pc:spChg chg="mod">
          <ac:chgData name="Guest User" userId="" providerId="Windows Live" clId="Web-{FA973472-7019-4DB4-9206-49DC693946EB}" dt="2019-04-08T22:14:05.867" v="534" actId="20577"/>
          <ac:spMkLst>
            <pc:docMk/>
            <pc:sldMk cId="2758850270" sldId="307"/>
            <ac:spMk id="32" creationId="{00000000-0000-0000-0000-000000000000}"/>
          </ac:spMkLst>
        </pc:spChg>
        <pc:picChg chg="del">
          <ac:chgData name="Guest User" userId="" providerId="Windows Live" clId="Web-{FA973472-7019-4DB4-9206-49DC693946EB}" dt="2019-04-08T21:45:52.318" v="359"/>
          <ac:picMkLst>
            <pc:docMk/>
            <pc:sldMk cId="2758850270" sldId="307"/>
            <ac:picMk id="2" creationId="{2D0458B7-5315-40F1-AE82-4216833F4BC0}"/>
          </ac:picMkLst>
        </pc:picChg>
        <pc:picChg chg="add mod">
          <ac:chgData name="Guest User" userId="" providerId="Windows Live" clId="Web-{FA973472-7019-4DB4-9206-49DC693946EB}" dt="2019-04-08T21:46:20.771" v="368" actId="14100"/>
          <ac:picMkLst>
            <pc:docMk/>
            <pc:sldMk cId="2758850270" sldId="307"/>
            <ac:picMk id="3" creationId="{EC464B09-190C-4F10-9E97-5B180EF0751F}"/>
          </ac:picMkLst>
        </pc:picChg>
      </pc:sldChg>
      <pc:sldChg chg="addSp delSp modSp add replId">
        <pc:chgData name="Guest User" userId="" providerId="Windows Live" clId="Web-{FA973472-7019-4DB4-9206-49DC693946EB}" dt="2019-04-08T22:12:05.850" v="518" actId="20577"/>
        <pc:sldMkLst>
          <pc:docMk/>
          <pc:sldMk cId="1737872625" sldId="308"/>
        </pc:sldMkLst>
        <pc:spChg chg="add mod">
          <ac:chgData name="Guest User" userId="" providerId="Windows Live" clId="Web-{FA973472-7019-4DB4-9206-49DC693946EB}" dt="2019-04-08T21:50:39.821" v="416" actId="14100"/>
          <ac:spMkLst>
            <pc:docMk/>
            <pc:sldMk cId="1737872625" sldId="308"/>
            <ac:spMk id="2" creationId="{5BC11015-8E96-4088-8480-3F2768423B13}"/>
          </ac:spMkLst>
        </pc:spChg>
        <pc:spChg chg="add mod">
          <ac:chgData name="Guest User" userId="" providerId="Windows Live" clId="Web-{FA973472-7019-4DB4-9206-49DC693946EB}" dt="2019-04-08T21:51:21.134" v="424" actId="20577"/>
          <ac:spMkLst>
            <pc:docMk/>
            <pc:sldMk cId="1737872625" sldId="308"/>
            <ac:spMk id="4" creationId="{325D44BE-17AE-4AEA-8772-52DE15F251A0}"/>
          </ac:spMkLst>
        </pc:spChg>
        <pc:spChg chg="add del mod">
          <ac:chgData name="Guest User" userId="" providerId="Windows Live" clId="Web-{FA973472-7019-4DB4-9206-49DC693946EB}" dt="2019-04-08T21:51:52.744" v="431"/>
          <ac:spMkLst>
            <pc:docMk/>
            <pc:sldMk cId="1737872625" sldId="308"/>
            <ac:spMk id="5" creationId="{B108EEB6-804C-479D-A582-C62EE8F45F73}"/>
          </ac:spMkLst>
        </pc:spChg>
        <pc:spChg chg="add mod">
          <ac:chgData name="Guest User" userId="" providerId="Windows Live" clId="Web-{FA973472-7019-4DB4-9206-49DC693946EB}" dt="2019-04-08T21:52:32.010" v="460" actId="1076"/>
          <ac:spMkLst>
            <pc:docMk/>
            <pc:sldMk cId="1737872625" sldId="308"/>
            <ac:spMk id="6" creationId="{4D0227C1-EAB1-4395-A55F-117B66317DE1}"/>
          </ac:spMkLst>
        </pc:spChg>
        <pc:spChg chg="mod">
          <ac:chgData name="Guest User" userId="" providerId="Windows Live" clId="Web-{FA973472-7019-4DB4-9206-49DC693946EB}" dt="2019-04-08T22:12:05.850" v="518" actId="20577"/>
          <ac:spMkLst>
            <pc:docMk/>
            <pc:sldMk cId="1737872625" sldId="308"/>
            <ac:spMk id="32" creationId="{00000000-0000-0000-0000-000000000000}"/>
          </ac:spMkLst>
        </pc:spChg>
        <pc:picChg chg="del">
          <ac:chgData name="Guest User" userId="" providerId="Windows Live" clId="Web-{FA973472-7019-4DB4-9206-49DC693946EB}" dt="2019-04-08T21:48:05.194" v="375"/>
          <ac:picMkLst>
            <pc:docMk/>
            <pc:sldMk cId="1737872625" sldId="308"/>
            <ac:picMk id="3" creationId="{EC464B09-190C-4F10-9E97-5B180EF0751F}"/>
          </ac:picMkLst>
        </pc:picChg>
        <pc:picChg chg="add mod">
          <ac:chgData name="Guest User" userId="" providerId="Windows Live" clId="Web-{FA973472-7019-4DB4-9206-49DC693946EB}" dt="2019-04-08T21:52:57.416" v="462" actId="1076"/>
          <ac:picMkLst>
            <pc:docMk/>
            <pc:sldMk cId="1737872625" sldId="308"/>
            <ac:picMk id="7" creationId="{3D9BA6BD-8A91-42E2-952E-19E742C36177}"/>
          </ac:picMkLst>
        </pc:picChg>
        <pc:picChg chg="add mod">
          <ac:chgData name="Guest User" userId="" providerId="Windows Live" clId="Web-{FA973472-7019-4DB4-9206-49DC693946EB}" dt="2019-04-08T21:53:11.557" v="465" actId="14100"/>
          <ac:picMkLst>
            <pc:docMk/>
            <pc:sldMk cId="1737872625" sldId="308"/>
            <ac:picMk id="9" creationId="{2A23B842-43A1-4397-B8E6-1DF6C2380AB8}"/>
          </ac:picMkLst>
        </pc:picChg>
      </pc:sldChg>
      <pc:sldChg chg="add del replId">
        <pc:chgData name="Guest User" userId="" providerId="Windows Live" clId="Web-{FA973472-7019-4DB4-9206-49DC693946EB}" dt="2019-04-08T23:46:02.559" v="1177"/>
        <pc:sldMkLst>
          <pc:docMk/>
          <pc:sldMk cId="127005657" sldId="309"/>
        </pc:sldMkLst>
      </pc:sldChg>
      <pc:sldChg chg="add replId">
        <pc:chgData name="Guest User" userId="" providerId="Windows Live" clId="Web-{FA973472-7019-4DB4-9206-49DC693946EB}" dt="2019-04-08T22:01:15.984" v="467"/>
        <pc:sldMkLst>
          <pc:docMk/>
          <pc:sldMk cId="3770089403" sldId="310"/>
        </pc:sldMkLst>
      </pc:sldChg>
      <pc:sldChg chg="addSp delSp modSp add replId">
        <pc:chgData name="Guest User" userId="" providerId="Windows Live" clId="Web-{FA973472-7019-4DB4-9206-49DC693946EB}" dt="2019-04-08T22:27:07.161" v="749" actId="20577"/>
        <pc:sldMkLst>
          <pc:docMk/>
          <pc:sldMk cId="1319882306" sldId="311"/>
        </pc:sldMkLst>
        <pc:spChg chg="add mod">
          <ac:chgData name="Guest User" userId="" providerId="Windows Live" clId="Web-{FA973472-7019-4DB4-9206-49DC693946EB}" dt="2019-04-08T22:18:49.608" v="576" actId="20577"/>
          <ac:spMkLst>
            <pc:docMk/>
            <pc:sldMk cId="1319882306" sldId="311"/>
            <ac:spMk id="2" creationId="{3CB0CF3B-3D93-431C-B083-93DF34B3F592}"/>
          </ac:spMkLst>
        </pc:spChg>
        <pc:spChg chg="mod">
          <ac:chgData name="Guest User" userId="" providerId="Windows Live" clId="Web-{FA973472-7019-4DB4-9206-49DC693946EB}" dt="2019-04-08T22:27:07.161" v="749" actId="20577"/>
          <ac:spMkLst>
            <pc:docMk/>
            <pc:sldMk cId="1319882306" sldId="311"/>
            <ac:spMk id="3" creationId="{00000000-0000-0000-0000-000000000000}"/>
          </ac:spMkLst>
        </pc:spChg>
        <pc:spChg chg="mod">
          <ac:chgData name="Guest User" userId="" providerId="Windows Live" clId="Web-{FA973472-7019-4DB4-9206-49DC693946EB}" dt="2019-04-08T22:21:04.766" v="588" actId="20577"/>
          <ac:spMkLst>
            <pc:docMk/>
            <pc:sldMk cId="1319882306" sldId="311"/>
            <ac:spMk id="676" creationId="{00000000-0000-0000-0000-000000000000}"/>
          </ac:spMkLst>
        </pc:spChg>
        <pc:grpChg chg="del">
          <ac:chgData name="Guest User" userId="" providerId="Windows Live" clId="Web-{FA973472-7019-4DB4-9206-49DC693946EB}" dt="2019-04-08T22:18:15.463" v="567"/>
          <ac:grpSpMkLst>
            <pc:docMk/>
            <pc:sldMk cId="1319882306" sldId="311"/>
            <ac:grpSpMk id="18" creationId="{00000000-0000-0000-0000-000000000000}"/>
          </ac:grpSpMkLst>
        </pc:grpChg>
        <pc:grpChg chg="del">
          <ac:chgData name="Guest User" userId="" providerId="Windows Live" clId="Web-{FA973472-7019-4DB4-9206-49DC693946EB}" dt="2019-04-08T22:18:11.276" v="566"/>
          <ac:grpSpMkLst>
            <pc:docMk/>
            <pc:sldMk cId="1319882306" sldId="311"/>
            <ac:grpSpMk id="89" creationId="{00000000-0000-0000-0000-000000000000}"/>
          </ac:grpSpMkLst>
        </pc:grpChg>
      </pc:sldChg>
      <pc:sldChg chg="add del replId">
        <pc:chgData name="Guest User" userId="" providerId="Windows Live" clId="Web-{FA973472-7019-4DB4-9206-49DC693946EB}" dt="2019-04-08T23:46:32.372" v="1182"/>
        <pc:sldMkLst>
          <pc:docMk/>
          <pc:sldMk cId="1108704166" sldId="312"/>
        </pc:sldMkLst>
      </pc:sldChg>
      <pc:sldChg chg="addSp delSp modSp add replId">
        <pc:chgData name="Guest User" userId="" providerId="Windows Live" clId="Web-{FA973472-7019-4DB4-9206-49DC693946EB}" dt="2019-04-08T23:45:08.121" v="1171" actId="1076"/>
        <pc:sldMkLst>
          <pc:docMk/>
          <pc:sldMk cId="2762194317" sldId="313"/>
        </pc:sldMkLst>
        <pc:spChg chg="mod">
          <ac:chgData name="Guest User" userId="" providerId="Windows Live" clId="Web-{FA973472-7019-4DB4-9206-49DC693946EB}" dt="2019-04-08T23:37:06.122" v="1073" actId="1076"/>
          <ac:spMkLst>
            <pc:docMk/>
            <pc:sldMk cId="2762194317" sldId="313"/>
            <ac:spMk id="2" creationId="{4C47E7F1-B8B9-436C-8F07-A0A3488E39D5}"/>
          </ac:spMkLst>
        </pc:spChg>
        <pc:spChg chg="add mod">
          <ac:chgData name="Guest User" userId="" providerId="Windows Live" clId="Web-{FA973472-7019-4DB4-9206-49DC693946EB}" dt="2019-04-08T23:26:50.803" v="938"/>
          <ac:spMkLst>
            <pc:docMk/>
            <pc:sldMk cId="2762194317" sldId="313"/>
            <ac:spMk id="4" creationId="{6DE4A26A-B9A5-4070-9CAF-DBD4DE9CF31C}"/>
          </ac:spMkLst>
        </pc:spChg>
        <pc:spChg chg="mod">
          <ac:chgData name="Guest User" userId="" providerId="Windows Live" clId="Web-{FA973472-7019-4DB4-9206-49DC693946EB}" dt="2019-04-08T23:38:34.998" v="1084" actId="14100"/>
          <ac:spMkLst>
            <pc:docMk/>
            <pc:sldMk cId="2762194317" sldId="313"/>
            <ac:spMk id="5" creationId="{11B76561-D4DC-41CE-B401-98FB3A850C29}"/>
          </ac:spMkLst>
        </pc:spChg>
        <pc:spChg chg="add mod">
          <ac:chgData name="Guest User" userId="" providerId="Windows Live" clId="Web-{FA973472-7019-4DB4-9206-49DC693946EB}" dt="2019-04-08T23:44:59.481" v="1170"/>
          <ac:spMkLst>
            <pc:docMk/>
            <pc:sldMk cId="2762194317" sldId="313"/>
            <ac:spMk id="6" creationId="{7C8CD82C-03FA-4251-9C97-490E80F6B35E}"/>
          </ac:spMkLst>
        </pc:spChg>
        <pc:spChg chg="del">
          <ac:chgData name="Guest User" userId="" providerId="Windows Live" clId="Web-{FA973472-7019-4DB4-9206-49DC693946EB}" dt="2019-04-08T23:22:50.018" v="908"/>
          <ac:spMkLst>
            <pc:docMk/>
            <pc:sldMk cId="2762194317" sldId="313"/>
            <ac:spMk id="7" creationId="{4778D300-6103-49B0-BF53-CC0DB1E2BEE3}"/>
          </ac:spMkLst>
        </pc:spChg>
        <pc:spChg chg="add mod">
          <ac:chgData name="Guest User" userId="" providerId="Windows Live" clId="Web-{FA973472-7019-4DB4-9206-49DC693946EB}" dt="2019-04-08T23:36:04.762" v="1062" actId="1076"/>
          <ac:spMkLst>
            <pc:docMk/>
            <pc:sldMk cId="2762194317" sldId="313"/>
            <ac:spMk id="10" creationId="{104E2EEA-7C61-4992-BAB2-E51235F02327}"/>
          </ac:spMkLst>
        </pc:spChg>
        <pc:spChg chg="add mod">
          <ac:chgData name="Guest User" userId="" providerId="Windows Live" clId="Web-{FA973472-7019-4DB4-9206-49DC693946EB}" dt="2019-04-08T23:25:27.865" v="924" actId="1076"/>
          <ac:spMkLst>
            <pc:docMk/>
            <pc:sldMk cId="2762194317" sldId="313"/>
            <ac:spMk id="11" creationId="{F15FF5E2-A68F-465F-934F-305503659056}"/>
          </ac:spMkLst>
        </pc:spChg>
        <pc:spChg chg="add mod">
          <ac:chgData name="Guest User" userId="" providerId="Windows Live" clId="Web-{FA973472-7019-4DB4-9206-49DC693946EB}" dt="2019-04-08T23:42:20.735" v="1129" actId="14100"/>
          <ac:spMkLst>
            <pc:docMk/>
            <pc:sldMk cId="2762194317" sldId="313"/>
            <ac:spMk id="22" creationId="{B3EECFEE-DDC7-436D-A898-A5A0F65B9567}"/>
          </ac:spMkLst>
        </pc:spChg>
        <pc:spChg chg="add mod">
          <ac:chgData name="Guest User" userId="" providerId="Windows Live" clId="Web-{FA973472-7019-4DB4-9206-49DC693946EB}" dt="2019-04-08T23:36:13.825" v="1064" actId="1076"/>
          <ac:spMkLst>
            <pc:docMk/>
            <pc:sldMk cId="2762194317" sldId="313"/>
            <ac:spMk id="23" creationId="{179A846E-728E-4C7C-B083-253E9037D4F1}"/>
          </ac:spMkLst>
        </pc:spChg>
        <pc:spChg chg="add mod">
          <ac:chgData name="Guest User" userId="" providerId="Windows Live" clId="Web-{FA973472-7019-4DB4-9206-49DC693946EB}" dt="2019-04-08T23:37:33.513" v="1078" actId="14100"/>
          <ac:spMkLst>
            <pc:docMk/>
            <pc:sldMk cId="2762194317" sldId="313"/>
            <ac:spMk id="26" creationId="{CEB0EFAC-7D1A-49CF-9B11-08D8CE322E01}"/>
          </ac:spMkLst>
        </pc:spChg>
        <pc:spChg chg="add mod">
          <ac:chgData name="Guest User" userId="" providerId="Windows Live" clId="Web-{FA973472-7019-4DB4-9206-49DC693946EB}" dt="2019-04-08T23:42:49.719" v="1153" actId="20577"/>
          <ac:spMkLst>
            <pc:docMk/>
            <pc:sldMk cId="2762194317" sldId="313"/>
            <ac:spMk id="36" creationId="{0AD1E4FF-CA8D-4166-8DD0-9721372760D0}"/>
          </ac:spMkLst>
        </pc:spChg>
        <pc:spChg chg="add mod">
          <ac:chgData name="Guest User" userId="" providerId="Windows Live" clId="Web-{FA973472-7019-4DB4-9206-49DC693946EB}" dt="2019-04-08T23:35:37.418" v="1058" actId="1076"/>
          <ac:spMkLst>
            <pc:docMk/>
            <pc:sldMk cId="2762194317" sldId="313"/>
            <ac:spMk id="78" creationId="{46DC2971-33FA-4037-84AF-05D8479E6DFD}"/>
          </ac:spMkLst>
        </pc:spChg>
        <pc:spChg chg="add mod">
          <ac:chgData name="Guest User" userId="" providerId="Windows Live" clId="Web-{FA973472-7019-4DB4-9206-49DC693946EB}" dt="2019-04-08T23:35:35.465" v="1057" actId="1076"/>
          <ac:spMkLst>
            <pc:docMk/>
            <pc:sldMk cId="2762194317" sldId="313"/>
            <ac:spMk id="79" creationId="{41F2907D-005C-49A2-A045-7599C1CD2B8F}"/>
          </ac:spMkLst>
        </pc:spChg>
        <pc:spChg chg="add mod">
          <ac:chgData name="Guest User" userId="" providerId="Windows Live" clId="Web-{FA973472-7019-4DB4-9206-49DC693946EB}" dt="2019-04-08T23:37:18.138" v="1076" actId="1076"/>
          <ac:spMkLst>
            <pc:docMk/>
            <pc:sldMk cId="2762194317" sldId="313"/>
            <ac:spMk id="82" creationId="{AA1BA834-8488-4511-9650-18C73CC7ECEE}"/>
          </ac:spMkLst>
        </pc:spChg>
        <pc:spChg chg="add mod">
          <ac:chgData name="Guest User" userId="" providerId="Windows Live" clId="Web-{FA973472-7019-4DB4-9206-49DC693946EB}" dt="2019-04-08T23:39:39.858" v="1113" actId="20577"/>
          <ac:spMkLst>
            <pc:docMk/>
            <pc:sldMk cId="2762194317" sldId="313"/>
            <ac:spMk id="86" creationId="{B240D2F4-FE74-4517-A8AC-E39D85700798}"/>
          </ac:spMkLst>
        </pc:spChg>
        <pc:grpChg chg="mod">
          <ac:chgData name="Guest User" userId="" providerId="Windows Live" clId="Web-{FA973472-7019-4DB4-9206-49DC693946EB}" dt="2019-04-08T23:36:17.497" v="1065" actId="1076"/>
          <ac:grpSpMkLst>
            <pc:docMk/>
            <pc:sldMk cId="2762194317" sldId="313"/>
            <ac:grpSpMk id="50" creationId="{00000000-0000-0000-0000-000000000000}"/>
          </ac:grpSpMkLst>
        </pc:grpChg>
        <pc:grpChg chg="del">
          <ac:chgData name="Guest User" userId="" providerId="Windows Live" clId="Web-{FA973472-7019-4DB4-9206-49DC693946EB}" dt="2019-04-08T23:31:34.837" v="1000"/>
          <ac:grpSpMkLst>
            <pc:docMk/>
            <pc:sldMk cId="2762194317" sldId="313"/>
            <ac:grpSpMk id="52" creationId="{00000000-0000-0000-0000-000000000000}"/>
          </ac:grpSpMkLst>
        </pc:grpChg>
        <pc:grpChg chg="mod">
          <ac:chgData name="Guest User" userId="" providerId="Windows Live" clId="Web-{FA973472-7019-4DB4-9206-49DC693946EB}" dt="2019-04-08T23:35:56.606" v="1061" actId="1076"/>
          <ac:grpSpMkLst>
            <pc:docMk/>
            <pc:sldMk cId="2762194317" sldId="313"/>
            <ac:grpSpMk id="58" creationId="{00000000-0000-0000-0000-000000000000}"/>
          </ac:grpSpMkLst>
        </pc:grpChg>
        <pc:grpChg chg="del mod">
          <ac:chgData name="Guest User" userId="" providerId="Windows Live" clId="Web-{FA973472-7019-4DB4-9206-49DC693946EB}" dt="2019-04-08T23:19:54.001" v="859"/>
          <ac:grpSpMkLst>
            <pc:docMk/>
            <pc:sldMk cId="2762194317" sldId="313"/>
            <ac:grpSpMk id="60" creationId="{00000000-0000-0000-0000-000000000000}"/>
          </ac:grpSpMkLst>
        </pc:grpChg>
        <pc:grpChg chg="add mod">
          <ac:chgData name="Guest User" userId="" providerId="Windows Live" clId="Web-{FA973472-7019-4DB4-9206-49DC693946EB}" dt="2019-04-08T23:25:59.740" v="930" actId="14100"/>
          <ac:grpSpMkLst>
            <pc:docMk/>
            <pc:sldMk cId="2762194317" sldId="313"/>
            <ac:grpSpMk id="60" creationId="{20188381-9949-4665-8116-2206958C1300}"/>
          </ac:grpSpMkLst>
        </pc:grpChg>
        <pc:grpChg chg="mod">
          <ac:chgData name="Guest User" userId="" providerId="Windows Live" clId="Web-{FA973472-7019-4DB4-9206-49DC693946EB}" dt="2019-04-08T23:36:59.169" v="1071" actId="1076"/>
          <ac:grpSpMkLst>
            <pc:docMk/>
            <pc:sldMk cId="2762194317" sldId="313"/>
            <ac:grpSpMk id="66" creationId="{701906C9-F0AA-4F50-8E17-E78758EB958B}"/>
          </ac:grpSpMkLst>
        </pc:grpChg>
        <pc:grpChg chg="del">
          <ac:chgData name="Guest User" userId="" providerId="Windows Live" clId="Web-{FA973472-7019-4DB4-9206-49DC693946EB}" dt="2019-04-08T23:34:35.886" v="1045"/>
          <ac:grpSpMkLst>
            <pc:docMk/>
            <pc:sldMk cId="2762194317" sldId="313"/>
            <ac:grpSpMk id="68" creationId="{00000000-0000-0000-0000-000000000000}"/>
          </ac:grpSpMkLst>
        </pc:grpChg>
        <pc:grpChg chg="add mod">
          <ac:chgData name="Guest User" userId="" providerId="Windows Live" clId="Web-{FA973472-7019-4DB4-9206-49DC693946EB}" dt="2019-04-08T23:37:15.325" v="1075" actId="1076"/>
          <ac:grpSpMkLst>
            <pc:docMk/>
            <pc:sldMk cId="2762194317" sldId="313"/>
            <ac:grpSpMk id="83" creationId="{F780BB4F-8651-4DB9-8F53-84705756B448}"/>
          </ac:grpSpMkLst>
        </pc:grpChg>
        <pc:grpChg chg="mod">
          <ac:chgData name="Guest User" userId="" providerId="Windows Live" clId="Web-{FA973472-7019-4DB4-9206-49DC693946EB}" dt="2019-04-08T23:31:15.603" v="999" actId="1076"/>
          <ac:grpSpMkLst>
            <pc:docMk/>
            <pc:sldMk cId="2762194317" sldId="313"/>
            <ac:grpSpMk id="88" creationId="{00000000-0000-0000-0000-000000000000}"/>
          </ac:grpSpMkLst>
        </pc:grpChg>
        <pc:grpChg chg="del mod">
          <ac:chgData name="Guest User" userId="" providerId="Windows Live" clId="Web-{FA973472-7019-4DB4-9206-49DC693946EB}" dt="2019-04-08T23:36:25.700" v="1067"/>
          <ac:grpSpMkLst>
            <pc:docMk/>
            <pc:sldMk cId="2762194317" sldId="313"/>
            <ac:grpSpMk id="96" creationId="{00000000-0000-0000-0000-000000000000}"/>
          </ac:grpSpMkLst>
        </pc:grpChg>
        <pc:grpChg chg="del">
          <ac:chgData name="Guest User" userId="" providerId="Windows Live" clId="Web-{FA973472-7019-4DB4-9206-49DC693946EB}" dt="2019-04-08T23:35:27.824" v="1055"/>
          <ac:grpSpMkLst>
            <pc:docMk/>
            <pc:sldMk cId="2762194317" sldId="313"/>
            <ac:grpSpMk id="105" creationId="{00000000-0000-0000-0000-000000000000}"/>
          </ac:grpSpMkLst>
        </pc:grpChg>
        <pc:grpChg chg="del">
          <ac:chgData name="Guest User" userId="" providerId="Windows Live" clId="Web-{FA973472-7019-4DB4-9206-49DC693946EB}" dt="2019-04-08T23:35:14.887" v="1052"/>
          <ac:grpSpMkLst>
            <pc:docMk/>
            <pc:sldMk cId="2762194317" sldId="313"/>
            <ac:grpSpMk id="113" creationId="{00000000-0000-0000-0000-000000000000}"/>
          </ac:grpSpMkLst>
        </pc:grpChg>
        <pc:grpChg chg="del mod">
          <ac:chgData name="Guest User" userId="" providerId="Windows Live" clId="Web-{FA973472-7019-4DB4-9206-49DC693946EB}" dt="2019-04-08T23:36:23.215" v="1066"/>
          <ac:grpSpMkLst>
            <pc:docMk/>
            <pc:sldMk cId="2762194317" sldId="313"/>
            <ac:grpSpMk id="125" creationId="{00000000-0000-0000-0000-000000000000}"/>
          </ac:grpSpMkLst>
        </pc:grpChg>
        <pc:picChg chg="mod">
          <ac:chgData name="Guest User" userId="" providerId="Windows Live" clId="Web-{FA973472-7019-4DB4-9206-49DC693946EB}" dt="2019-04-08T23:37:02.747" v="1072" actId="1076"/>
          <ac:picMkLst>
            <pc:docMk/>
            <pc:sldMk cId="2762194317" sldId="313"/>
            <ac:picMk id="3" creationId="{CE89C72C-1A88-4FCB-9B0F-1B60BFDB2623}"/>
          </ac:picMkLst>
        </pc:picChg>
        <pc:picChg chg="del mod">
          <ac:chgData name="Guest User" userId="" providerId="Windows Live" clId="Web-{FA973472-7019-4DB4-9206-49DC693946EB}" dt="2019-04-08T23:22:51.831" v="909"/>
          <ac:picMkLst>
            <pc:docMk/>
            <pc:sldMk cId="2762194317" sldId="313"/>
            <ac:picMk id="4" creationId="{3CF63724-C063-4EB7-B504-4E375858D476}"/>
          </ac:picMkLst>
        </pc:picChg>
        <pc:picChg chg="add del mod">
          <ac:chgData name="Guest User" userId="" providerId="Windows Live" clId="Web-{FA973472-7019-4DB4-9206-49DC693946EB}" dt="2019-04-08T23:29:40.914" v="958"/>
          <ac:picMkLst>
            <pc:docMk/>
            <pc:sldMk cId="2762194317" sldId="313"/>
            <ac:picMk id="7" creationId="{824D5A50-9686-40DC-A04D-FEBDDC8F0B1B}"/>
          </ac:picMkLst>
        </pc:picChg>
        <pc:picChg chg="add mod">
          <ac:chgData name="Guest User" userId="" providerId="Windows Live" clId="Web-{FA973472-7019-4DB4-9206-49DC693946EB}" dt="2019-04-08T23:45:08.121" v="1171" actId="1076"/>
          <ac:picMkLst>
            <pc:docMk/>
            <pc:sldMk cId="2762194317" sldId="313"/>
            <ac:picMk id="8" creationId="{A5C426BC-6F8B-4FD4-9BC1-78E38010CA5C}"/>
          </ac:picMkLst>
        </pc:picChg>
        <pc:picChg chg="add del mod">
          <ac:chgData name="Guest User" userId="" providerId="Windows Live" clId="Web-{FA973472-7019-4DB4-9206-49DC693946EB}" dt="2019-04-08T23:39:53.889" v="1117"/>
          <ac:picMkLst>
            <pc:docMk/>
            <pc:sldMk cId="2762194317" sldId="313"/>
            <ac:picMk id="12" creationId="{B5A31201-6D47-4206-954B-84D1B408B168}"/>
          </ac:picMkLst>
        </pc:picChg>
        <pc:picChg chg="add del mod">
          <ac:chgData name="Guest User" userId="" providerId="Windows Live" clId="Web-{FA973472-7019-4DB4-9206-49DC693946EB}" dt="2019-04-08T23:29:40.914" v="957"/>
          <ac:picMkLst>
            <pc:docMk/>
            <pc:sldMk cId="2762194317" sldId="313"/>
            <ac:picMk id="14" creationId="{50C35F6E-3F15-4EB6-A187-210753B385B5}"/>
          </ac:picMkLst>
        </pc:picChg>
        <pc:picChg chg="add del mod">
          <ac:chgData name="Guest User" userId="" providerId="Windows Live" clId="Web-{FA973472-7019-4DB4-9206-49DC693946EB}" dt="2019-04-08T23:29:40.914" v="956"/>
          <ac:picMkLst>
            <pc:docMk/>
            <pc:sldMk cId="2762194317" sldId="313"/>
            <ac:picMk id="16" creationId="{2C6200D6-861A-4BC5-8C22-0C6AAFD30142}"/>
          </ac:picMkLst>
        </pc:picChg>
        <pc:picChg chg="add del mod">
          <ac:chgData name="Guest User" userId="" providerId="Windows Live" clId="Web-{FA973472-7019-4DB4-9206-49DC693946EB}" dt="2019-04-08T23:29:40.899" v="955"/>
          <ac:picMkLst>
            <pc:docMk/>
            <pc:sldMk cId="2762194317" sldId="313"/>
            <ac:picMk id="18" creationId="{9182AB58-5367-4865-A4B4-54458EB6D600}"/>
          </ac:picMkLst>
        </pc:picChg>
        <pc:picChg chg="add del mod">
          <ac:chgData name="Guest User" userId="" providerId="Windows Live" clId="Web-{FA973472-7019-4DB4-9206-49DC693946EB}" dt="2019-04-08T23:39:55.593" v="1118"/>
          <ac:picMkLst>
            <pc:docMk/>
            <pc:sldMk cId="2762194317" sldId="313"/>
            <ac:picMk id="20" creationId="{C59B77F3-6A6D-4166-9DC5-9B70921CBC59}"/>
          </ac:picMkLst>
        </pc:picChg>
        <pc:picChg chg="add mod">
          <ac:chgData name="Guest User" userId="" providerId="Windows Live" clId="Web-{FA973472-7019-4DB4-9206-49DC693946EB}" dt="2019-04-08T23:43:11.751" v="1158" actId="1076"/>
          <ac:picMkLst>
            <pc:docMk/>
            <pc:sldMk cId="2762194317" sldId="313"/>
            <ac:picMk id="24" creationId="{980D6E40-5907-4EE3-A7B8-C18AF9C34636}"/>
          </ac:picMkLst>
        </pc:picChg>
        <pc:picChg chg="add mod">
          <ac:chgData name="Guest User" userId="" providerId="Windows Live" clId="Web-{FA973472-7019-4DB4-9206-49DC693946EB}" dt="2019-04-08T23:38:04.623" v="1082"/>
          <ac:picMkLst>
            <pc:docMk/>
            <pc:sldMk cId="2762194317" sldId="313"/>
            <ac:picMk id="27" creationId="{7543D453-9A05-4FE7-A25E-5285F8FF79E3}"/>
          </ac:picMkLst>
        </pc:picChg>
        <pc:picChg chg="add mod">
          <ac:chgData name="Guest User" userId="" providerId="Windows Live" clId="Web-{FA973472-7019-4DB4-9206-49DC693946EB}" dt="2019-04-08T23:40:26.280" v="1121"/>
          <ac:picMkLst>
            <pc:docMk/>
            <pc:sldMk cId="2762194317" sldId="313"/>
            <ac:picMk id="29" creationId="{6F881F77-603B-4D6E-8C9B-2CA1423898D4}"/>
          </ac:picMkLst>
        </pc:picChg>
        <pc:picChg chg="add mod">
          <ac:chgData name="Guest User" userId="" providerId="Windows Live" clId="Web-{FA973472-7019-4DB4-9206-49DC693946EB}" dt="2019-04-08T23:41:20.172" v="1124"/>
          <ac:picMkLst>
            <pc:docMk/>
            <pc:sldMk cId="2762194317" sldId="313"/>
            <ac:picMk id="31" creationId="{9DA6F8BE-F127-4FB8-B99B-EDD2D5B2C624}"/>
          </ac:picMkLst>
        </pc:picChg>
        <pc:picChg chg="add mod">
          <ac:chgData name="Guest User" userId="" providerId="Windows Live" clId="Web-{FA973472-7019-4DB4-9206-49DC693946EB}" dt="2019-04-08T23:41:59.906" v="1128"/>
          <ac:picMkLst>
            <pc:docMk/>
            <pc:sldMk cId="2762194317" sldId="313"/>
            <ac:picMk id="34" creationId="{BF9CB22D-5D82-4F31-9283-1ED31870630C}"/>
          </ac:picMkLst>
        </pc:picChg>
        <pc:picChg chg="add del mod">
          <ac:chgData name="Guest User" userId="" providerId="Windows Live" clId="Web-{FA973472-7019-4DB4-9206-49DC693946EB}" dt="2019-04-08T23:43:06.782" v="1157"/>
          <ac:picMkLst>
            <pc:docMk/>
            <pc:sldMk cId="2762194317" sldId="313"/>
            <ac:picMk id="37" creationId="{F76F73AE-1046-422A-9369-DD150BAAB0E5}"/>
          </ac:picMkLst>
        </pc:picChg>
        <pc:picChg chg="add mod">
          <ac:chgData name="Guest User" userId="" providerId="Windows Live" clId="Web-{FA973472-7019-4DB4-9206-49DC693946EB}" dt="2019-04-08T23:43:56.024" v="1162"/>
          <ac:picMkLst>
            <pc:docMk/>
            <pc:sldMk cId="2762194317" sldId="313"/>
            <ac:picMk id="39" creationId="{EDA2B06D-7FF0-4B81-8421-AF12AFF8AEAD}"/>
          </ac:picMkLst>
        </pc:picChg>
      </pc:sldChg>
      <pc:sldChg chg="add replId">
        <pc:chgData name="Guest User" userId="" providerId="Windows Live" clId="Web-{FA973472-7019-4DB4-9206-49DC693946EB}" dt="2019-04-08T23:45:38.481" v="1173"/>
        <pc:sldMkLst>
          <pc:docMk/>
          <pc:sldMk cId="1684527326" sldId="314"/>
        </pc:sldMkLst>
      </pc:sldChg>
      <pc:sldChg chg="add del replId">
        <pc:chgData name="Guest User" userId="" providerId="Windows Live" clId="Web-{FA973472-7019-4DB4-9206-49DC693946EB}" dt="2019-04-08T23:41:33.734" v="1125"/>
        <pc:sldMkLst>
          <pc:docMk/>
          <pc:sldMk cId="3117946551" sldId="314"/>
        </pc:sldMkLst>
      </pc:sldChg>
      <pc:sldChg chg="add replId">
        <pc:chgData name="Guest User" userId="" providerId="Windows Live" clId="Web-{FA973472-7019-4DB4-9206-49DC693946EB}" dt="2019-04-08T23:45:45.762" v="1175"/>
        <pc:sldMkLst>
          <pc:docMk/>
          <pc:sldMk cId="3789710143" sldId="315"/>
        </pc:sldMkLst>
      </pc:sldChg>
      <pc:sldChg chg="add replId">
        <pc:chgData name="Guest User" userId="" providerId="Windows Live" clId="Web-{FA973472-7019-4DB4-9206-49DC693946EB}" dt="2019-04-08T23:45:52.622" v="1176"/>
        <pc:sldMkLst>
          <pc:docMk/>
          <pc:sldMk cId="2129480335" sldId="316"/>
        </pc:sldMkLst>
      </pc:sldChg>
      <pc:sldChg chg="modSp add ord replId">
        <pc:chgData name="Guest User" userId="" providerId="Windows Live" clId="Web-{FA973472-7019-4DB4-9206-49DC693946EB}" dt="2019-04-08T23:51:14.115" v="1216" actId="1076"/>
        <pc:sldMkLst>
          <pc:docMk/>
          <pc:sldMk cId="4230787402" sldId="317"/>
        </pc:sldMkLst>
        <pc:spChg chg="mod">
          <ac:chgData name="Guest User" userId="" providerId="Windows Live" clId="Web-{FA973472-7019-4DB4-9206-49DC693946EB}" dt="2019-04-08T23:51:09.068" v="1215"/>
          <ac:spMkLst>
            <pc:docMk/>
            <pc:sldMk cId="4230787402" sldId="317"/>
            <ac:spMk id="85" creationId="{83A602E7-4448-40FC-89FF-E8C6F8134CCA}"/>
          </ac:spMkLst>
        </pc:spChg>
        <pc:picChg chg="mod">
          <ac:chgData name="Guest User" userId="" providerId="Windows Live" clId="Web-{FA973472-7019-4DB4-9206-49DC693946EB}" dt="2019-04-08T23:51:14.115" v="1216" actId="1076"/>
          <ac:picMkLst>
            <pc:docMk/>
            <pc:sldMk cId="4230787402" sldId="317"/>
            <ac:picMk id="29" creationId="{6F881F77-603B-4D6E-8C9B-2CA1423898D4}"/>
          </ac:picMkLst>
        </pc:picChg>
      </pc:sldChg>
      <pc:sldChg chg="add replId">
        <pc:chgData name="Guest User" userId="" providerId="Windows Live" clId="Web-{FA973472-7019-4DB4-9206-49DC693946EB}" dt="2019-04-08T23:46:26.919" v="1181"/>
        <pc:sldMkLst>
          <pc:docMk/>
          <pc:sldMk cId="1821334157" sldId="318"/>
        </pc:sldMkLst>
      </pc:sldChg>
      <pc:sldChg chg="modSp add replId">
        <pc:chgData name="Guest User" userId="" providerId="Windows Live" clId="Web-{FA973472-7019-4DB4-9206-49DC693946EB}" dt="2019-04-08T23:51:44.334" v="1220"/>
        <pc:sldMkLst>
          <pc:docMk/>
          <pc:sldMk cId="3593056174" sldId="319"/>
        </pc:sldMkLst>
        <pc:spChg chg="mod">
          <ac:chgData name="Guest User" userId="" providerId="Windows Live" clId="Web-{FA973472-7019-4DB4-9206-49DC693946EB}" dt="2019-04-08T23:51:30.475" v="1218"/>
          <ac:spMkLst>
            <pc:docMk/>
            <pc:sldMk cId="3593056174" sldId="319"/>
            <ac:spMk id="15" creationId="{EC9CCABB-A5BB-4264-800C-5AAC1ACFD876}"/>
          </ac:spMkLst>
        </pc:spChg>
        <pc:picChg chg="mod">
          <ac:chgData name="Guest User" userId="" providerId="Windows Live" clId="Web-{FA973472-7019-4DB4-9206-49DC693946EB}" dt="2019-04-08T23:51:44.334" v="1220"/>
          <ac:picMkLst>
            <pc:docMk/>
            <pc:sldMk cId="3593056174" sldId="319"/>
            <ac:picMk id="34" creationId="{BF9CB22D-5D82-4F31-9283-1ED31870630C}"/>
          </ac:picMkLst>
        </pc:picChg>
      </pc:sldChg>
      <pc:sldChg chg="modSp add replId">
        <pc:chgData name="Guest User" userId="" providerId="Windows Live" clId="Web-{FA973472-7019-4DB4-9206-49DC693946EB}" dt="2019-04-09T00:06:43.180" v="1233"/>
        <pc:sldMkLst>
          <pc:docMk/>
          <pc:sldMk cId="4066552852" sldId="320"/>
        </pc:sldMkLst>
        <pc:spChg chg="mod">
          <ac:chgData name="Guest User" userId="" providerId="Windows Live" clId="Web-{FA973472-7019-4DB4-9206-49DC693946EB}" dt="2019-04-08T23:52:19.257" v="1223"/>
          <ac:spMkLst>
            <pc:docMk/>
            <pc:sldMk cId="4066552852" sldId="320"/>
            <ac:spMk id="78" creationId="{46DC2971-33FA-4037-84AF-05D8479E6DFD}"/>
          </ac:spMkLst>
        </pc:spChg>
        <pc:picChg chg="mod">
          <ac:chgData name="Guest User" userId="" providerId="Windows Live" clId="Web-{FA973472-7019-4DB4-9206-49DC693946EB}" dt="2019-04-08T23:52:05.835" v="1221" actId="1076"/>
          <ac:picMkLst>
            <pc:docMk/>
            <pc:sldMk cId="4066552852" sldId="320"/>
            <ac:picMk id="8" creationId="{A5C426BC-6F8B-4FD4-9BC1-78E38010CA5C}"/>
          </ac:picMkLst>
        </pc:picChg>
        <pc:picChg chg="mod">
          <ac:chgData name="Guest User" userId="" providerId="Windows Live" clId="Web-{FA973472-7019-4DB4-9206-49DC693946EB}" dt="2019-04-09T00:06:43.180" v="1233"/>
          <ac:picMkLst>
            <pc:docMk/>
            <pc:sldMk cId="4066552852" sldId="320"/>
            <ac:picMk id="17" creationId="{5F23DF40-B7FA-4220-9F6D-22AD30C88DA1}"/>
          </ac:picMkLst>
        </pc:picChg>
      </pc:sldChg>
      <pc:sldChg chg="modSp add replId">
        <pc:chgData name="Guest User" userId="" providerId="Windows Live" clId="Web-{FA973472-7019-4DB4-9206-49DC693946EB}" dt="2019-04-08T23:53:23.415" v="1232" actId="1076"/>
        <pc:sldMkLst>
          <pc:docMk/>
          <pc:sldMk cId="3878984174" sldId="321"/>
        </pc:sldMkLst>
        <pc:spChg chg="mod">
          <ac:chgData name="Guest User" userId="" providerId="Windows Live" clId="Web-{FA973472-7019-4DB4-9206-49DC693946EB}" dt="2019-04-08T23:53:05.632" v="1229"/>
          <ac:spMkLst>
            <pc:docMk/>
            <pc:sldMk cId="3878984174" sldId="321"/>
            <ac:spMk id="79" creationId="{41F2907D-005C-49A2-A045-7599C1CD2B8F}"/>
          </ac:spMkLst>
        </pc:spChg>
        <pc:picChg chg="mod">
          <ac:chgData name="Guest User" userId="" providerId="Windows Live" clId="Web-{FA973472-7019-4DB4-9206-49DC693946EB}" dt="2019-04-08T23:53:23.415" v="1232" actId="1076"/>
          <ac:picMkLst>
            <pc:docMk/>
            <pc:sldMk cId="3878984174" sldId="321"/>
            <ac:picMk id="93" creationId="{487DBB15-DF20-4D8F-BA4D-262CCDA1FC11}"/>
          </ac:picMkLst>
        </pc:picChg>
      </pc:sldChg>
      <pc:sldChg chg="modSp add replId">
        <pc:chgData name="Guest User" userId="" providerId="Windows Live" clId="Web-{FA973472-7019-4DB4-9206-49DC693946EB}" dt="2019-04-08T23:48:32.733" v="1194" actId="1076"/>
        <pc:sldMkLst>
          <pc:docMk/>
          <pc:sldMk cId="1609104809" sldId="322"/>
        </pc:sldMkLst>
        <pc:spChg chg="mod">
          <ac:chgData name="Guest User" userId="" providerId="Windows Live" clId="Web-{FA973472-7019-4DB4-9206-49DC693946EB}" dt="2019-04-08T23:48:15.389" v="1191"/>
          <ac:spMkLst>
            <pc:docMk/>
            <pc:sldMk cId="1609104809" sldId="322"/>
            <ac:spMk id="6" creationId="{7C8CD82C-03FA-4251-9C97-490E80F6B35E}"/>
          </ac:spMkLst>
        </pc:spChg>
        <pc:picChg chg="mod">
          <ac:chgData name="Guest User" userId="" providerId="Windows Live" clId="Web-{FA973472-7019-4DB4-9206-49DC693946EB}" dt="2019-04-08T23:48:32.733" v="1194" actId="1076"/>
          <ac:picMkLst>
            <pc:docMk/>
            <pc:sldMk cId="1609104809" sldId="322"/>
            <ac:picMk id="8" creationId="{A5C426BC-6F8B-4FD4-9BC1-78E38010CA5C}"/>
          </ac:picMkLst>
        </pc:picChg>
      </pc:sldChg>
      <pc:sldChg chg="modSp add replId">
        <pc:chgData name="Guest User" userId="" providerId="Windows Live" clId="Web-{FA973472-7019-4DB4-9206-49DC693946EB}" dt="2019-04-08T23:49:31.302" v="1205" actId="1076"/>
        <pc:sldMkLst>
          <pc:docMk/>
          <pc:sldMk cId="912246057" sldId="323"/>
        </pc:sldMkLst>
        <pc:spChg chg="mod">
          <ac:chgData name="Guest User" userId="" providerId="Windows Live" clId="Web-{FA973472-7019-4DB4-9206-49DC693946EB}" dt="2019-04-08T23:49:24.239" v="1204"/>
          <ac:spMkLst>
            <pc:docMk/>
            <pc:sldMk cId="912246057" sldId="323"/>
            <ac:spMk id="6" creationId="{7C8CD82C-03FA-4251-9C97-490E80F6B35E}"/>
          </ac:spMkLst>
        </pc:spChg>
        <pc:picChg chg="mod">
          <ac:chgData name="Guest User" userId="" providerId="Windows Live" clId="Web-{FA973472-7019-4DB4-9206-49DC693946EB}" dt="2019-04-08T23:49:31.302" v="1205" actId="1076"/>
          <ac:picMkLst>
            <pc:docMk/>
            <pc:sldMk cId="912246057" sldId="323"/>
            <ac:picMk id="8" creationId="{A5C426BC-6F8B-4FD4-9BC1-78E38010CA5C}"/>
          </ac:picMkLst>
        </pc:picChg>
      </pc:sldChg>
      <pc:sldMasterChg chg="addSldLayout">
        <pc:chgData name="Guest User" userId="" providerId="Windows Live" clId="Web-{FA973472-7019-4DB4-9206-49DC693946EB}" dt="2019-04-08T20:57:33.662" v="23"/>
        <pc:sldMasterMkLst>
          <pc:docMk/>
          <pc:sldMasterMk cId="4247914673" sldId="2147483660"/>
        </pc:sldMasterMkLst>
        <pc:sldLayoutChg chg="add">
          <pc:chgData name="Guest User" userId="" providerId="Windows Live" clId="Web-{FA973472-7019-4DB4-9206-49DC693946EB}" dt="2019-04-08T20:57:33.662" v="23"/>
          <pc:sldLayoutMkLst>
            <pc:docMk/>
            <pc:sldMasterMk cId="4247914673" sldId="2147483660"/>
            <pc:sldLayoutMk cId="4091479163" sldId="2147483678"/>
          </pc:sldLayoutMkLst>
        </pc:sldLayoutChg>
      </pc:sldMasterChg>
    </pc:docChg>
  </pc:docChgLst>
  <pc:docChgLst>
    <pc:chgData name="Guest User" providerId="Windows Live" clId="Web-{0BC30E2F-3A74-4BFA-B546-D5FE141C9406}"/>
    <pc:docChg chg="modSld">
      <pc:chgData name="Guest User" userId="" providerId="Windows Live" clId="Web-{0BC30E2F-3A74-4BFA-B546-D5FE141C9406}" dt="2019-04-08T20:34:27.266" v="13"/>
      <pc:docMkLst>
        <pc:docMk/>
      </pc:docMkLst>
      <pc:sldChg chg="addSp delSp modSp">
        <pc:chgData name="Guest User" userId="" providerId="Windows Live" clId="Web-{0BC30E2F-3A74-4BFA-B546-D5FE141C9406}" dt="2019-04-08T20:26:36.432" v="11" actId="1076"/>
        <pc:sldMkLst>
          <pc:docMk/>
          <pc:sldMk cId="0" sldId="259"/>
        </pc:sldMkLst>
        <pc:spChg chg="add mod">
          <ac:chgData name="Guest User" userId="" providerId="Windows Live" clId="Web-{0BC30E2F-3A74-4BFA-B546-D5FE141C9406}" dt="2019-04-08T20:26:36.432" v="11" actId="1076"/>
          <ac:spMkLst>
            <pc:docMk/>
            <pc:sldMk cId="0" sldId="259"/>
            <ac:spMk id="3" creationId="{B9F7703D-65EB-4751-AEBA-5D1957885A06}"/>
          </ac:spMkLst>
        </pc:spChg>
        <pc:spChg chg="add del">
          <ac:chgData name="Guest User" userId="" providerId="Windows Live" clId="Web-{0BC30E2F-3A74-4BFA-B546-D5FE141C9406}" dt="2019-04-08T20:26:31.274" v="10"/>
          <ac:spMkLst>
            <pc:docMk/>
            <pc:sldMk cId="0" sldId="259"/>
            <ac:spMk id="4" creationId="{79DFB3D4-EBCE-4C13-BB1A-BF6CFBB33EB5}"/>
          </ac:spMkLst>
        </pc:spChg>
        <pc:spChg chg="del">
          <ac:chgData name="Guest User" userId="" providerId="Windows Live" clId="Web-{0BC30E2F-3A74-4BFA-B546-D5FE141C9406}" dt="2019-04-08T20:25:47.805" v="2"/>
          <ac:spMkLst>
            <pc:docMk/>
            <pc:sldMk cId="0" sldId="259"/>
            <ac:spMk id="16" creationId="{00000000-0000-0000-0000-000000000000}"/>
          </ac:spMkLst>
        </pc:spChg>
        <pc:spChg chg="del">
          <ac:chgData name="Guest User" userId="" providerId="Windows Live" clId="Web-{0BC30E2F-3A74-4BFA-B546-D5FE141C9406}" dt="2019-04-08T20:25:47.868" v="4"/>
          <ac:spMkLst>
            <pc:docMk/>
            <pc:sldMk cId="0" sldId="259"/>
            <ac:spMk id="126" creationId="{00000000-0000-0000-0000-000000000000}"/>
          </ac:spMkLst>
        </pc:spChg>
        <pc:picChg chg="del">
          <ac:chgData name="Guest User" userId="" providerId="Windows Live" clId="Web-{0BC30E2F-3A74-4BFA-B546-D5FE141C9406}" dt="2019-04-08T20:25:47.852" v="3"/>
          <ac:picMkLst>
            <pc:docMk/>
            <pc:sldMk cId="0" sldId="259"/>
            <ac:picMk id="2" creationId="{00000000-0000-0000-0000-000000000000}"/>
          </ac:picMkLst>
        </pc:picChg>
      </pc:sldChg>
      <pc:sldChg chg="addSp modSp">
        <pc:chgData name="Guest User" userId="" providerId="Windows Live" clId="Web-{0BC30E2F-3A74-4BFA-B546-D5FE141C9406}" dt="2019-04-08T20:34:27.266" v="13"/>
        <pc:sldMkLst>
          <pc:docMk/>
          <pc:sldMk cId="1601804576" sldId="273"/>
        </pc:sldMkLst>
        <pc:spChg chg="add">
          <ac:chgData name="Guest User" userId="" providerId="Windows Live" clId="Web-{0BC30E2F-3A74-4BFA-B546-D5FE141C9406}" dt="2019-04-08T20:34:27.266" v="13"/>
          <ac:spMkLst>
            <pc:docMk/>
            <pc:sldMk cId="1601804576" sldId="273"/>
            <ac:spMk id="4" creationId="{0B492F23-1C0B-438D-A904-EB5B8BC39391}"/>
          </ac:spMkLst>
        </pc:spChg>
        <pc:spChg chg="mod">
          <ac:chgData name="Guest User" userId="" providerId="Windows Live" clId="Web-{0BC30E2F-3A74-4BFA-B546-D5FE141C9406}" dt="2019-04-08T20:29:42.168" v="12" actId="1076"/>
          <ac:spMkLst>
            <pc:docMk/>
            <pc:sldMk cId="1601804576" sldId="273"/>
            <ac:spMk id="28" creationId="{00000000-0000-0000-0000-000000000000}"/>
          </ac:spMkLst>
        </pc:spChg>
        <pc:spChg chg="mod">
          <ac:chgData name="Guest User" userId="" providerId="Windows Live" clId="Web-{0BC30E2F-3A74-4BFA-B546-D5FE141C9406}" dt="2019-04-08T20:26:20.102" v="7" actId="1076"/>
          <ac:spMkLst>
            <pc:docMk/>
            <pc:sldMk cId="1601804576" sldId="273"/>
            <ac:spMk id="134" creationId="{00000000-0000-0000-0000-000000000000}"/>
          </ac:spMkLst>
        </pc:spChg>
      </pc:sldChg>
    </pc:docChg>
  </pc:docChgLst>
  <pc:docChgLst>
    <pc:chgData name="Guest User" providerId="Windows Live" clId="Web-{38784C15-84D6-4D87-865C-768FDFB1DF2E}"/>
    <pc:docChg chg="modSld">
      <pc:chgData name="Guest User" userId="" providerId="Windows Live" clId="Web-{38784C15-84D6-4D87-865C-768FDFB1DF2E}" dt="2019-04-08T20:50:07.332" v="0" actId="1076"/>
      <pc:docMkLst>
        <pc:docMk/>
      </pc:docMkLst>
      <pc:sldChg chg="modSp">
        <pc:chgData name="Guest User" userId="" providerId="Windows Live" clId="Web-{38784C15-84D6-4D87-865C-768FDFB1DF2E}" dt="2019-04-08T20:50:07.332" v="0" actId="1076"/>
        <pc:sldMkLst>
          <pc:docMk/>
          <pc:sldMk cId="0" sldId="258"/>
        </pc:sldMkLst>
        <pc:grpChg chg="mod">
          <ac:chgData name="Guest User" userId="" providerId="Windows Live" clId="Web-{38784C15-84D6-4D87-865C-768FDFB1DF2E}" dt="2019-04-08T20:50:07.332" v="0" actId="1076"/>
          <ac:grpSpMkLst>
            <pc:docMk/>
            <pc:sldMk cId="0" sldId="258"/>
            <ac:grpSpMk id="68" creationId="{00000000-0000-0000-0000-000000000000}"/>
          </ac:grpSpMkLst>
        </pc:grpChg>
      </pc:sldChg>
    </pc:docChg>
  </pc:docChgLst>
  <pc:docChgLst>
    <pc:chgData name="Guest User" providerId="Windows Live" clId="Web-{264238D1-3350-4C9B-9273-319CA32A630E}"/>
    <pc:docChg chg="modSld">
      <pc:chgData name="Guest User" userId="" providerId="Windows Live" clId="Web-{264238D1-3350-4C9B-9273-319CA32A630E}" dt="2019-04-08T20:42:17.085" v="0"/>
      <pc:docMkLst>
        <pc:docMk/>
      </pc:docMkLst>
      <pc:sldChg chg="delSp">
        <pc:chgData name="Guest User" userId="" providerId="Windows Live" clId="Web-{264238D1-3350-4C9B-9273-319CA32A630E}" dt="2019-04-08T20:42:17.085" v="0"/>
        <pc:sldMkLst>
          <pc:docMk/>
          <pc:sldMk cId="1601804576" sldId="273"/>
        </pc:sldMkLst>
        <pc:spChg chg="del">
          <ac:chgData name="Guest User" userId="" providerId="Windows Live" clId="Web-{264238D1-3350-4C9B-9273-319CA32A630E}" dt="2019-04-08T20:42:17.085" v="0"/>
          <ac:spMkLst>
            <pc:docMk/>
            <pc:sldMk cId="1601804576" sldId="273"/>
            <ac:spMk id="4" creationId="{0B492F23-1C0B-438D-A904-EB5B8BC39391}"/>
          </ac:spMkLst>
        </pc:spChg>
      </pc:sldChg>
    </pc:docChg>
  </pc:docChgLst>
  <pc:docChgLst>
    <pc:chgData name="Guest User" providerId="Windows Live" clId="Web-{1A82F666-0D76-418E-8211-30D9706D4F92}"/>
    <pc:docChg chg="addSld delSld modSld">
      <pc:chgData name="Guest User" userId="" providerId="Windows Live" clId="Web-{1A82F666-0D76-418E-8211-30D9706D4F92}" dt="2019-04-08T21:42:02.183" v="199" actId="20577"/>
      <pc:docMkLst>
        <pc:docMk/>
      </pc:docMkLst>
      <pc:sldChg chg="modSp">
        <pc:chgData name="Guest User" userId="" providerId="Windows Live" clId="Web-{1A82F666-0D76-418E-8211-30D9706D4F92}" dt="2019-04-08T21:16:47.277" v="136" actId="1076"/>
        <pc:sldMkLst>
          <pc:docMk/>
          <pc:sldMk cId="0" sldId="259"/>
        </pc:sldMkLst>
        <pc:grpChg chg="mod">
          <ac:chgData name="Guest User" userId="" providerId="Windows Live" clId="Web-{1A82F666-0D76-418E-8211-30D9706D4F92}" dt="2019-04-08T21:16:47.277" v="136" actId="1076"/>
          <ac:grpSpMkLst>
            <pc:docMk/>
            <pc:sldMk cId="0" sldId="259"/>
            <ac:grpSpMk id="127" creationId="{00000000-0000-0000-0000-000000000000}"/>
          </ac:grpSpMkLst>
        </pc:grpChg>
      </pc:sldChg>
      <pc:sldChg chg="modSp">
        <pc:chgData name="Guest User" userId="" providerId="Windows Live" clId="Web-{1A82F666-0D76-418E-8211-30D9706D4F92}" dt="2019-04-08T21:42:02.183" v="199" actId="20577"/>
        <pc:sldMkLst>
          <pc:docMk/>
          <pc:sldMk cId="1601804576" sldId="273"/>
        </pc:sldMkLst>
        <pc:spChg chg="mod">
          <ac:chgData name="Guest User" userId="" providerId="Windows Live" clId="Web-{1A82F666-0D76-418E-8211-30D9706D4F92}" dt="2019-04-08T21:42:02.183" v="199" actId="20577"/>
          <ac:spMkLst>
            <pc:docMk/>
            <pc:sldMk cId="1601804576" sldId="273"/>
            <ac:spMk id="3" creationId="{F9EEE054-471C-4AD9-8304-92B12E718112}"/>
          </ac:spMkLst>
        </pc:spChg>
      </pc:sldChg>
      <pc:sldChg chg="addSp delSp modSp delAnim">
        <pc:chgData name="Guest User" userId="" providerId="Windows Live" clId="Web-{1A82F666-0D76-418E-8211-30D9706D4F92}" dt="2019-04-08T21:17:55.667" v="138" actId="20577"/>
        <pc:sldMkLst>
          <pc:docMk/>
          <pc:sldMk cId="74456791" sldId="274"/>
        </pc:sldMkLst>
        <pc:spChg chg="mod">
          <ac:chgData name="Guest User" userId="" providerId="Windows Live" clId="Web-{1A82F666-0D76-418E-8211-30D9706D4F92}" dt="2019-04-08T21:03:19.089" v="21" actId="20577"/>
          <ac:spMkLst>
            <pc:docMk/>
            <pc:sldMk cId="74456791" sldId="274"/>
            <ac:spMk id="4" creationId="{00000000-0000-0000-0000-000000000000}"/>
          </ac:spMkLst>
        </pc:spChg>
        <pc:spChg chg="del">
          <ac:chgData name="Guest User" userId="" providerId="Windows Live" clId="Web-{1A82F666-0D76-418E-8211-30D9706D4F92}" dt="2019-04-08T21:02:42.088" v="1"/>
          <ac:spMkLst>
            <pc:docMk/>
            <pc:sldMk cId="74456791" sldId="274"/>
            <ac:spMk id="5" creationId="{00000000-0000-0000-0000-000000000000}"/>
          </ac:spMkLst>
        </pc:spChg>
        <pc:spChg chg="mod">
          <ac:chgData name="Guest User" userId="" providerId="Windows Live" clId="Web-{1A82F666-0D76-418E-8211-30D9706D4F92}" dt="2019-04-08T21:02:57.541" v="5" actId="1076"/>
          <ac:spMkLst>
            <pc:docMk/>
            <pc:sldMk cId="74456791" sldId="274"/>
            <ac:spMk id="7" creationId="{00000000-0000-0000-0000-000000000000}"/>
          </ac:spMkLst>
        </pc:spChg>
        <pc:spChg chg="mod">
          <ac:chgData name="Guest User" userId="" providerId="Windows Live" clId="Web-{1A82F666-0D76-418E-8211-30D9706D4F92}" dt="2019-04-08T21:03:07.917" v="14" actId="20577"/>
          <ac:spMkLst>
            <pc:docMk/>
            <pc:sldMk cId="74456791" sldId="274"/>
            <ac:spMk id="8" creationId="{00000000-0000-0000-0000-000000000000}"/>
          </ac:spMkLst>
        </pc:spChg>
        <pc:spChg chg="del">
          <ac:chgData name="Guest User" userId="" providerId="Windows Live" clId="Web-{1A82F666-0D76-418E-8211-30D9706D4F92}" dt="2019-04-08T21:03:10.698" v="16"/>
          <ac:spMkLst>
            <pc:docMk/>
            <pc:sldMk cId="74456791" sldId="274"/>
            <ac:spMk id="9" creationId="{00000000-0000-0000-0000-000000000000}"/>
          </ac:spMkLst>
        </pc:spChg>
        <pc:spChg chg="add mod">
          <ac:chgData name="Guest User" userId="" providerId="Windows Live" clId="Web-{1A82F666-0D76-418E-8211-30D9706D4F92}" dt="2019-04-08T21:17:55.667" v="138" actId="20577"/>
          <ac:spMkLst>
            <pc:docMk/>
            <pc:sldMk cId="74456791" sldId="274"/>
            <ac:spMk id="10" creationId="{4E47C1C2-3C70-46B5-83F6-7DB5214929AC}"/>
          </ac:spMkLst>
        </pc:spChg>
        <pc:spChg chg="mod">
          <ac:chgData name="Guest User" userId="" providerId="Windows Live" clId="Web-{1A82F666-0D76-418E-8211-30D9706D4F92}" dt="2019-04-08T21:12:06.214" v="134" actId="20577"/>
          <ac:spMkLst>
            <pc:docMk/>
            <pc:sldMk cId="74456791" sldId="274"/>
            <ac:spMk id="32" creationId="{00000000-0000-0000-0000-000000000000}"/>
          </ac:spMkLst>
        </pc:spChg>
        <pc:picChg chg="del">
          <ac:chgData name="Guest User" userId="" providerId="Windows Live" clId="Web-{1A82F666-0D76-418E-8211-30D9706D4F92}" dt="2019-04-08T21:03:24.605" v="24"/>
          <ac:picMkLst>
            <pc:docMk/>
            <pc:sldMk cId="74456791" sldId="274"/>
            <ac:picMk id="2" creationId="{00000000-0000-0000-0000-000000000000}"/>
          </ac:picMkLst>
        </pc:picChg>
        <pc:picChg chg="add mod">
          <ac:chgData name="Guest User" userId="" providerId="Windows Live" clId="Web-{1A82F666-0D76-418E-8211-30D9706D4F92}" dt="2019-04-08T21:06:27.667" v="55" actId="14100"/>
          <ac:picMkLst>
            <pc:docMk/>
            <pc:sldMk cId="74456791" sldId="274"/>
            <ac:picMk id="3" creationId="{62654AEB-268A-47D8-A6CA-917D7AA974A7}"/>
          </ac:picMkLst>
        </pc:picChg>
      </pc:sldChg>
      <pc:sldChg chg="del">
        <pc:chgData name="Guest User" userId="" providerId="Windows Live" clId="Web-{1A82F666-0D76-418E-8211-30D9706D4F92}" dt="2019-04-08T21:20:22.261" v="141"/>
        <pc:sldMkLst>
          <pc:docMk/>
          <pc:sldMk cId="2236153102" sldId="282"/>
        </pc:sldMkLst>
      </pc:sldChg>
      <pc:sldChg chg="del">
        <pc:chgData name="Guest User" userId="" providerId="Windows Live" clId="Web-{1A82F666-0D76-418E-8211-30D9706D4F92}" dt="2019-04-08T21:20:11.386" v="140"/>
        <pc:sldMkLst>
          <pc:docMk/>
          <pc:sldMk cId="3311742114" sldId="285"/>
        </pc:sldMkLst>
      </pc:sldChg>
      <pc:sldChg chg="addSp delSp modSp">
        <pc:chgData name="Guest User" userId="" providerId="Windows Live" clId="Web-{1A82F666-0D76-418E-8211-30D9706D4F92}" dt="2019-04-08T21:32:48.449" v="191" actId="14100"/>
        <pc:sldMkLst>
          <pc:docMk/>
          <pc:sldMk cId="1737326359" sldId="289"/>
        </pc:sldMkLst>
        <pc:spChg chg="del mod">
          <ac:chgData name="Guest User" userId="" providerId="Windows Live" clId="Web-{1A82F666-0D76-418E-8211-30D9706D4F92}" dt="2019-04-08T21:26:36.293" v="159"/>
          <ac:spMkLst>
            <pc:docMk/>
            <pc:sldMk cId="1737326359" sldId="289"/>
            <ac:spMk id="2" creationId="{00000000-0000-0000-0000-000000000000}"/>
          </ac:spMkLst>
        </pc:spChg>
        <pc:spChg chg="del mod">
          <ac:chgData name="Guest User" userId="" providerId="Windows Live" clId="Web-{1A82F666-0D76-418E-8211-30D9706D4F92}" dt="2019-04-08T21:26:57.949" v="162"/>
          <ac:spMkLst>
            <pc:docMk/>
            <pc:sldMk cId="1737326359" sldId="289"/>
            <ac:spMk id="5" creationId="{00000000-0000-0000-0000-000000000000}"/>
          </ac:spMkLst>
        </pc:spChg>
        <pc:spChg chg="del">
          <ac:chgData name="Guest User" userId="" providerId="Windows Live" clId="Web-{1A82F666-0D76-418E-8211-30D9706D4F92}" dt="2019-04-08T21:26:49.011" v="160"/>
          <ac:spMkLst>
            <pc:docMk/>
            <pc:sldMk cId="1737326359" sldId="289"/>
            <ac:spMk id="6" creationId="{00000000-0000-0000-0000-000000000000}"/>
          </ac:spMkLst>
        </pc:spChg>
        <pc:spChg chg="del">
          <ac:chgData name="Guest User" userId="" providerId="Windows Live" clId="Web-{1A82F666-0D76-418E-8211-30D9706D4F92}" dt="2019-04-08T21:27:04.355" v="164"/>
          <ac:spMkLst>
            <pc:docMk/>
            <pc:sldMk cId="1737326359" sldId="289"/>
            <ac:spMk id="7" creationId="{00000000-0000-0000-0000-000000000000}"/>
          </ac:spMkLst>
        </pc:spChg>
        <pc:spChg chg="mod">
          <ac:chgData name="Guest User" userId="" providerId="Windows Live" clId="Web-{1A82F666-0D76-418E-8211-30D9706D4F92}" dt="2019-04-08T21:29:44.964" v="167" actId="20577"/>
          <ac:spMkLst>
            <pc:docMk/>
            <pc:sldMk cId="1737326359" sldId="289"/>
            <ac:spMk id="10" creationId="{00000000-0000-0000-0000-000000000000}"/>
          </ac:spMkLst>
        </pc:spChg>
        <pc:spChg chg="del">
          <ac:chgData name="Guest User" userId="" providerId="Windows Live" clId="Web-{1A82F666-0D76-418E-8211-30D9706D4F92}" dt="2019-04-08T21:31:25.949" v="182"/>
          <ac:spMkLst>
            <pc:docMk/>
            <pc:sldMk cId="1737326359" sldId="289"/>
            <ac:spMk id="13" creationId="{00000000-0000-0000-0000-000000000000}"/>
          </ac:spMkLst>
        </pc:spChg>
        <pc:spChg chg="del">
          <ac:chgData name="Guest User" userId="" providerId="Windows Live" clId="Web-{1A82F666-0D76-418E-8211-30D9706D4F92}" dt="2019-04-08T21:27:01.121" v="163"/>
          <ac:spMkLst>
            <pc:docMk/>
            <pc:sldMk cId="1737326359" sldId="289"/>
            <ac:spMk id="19" creationId="{00000000-0000-0000-0000-000000000000}"/>
          </ac:spMkLst>
        </pc:spChg>
        <pc:spChg chg="del">
          <ac:chgData name="Guest User" userId="" providerId="Windows Live" clId="Web-{1A82F666-0D76-418E-8211-30D9706D4F92}" dt="2019-04-08T21:27:08.746" v="165"/>
          <ac:spMkLst>
            <pc:docMk/>
            <pc:sldMk cId="1737326359" sldId="289"/>
            <ac:spMk id="20" creationId="{00000000-0000-0000-0000-000000000000}"/>
          </ac:spMkLst>
        </pc:spChg>
        <pc:spChg chg="del">
          <ac:chgData name="Guest User" userId="" providerId="Windows Live" clId="Web-{1A82F666-0D76-418E-8211-30D9706D4F92}" dt="2019-04-08T21:27:12.199" v="166"/>
          <ac:spMkLst>
            <pc:docMk/>
            <pc:sldMk cId="1737326359" sldId="289"/>
            <ac:spMk id="25" creationId="{00000000-0000-0000-0000-000000000000}"/>
          </ac:spMkLst>
        </pc:spChg>
        <pc:spChg chg="del">
          <ac:chgData name="Guest User" userId="" providerId="Windows Live" clId="Web-{1A82F666-0D76-418E-8211-30D9706D4F92}" dt="2019-04-08T21:31:39.261" v="184"/>
          <ac:spMkLst>
            <pc:docMk/>
            <pc:sldMk cId="1737326359" sldId="289"/>
            <ac:spMk id="28" creationId="{00000000-0000-0000-0000-000000000000}"/>
          </ac:spMkLst>
        </pc:spChg>
        <pc:spChg chg="mod">
          <ac:chgData name="Guest User" userId="" providerId="Windows Live" clId="Web-{1A82F666-0D76-418E-8211-30D9706D4F92}" dt="2019-04-08T21:30:01.652" v="177" actId="20577"/>
          <ac:spMkLst>
            <pc:docMk/>
            <pc:sldMk cId="1737326359" sldId="289"/>
            <ac:spMk id="35" creationId="{00000000-0000-0000-0000-000000000000}"/>
          </ac:spMkLst>
        </pc:spChg>
        <pc:spChg chg="mod">
          <ac:chgData name="Guest User" userId="" providerId="Windows Live" clId="Web-{1A82F666-0D76-418E-8211-30D9706D4F92}" dt="2019-04-08T21:29:58.480" v="173" actId="20577"/>
          <ac:spMkLst>
            <pc:docMk/>
            <pc:sldMk cId="1737326359" sldId="289"/>
            <ac:spMk id="39" creationId="{00000000-0000-0000-0000-000000000000}"/>
          </ac:spMkLst>
        </pc:spChg>
        <pc:spChg chg="mod">
          <ac:chgData name="Guest User" userId="" providerId="Windows Live" clId="Web-{1A82F666-0D76-418E-8211-30D9706D4F92}" dt="2019-04-08T21:29:51.824" v="171" actId="20577"/>
          <ac:spMkLst>
            <pc:docMk/>
            <pc:sldMk cId="1737326359" sldId="289"/>
            <ac:spMk id="42" creationId="{00000000-0000-0000-0000-000000000000}"/>
          </ac:spMkLst>
        </pc:spChg>
        <pc:spChg chg="mod">
          <ac:chgData name="Guest User" userId="" providerId="Windows Live" clId="Web-{1A82F666-0D76-418E-8211-30D9706D4F92}" dt="2019-04-08T21:24:53.558" v="148" actId="20577"/>
          <ac:spMkLst>
            <pc:docMk/>
            <pc:sldMk cId="1737326359" sldId="289"/>
            <ac:spMk id="69" creationId="{00000000-0000-0000-0000-000000000000}"/>
          </ac:spMkLst>
        </pc:spChg>
        <pc:spChg chg="del">
          <ac:chgData name="Guest User" userId="" providerId="Windows Live" clId="Web-{1A82F666-0D76-418E-8211-30D9706D4F92}" dt="2019-04-08T21:25:20.011" v="150"/>
          <ac:spMkLst>
            <pc:docMk/>
            <pc:sldMk cId="1737326359" sldId="289"/>
            <ac:spMk id="70" creationId="{00000000-0000-0000-0000-000000000000}"/>
          </ac:spMkLst>
        </pc:spChg>
        <pc:picChg chg="add mod">
          <ac:chgData name="Guest User" userId="" providerId="Windows Live" clId="Web-{1A82F666-0D76-418E-8211-30D9706D4F92}" dt="2019-04-08T21:32:48.449" v="191" actId="14100"/>
          <ac:picMkLst>
            <pc:docMk/>
            <pc:sldMk cId="1737326359" sldId="289"/>
            <ac:picMk id="3" creationId="{69EC46B3-A506-4E84-B591-933B20077A1D}"/>
          </ac:picMkLst>
        </pc:picChg>
        <pc:cxnChg chg="mod">
          <ac:chgData name="Guest User" userId="" providerId="Windows Live" clId="Web-{1A82F666-0D76-418E-8211-30D9706D4F92}" dt="2019-04-08T21:26:49.011" v="160"/>
          <ac:cxnSpMkLst>
            <pc:docMk/>
            <pc:sldMk cId="1737326359" sldId="289"/>
            <ac:cxnSpMk id="4" creationId="{00000000-0000-0000-0000-000000000000}"/>
          </ac:cxnSpMkLst>
        </pc:cxnChg>
        <pc:cxnChg chg="del mod">
          <ac:chgData name="Guest User" userId="" providerId="Windows Live" clId="Web-{1A82F666-0D76-418E-8211-30D9706D4F92}" dt="2019-04-08T21:31:28.761" v="183"/>
          <ac:cxnSpMkLst>
            <pc:docMk/>
            <pc:sldMk cId="1737326359" sldId="289"/>
            <ac:cxnSpMk id="9" creationId="{00000000-0000-0000-0000-000000000000}"/>
          </ac:cxnSpMkLst>
        </pc:cxnChg>
        <pc:cxnChg chg="mod">
          <ac:chgData name="Guest User" userId="" providerId="Windows Live" clId="Web-{1A82F666-0D76-418E-8211-30D9706D4F92}" dt="2019-04-08T21:27:04.355" v="164"/>
          <ac:cxnSpMkLst>
            <pc:docMk/>
            <pc:sldMk cId="1737326359" sldId="289"/>
            <ac:cxnSpMk id="12" creationId="{00000000-0000-0000-0000-000000000000}"/>
          </ac:cxnSpMkLst>
        </pc:cxnChg>
        <pc:cxnChg chg="del mod">
          <ac:chgData name="Guest User" userId="" providerId="Windows Live" clId="Web-{1A82F666-0D76-418E-8211-30D9706D4F92}" dt="2019-04-08T21:30:56.464" v="179"/>
          <ac:cxnSpMkLst>
            <pc:docMk/>
            <pc:sldMk cId="1737326359" sldId="289"/>
            <ac:cxnSpMk id="18" creationId="{00000000-0000-0000-0000-000000000000}"/>
          </ac:cxnSpMkLst>
        </pc:cxnChg>
        <pc:cxnChg chg="mod">
          <ac:chgData name="Guest User" userId="" providerId="Windows Live" clId="Web-{1A82F666-0D76-418E-8211-30D9706D4F92}" dt="2019-04-08T21:27:12.199" v="166"/>
          <ac:cxnSpMkLst>
            <pc:docMk/>
            <pc:sldMk cId="1737326359" sldId="289"/>
            <ac:cxnSpMk id="24" creationId="{00000000-0000-0000-0000-000000000000}"/>
          </ac:cxnSpMkLst>
        </pc:cxnChg>
        <pc:cxnChg chg="mod">
          <ac:chgData name="Guest User" userId="" providerId="Windows Live" clId="Web-{1A82F666-0D76-418E-8211-30D9706D4F92}" dt="2019-04-08T21:27:12.199" v="166"/>
          <ac:cxnSpMkLst>
            <pc:docMk/>
            <pc:sldMk cId="1737326359" sldId="289"/>
            <ac:cxnSpMk id="30" creationId="{00000000-0000-0000-0000-000000000000}"/>
          </ac:cxnSpMkLst>
        </pc:cxnChg>
        <pc:cxnChg chg="del mod">
          <ac:chgData name="Guest User" userId="" providerId="Windows Live" clId="Web-{1A82F666-0D76-418E-8211-30D9706D4F92}" dt="2019-04-08T21:31:08.199" v="181"/>
          <ac:cxnSpMkLst>
            <pc:docMk/>
            <pc:sldMk cId="1737326359" sldId="289"/>
            <ac:cxnSpMk id="33" creationId="{00000000-0000-0000-0000-000000000000}"/>
          </ac:cxnSpMkLst>
        </pc:cxnChg>
        <pc:cxnChg chg="del mod">
          <ac:chgData name="Guest User" userId="" providerId="Windows Live" clId="Web-{1A82F666-0D76-418E-8211-30D9706D4F92}" dt="2019-04-08T21:31:01.714" v="180"/>
          <ac:cxnSpMkLst>
            <pc:docMk/>
            <pc:sldMk cId="1737326359" sldId="289"/>
            <ac:cxnSpMk id="38" creationId="{00000000-0000-0000-0000-000000000000}"/>
          </ac:cxnSpMkLst>
        </pc:cxnChg>
        <pc:cxnChg chg="mod">
          <ac:chgData name="Guest User" userId="" providerId="Windows Live" clId="Web-{1A82F666-0D76-418E-8211-30D9706D4F92}" dt="2019-04-08T21:27:08.746" v="165"/>
          <ac:cxnSpMkLst>
            <pc:docMk/>
            <pc:sldMk cId="1737326359" sldId="289"/>
            <ac:cxnSpMk id="41" creationId="{00000000-0000-0000-0000-000000000000}"/>
          </ac:cxnSpMkLst>
        </pc:cxnChg>
      </pc:sldChg>
      <pc:sldChg chg="modSp">
        <pc:chgData name="Guest User" userId="" providerId="Windows Live" clId="Web-{1A82F666-0D76-418E-8211-30D9706D4F92}" dt="2019-04-08T21:01:18.150" v="0" actId="14100"/>
        <pc:sldMkLst>
          <pc:docMk/>
          <pc:sldMk cId="3083086914" sldId="292"/>
        </pc:sldMkLst>
        <pc:grpChg chg="mod">
          <ac:chgData name="Guest User" userId="" providerId="Windows Live" clId="Web-{1A82F666-0D76-418E-8211-30D9706D4F92}" dt="2019-04-08T21:01:18.150" v="0" actId="14100"/>
          <ac:grpSpMkLst>
            <pc:docMk/>
            <pc:sldMk cId="3083086914" sldId="292"/>
            <ac:grpSpMk id="68" creationId="{00000000-0000-0000-0000-000000000000}"/>
          </ac:grpSpMkLst>
        </pc:grpChg>
      </pc:sldChg>
      <pc:sldChg chg="modSp">
        <pc:chgData name="Guest User" userId="" providerId="Windows Live" clId="Web-{1A82F666-0D76-418E-8211-30D9706D4F92}" dt="2019-04-08T21:21:04.574" v="142" actId="1076"/>
        <pc:sldMkLst>
          <pc:docMk/>
          <pc:sldMk cId="1556190545" sldId="294"/>
        </pc:sldMkLst>
        <pc:grpChg chg="mod">
          <ac:chgData name="Guest User" userId="" providerId="Windows Live" clId="Web-{1A82F666-0D76-418E-8211-30D9706D4F92}" dt="2019-04-08T21:21:04.574" v="142" actId="1076"/>
          <ac:grpSpMkLst>
            <pc:docMk/>
            <pc:sldMk cId="1556190545" sldId="294"/>
            <ac:grpSpMk id="119" creationId="{00000000-0000-0000-0000-000000000000}"/>
          </ac:grpSpMkLst>
        </pc:grpChg>
      </pc:sldChg>
      <pc:sldChg chg="new">
        <pc:chgData name="Guest User" userId="" providerId="Windows Live" clId="Web-{1A82F666-0D76-418E-8211-30D9706D4F92}" dt="2019-04-08T21:26:01.636" v="158"/>
        <pc:sldMkLst>
          <pc:docMk/>
          <pc:sldMk cId="164974017" sldId="302"/>
        </pc:sldMkLst>
      </pc:sldChg>
    </pc:docChg>
  </pc:docChgLst>
  <pc:docChgLst>
    <pc:chgData name="Guest User" providerId="Windows Live" clId="Web-{29734C45-EC31-42A5-91D2-EFED59223BDD}"/>
    <pc:docChg chg="modSld">
      <pc:chgData name="Guest User" userId="" providerId="Windows Live" clId="Web-{29734C45-EC31-42A5-91D2-EFED59223BDD}" dt="2019-04-09T00:01:08.784" v="524"/>
      <pc:docMkLst>
        <pc:docMk/>
      </pc:docMkLst>
      <pc:sldChg chg="modSp">
        <pc:chgData name="Guest User" userId="" providerId="Windows Live" clId="Web-{29734C45-EC31-42A5-91D2-EFED59223BDD}" dt="2019-04-08T22:53:03.141" v="386" actId="20577"/>
        <pc:sldMkLst>
          <pc:docMk/>
          <pc:sldMk cId="0" sldId="258"/>
        </pc:sldMkLst>
        <pc:spChg chg="mod">
          <ac:chgData name="Guest User" userId="" providerId="Windows Live" clId="Web-{29734C45-EC31-42A5-91D2-EFED59223BDD}" dt="2019-04-08T22:53:03.141" v="386" actId="20577"/>
          <ac:spMkLst>
            <pc:docMk/>
            <pc:sldMk cId="0" sldId="258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19:37.684" v="213" actId="20577"/>
        <pc:sldMkLst>
          <pc:docMk/>
          <pc:sldMk cId="0" sldId="259"/>
        </pc:sldMkLst>
        <pc:spChg chg="mod">
          <ac:chgData name="Guest User" userId="" providerId="Windows Live" clId="Web-{29734C45-EC31-42A5-91D2-EFED59223BDD}" dt="2019-04-08T22:19:37.684" v="213" actId="20577"/>
          <ac:spMkLst>
            <pc:docMk/>
            <pc:sldMk cId="0" sldId="259"/>
            <ac:spMk id="121" creationId="{00000000-0000-0000-0000-000000000000}"/>
          </ac:spMkLst>
        </pc:spChg>
      </pc:sldChg>
      <pc:sldChg chg="addSp delSp modSp">
        <pc:chgData name="Guest User" userId="" providerId="Windows Live" clId="Web-{29734C45-EC31-42A5-91D2-EFED59223BDD}" dt="2019-04-08T22:52:47.172" v="383" actId="20577"/>
        <pc:sldMkLst>
          <pc:docMk/>
          <pc:sldMk cId="1601804576" sldId="273"/>
        </pc:sldMkLst>
        <pc:spChg chg="del">
          <ac:chgData name="Guest User" userId="" providerId="Windows Live" clId="Web-{29734C45-EC31-42A5-91D2-EFED59223BDD}" dt="2019-04-08T21:45:59.666" v="34"/>
          <ac:spMkLst>
            <pc:docMk/>
            <pc:sldMk cId="1601804576" sldId="273"/>
            <ac:spMk id="2" creationId="{00000000-0000-0000-0000-000000000000}"/>
          </ac:spMkLst>
        </pc:spChg>
        <pc:spChg chg="mod">
          <ac:chgData name="Guest User" userId="" providerId="Windows Live" clId="Web-{29734C45-EC31-42A5-91D2-EFED59223BDD}" dt="2019-04-08T21:47:04.354" v="44" actId="1076"/>
          <ac:spMkLst>
            <pc:docMk/>
            <pc:sldMk cId="1601804576" sldId="273"/>
            <ac:spMk id="3" creationId="{F9EEE054-471C-4AD9-8304-92B12E718112}"/>
          </ac:spMkLst>
        </pc:spChg>
        <pc:spChg chg="mod">
          <ac:chgData name="Guest User" userId="" providerId="Windows Live" clId="Web-{29734C45-EC31-42A5-91D2-EFED59223BDD}" dt="2019-04-08T21:47:04.417" v="45" actId="1076"/>
          <ac:spMkLst>
            <pc:docMk/>
            <pc:sldMk cId="1601804576" sldId="273"/>
            <ac:spMk id="4" creationId="{071FD915-57A8-49FD-967B-89CDF372A33A}"/>
          </ac:spMkLst>
        </pc:spChg>
        <pc:spChg chg="mod">
          <ac:chgData name="Guest User" userId="" providerId="Windows Live" clId="Web-{29734C45-EC31-42A5-91D2-EFED59223BDD}" dt="2019-04-08T21:45:56.729" v="33" actId="1076"/>
          <ac:spMkLst>
            <pc:docMk/>
            <pc:sldMk cId="1601804576" sldId="273"/>
            <ac:spMk id="28" creationId="{00000000-0000-0000-0000-000000000000}"/>
          </ac:spMkLst>
        </pc:spChg>
        <pc:spChg chg="add mod">
          <ac:chgData name="Guest User" userId="" providerId="Windows Live" clId="Web-{29734C45-EC31-42A5-91D2-EFED59223BDD}" dt="2019-04-08T21:45:44.010" v="30" actId="20577"/>
          <ac:spMkLst>
            <pc:docMk/>
            <pc:sldMk cId="1601804576" sldId="273"/>
            <ac:spMk id="29" creationId="{61B2F5D7-4821-4592-A367-D98F6FD5CF46}"/>
          </ac:spMkLst>
        </pc:spChg>
        <pc:spChg chg="add mod">
          <ac:chgData name="Guest User" userId="" providerId="Windows Live" clId="Web-{29734C45-EC31-42A5-91D2-EFED59223BDD}" dt="2019-04-08T21:47:25.213" v="50" actId="20577"/>
          <ac:spMkLst>
            <pc:docMk/>
            <pc:sldMk cId="1601804576" sldId="273"/>
            <ac:spMk id="30" creationId="{3DD6BC68-8F0D-4099-B14C-8609EC6EF16B}"/>
          </ac:spMkLst>
        </pc:spChg>
        <pc:spChg chg="add mod">
          <ac:chgData name="Guest User" userId="" providerId="Windows Live" clId="Web-{29734C45-EC31-42A5-91D2-EFED59223BDD}" dt="2019-04-08T21:47:34.104" v="53" actId="1076"/>
          <ac:spMkLst>
            <pc:docMk/>
            <pc:sldMk cId="1601804576" sldId="273"/>
            <ac:spMk id="31" creationId="{89110373-1358-40AA-BCCA-EC0E748FA258}"/>
          </ac:spMkLst>
        </pc:spChg>
        <pc:spChg chg="add mod">
          <ac:chgData name="Guest User" userId="" providerId="Windows Live" clId="Web-{29734C45-EC31-42A5-91D2-EFED59223BDD}" dt="2019-04-08T21:49:22.682" v="89" actId="20577"/>
          <ac:spMkLst>
            <pc:docMk/>
            <pc:sldMk cId="1601804576" sldId="273"/>
            <ac:spMk id="32" creationId="{25F592F8-271A-4872-B369-90E5D8EAA9B4}"/>
          </ac:spMkLst>
        </pc:spChg>
        <pc:spChg chg="add del mod">
          <ac:chgData name="Guest User" userId="" providerId="Windows Live" clId="Web-{29734C45-EC31-42A5-91D2-EFED59223BDD}" dt="2019-04-08T21:49:52.635" v="91" actId="20577"/>
          <ac:spMkLst>
            <pc:docMk/>
            <pc:sldMk cId="1601804576" sldId="273"/>
            <ac:spMk id="33" creationId="{BE9AC776-4DE6-43D1-8C9A-E9B5CCE235F5}"/>
          </ac:spMkLst>
        </pc:spChg>
        <pc:spChg chg="add mod">
          <ac:chgData name="Guest User" userId="" providerId="Windows Live" clId="Web-{29734C45-EC31-42A5-91D2-EFED59223BDD}" dt="2019-04-08T21:48:11.979" v="63" actId="1076"/>
          <ac:spMkLst>
            <pc:docMk/>
            <pc:sldMk cId="1601804576" sldId="273"/>
            <ac:spMk id="34" creationId="{CAA38319-93D8-42F5-8A88-9E2B16DB6C40}"/>
          </ac:spMkLst>
        </pc:spChg>
        <pc:spChg chg="mod">
          <ac:chgData name="Guest User" userId="" providerId="Windows Live" clId="Web-{29734C45-EC31-42A5-91D2-EFED59223BDD}" dt="2019-04-08T22:52:47.172" v="383" actId="20577"/>
          <ac:spMkLst>
            <pc:docMk/>
            <pc:sldMk cId="1601804576" sldId="273"/>
            <ac:spMk id="121" creationId="{00000000-0000-0000-0000-000000000000}"/>
          </ac:spMkLst>
        </pc:spChg>
        <pc:spChg chg="del">
          <ac:chgData name="Guest User" userId="" providerId="Windows Live" clId="Web-{29734C45-EC31-42A5-91D2-EFED59223BDD}" dt="2019-04-08T21:46:11.057" v="35"/>
          <ac:spMkLst>
            <pc:docMk/>
            <pc:sldMk cId="1601804576" sldId="273"/>
            <ac:spMk id="126" creationId="{00000000-0000-0000-0000-000000000000}"/>
          </ac:spMkLst>
        </pc:spChg>
        <pc:spChg chg="mod">
          <ac:chgData name="Guest User" userId="" providerId="Windows Live" clId="Web-{29734C45-EC31-42A5-91D2-EFED59223BDD}" dt="2019-04-08T21:48:14.448" v="64" actId="1076"/>
          <ac:spMkLst>
            <pc:docMk/>
            <pc:sldMk cId="1601804576" sldId="273"/>
            <ac:spMk id="130" creationId="{00000000-0000-0000-0000-000000000000}"/>
          </ac:spMkLst>
        </pc:spChg>
        <pc:spChg chg="del mod">
          <ac:chgData name="Guest User" userId="" providerId="Windows Live" clId="Web-{29734C45-EC31-42A5-91D2-EFED59223BDD}" dt="2019-04-08T21:47:45.120" v="56"/>
          <ac:spMkLst>
            <pc:docMk/>
            <pc:sldMk cId="1601804576" sldId="273"/>
            <ac:spMk id="134" creationId="{00000000-0000-0000-0000-000000000000}"/>
          </ac:spMkLst>
        </pc:spChg>
        <pc:spChg chg="del">
          <ac:chgData name="Guest User" userId="" providerId="Windows Live" clId="Web-{29734C45-EC31-42A5-91D2-EFED59223BDD}" dt="2019-04-08T21:48:01.823" v="61"/>
          <ac:spMkLst>
            <pc:docMk/>
            <pc:sldMk cId="1601804576" sldId="273"/>
            <ac:spMk id="138" creationId="{00000000-0000-0000-0000-000000000000}"/>
          </ac:spMkLst>
        </pc:spChg>
        <pc:grpChg chg="del">
          <ac:chgData name="Guest User" userId="" providerId="Windows Live" clId="Web-{29734C45-EC31-42A5-91D2-EFED59223BDD}" dt="2019-04-08T21:44:36.401" v="11"/>
          <ac:grpSpMkLst>
            <pc:docMk/>
            <pc:sldMk cId="1601804576" sldId="273"/>
            <ac:grpSpMk id="123" creationId="{00000000-0000-0000-0000-000000000000}"/>
          </ac:grpSpMkLst>
        </pc:grpChg>
        <pc:grpChg chg="del">
          <ac:chgData name="Guest User" userId="" providerId="Windows Live" clId="Web-{29734C45-EC31-42A5-91D2-EFED59223BDD}" dt="2019-04-08T21:43:50.838" v="0"/>
          <ac:grpSpMkLst>
            <pc:docMk/>
            <pc:sldMk cId="1601804576" sldId="273"/>
            <ac:grpSpMk id="127" creationId="{00000000-0000-0000-0000-000000000000}"/>
          </ac:grpSpMkLst>
        </pc:grpChg>
        <pc:grpChg chg="del">
          <ac:chgData name="Guest User" userId="" providerId="Windows Live" clId="Web-{29734C45-EC31-42A5-91D2-EFED59223BDD}" dt="2019-04-08T21:47:41.963" v="55"/>
          <ac:grpSpMkLst>
            <pc:docMk/>
            <pc:sldMk cId="1601804576" sldId="273"/>
            <ac:grpSpMk id="131" creationId="{00000000-0000-0000-0000-000000000000}"/>
          </ac:grpSpMkLst>
        </pc:grpChg>
        <pc:grpChg chg="del">
          <ac:chgData name="Guest User" userId="" providerId="Windows Live" clId="Web-{29734C45-EC31-42A5-91D2-EFED59223BDD}" dt="2019-04-08T21:46:41.823" v="40"/>
          <ac:grpSpMkLst>
            <pc:docMk/>
            <pc:sldMk cId="1601804576" sldId="273"/>
            <ac:grpSpMk id="135" creationId="{00000000-0000-0000-0000-000000000000}"/>
          </ac:grpSpMkLst>
        </pc:grpChg>
        <pc:grpChg chg="del">
          <ac:chgData name="Guest User" userId="" providerId="Windows Live" clId="Web-{29734C45-EC31-42A5-91D2-EFED59223BDD}" dt="2019-04-08T21:47:38.495" v="54"/>
          <ac:grpSpMkLst>
            <pc:docMk/>
            <pc:sldMk cId="1601804576" sldId="273"/>
            <ac:grpSpMk id="139" creationId="{00000000-0000-0000-0000-000000000000}"/>
          </ac:grpSpMkLst>
        </pc:grpChg>
        <pc:picChg chg="add del mod">
          <ac:chgData name="Guest User" userId="" providerId="Windows Live" clId="Web-{29734C45-EC31-42A5-91D2-EFED59223BDD}" dt="2019-04-08T21:44:45.244" v="14"/>
          <ac:picMkLst>
            <pc:docMk/>
            <pc:sldMk cId="1601804576" sldId="273"/>
            <ac:picMk id="5" creationId="{10B7958C-834F-4157-9829-409A11B547C1}"/>
          </ac:picMkLst>
        </pc:picChg>
      </pc:sldChg>
      <pc:sldChg chg="modSp addAnim modAnim">
        <pc:chgData name="Guest User" userId="" providerId="Windows Live" clId="Web-{29734C45-EC31-42A5-91D2-EFED59223BDD}" dt="2019-04-09T00:01:08.784" v="524"/>
        <pc:sldMkLst>
          <pc:docMk/>
          <pc:sldMk cId="74456791" sldId="274"/>
        </pc:sldMkLst>
        <pc:spChg chg="mod">
          <ac:chgData name="Guest User" userId="" providerId="Windows Live" clId="Web-{29734C45-EC31-42A5-91D2-EFED59223BDD}" dt="2019-04-08T22:20:43.966" v="228" actId="20577"/>
          <ac:spMkLst>
            <pc:docMk/>
            <pc:sldMk cId="74456791" sldId="274"/>
            <ac:spMk id="10" creationId="{4E47C1C2-3C70-46B5-83F6-7DB5214929AC}"/>
          </ac:spMkLst>
        </pc:spChg>
        <pc:spChg chg="mod">
          <ac:chgData name="Guest User" userId="" providerId="Windows Live" clId="Web-{29734C45-EC31-42A5-91D2-EFED59223BDD}" dt="2019-04-08T22:53:37.469" v="404" actId="20577"/>
          <ac:spMkLst>
            <pc:docMk/>
            <pc:sldMk cId="74456791" sldId="274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44:47.637" v="320" actId="20577"/>
        <pc:sldMkLst>
          <pc:docMk/>
          <pc:sldMk cId="973652287" sldId="276"/>
        </pc:sldMkLst>
        <pc:spChg chg="mod">
          <ac:chgData name="Guest User" userId="" providerId="Windows Live" clId="Web-{29734C45-EC31-42A5-91D2-EFED59223BDD}" dt="2019-04-08T22:44:47.637" v="320" actId="20577"/>
          <ac:spMkLst>
            <pc:docMk/>
            <pc:sldMk cId="973652287" sldId="276"/>
            <ac:spMk id="676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4:34.817" v="416" actId="20577"/>
        <pc:sldMkLst>
          <pc:docMk/>
          <pc:sldMk cId="2975877829" sldId="280"/>
        </pc:sldMkLst>
        <pc:spChg chg="mod">
          <ac:chgData name="Guest User" userId="" providerId="Windows Live" clId="Web-{29734C45-EC31-42A5-91D2-EFED59223BDD}" dt="2019-04-08T22:54:34.817" v="416" actId="20577"/>
          <ac:spMkLst>
            <pc:docMk/>
            <pc:sldMk cId="2975877829" sldId="280"/>
            <ac:spMk id="32" creationId="{00000000-0000-0000-0000-000000000000}"/>
          </ac:spMkLst>
        </pc:spChg>
      </pc:sldChg>
      <pc:sldChg chg="addSp delSp modSp">
        <pc:chgData name="Guest User" userId="" providerId="Windows Live" clId="Web-{29734C45-EC31-42A5-91D2-EFED59223BDD}" dt="2019-04-08T22:44:59.794" v="323" actId="20577"/>
        <pc:sldMkLst>
          <pc:docMk/>
          <pc:sldMk cId="4098821097" sldId="281"/>
        </pc:sldMkLst>
        <pc:spChg chg="add mod">
          <ac:chgData name="Guest User" userId="" providerId="Windows Live" clId="Web-{29734C45-EC31-42A5-91D2-EFED59223BDD}" dt="2019-04-08T22:44:59.794" v="323" actId="20577"/>
          <ac:spMkLst>
            <pc:docMk/>
            <pc:sldMk cId="4098821097" sldId="281"/>
            <ac:spMk id="2" creationId="{2DAE921D-8F1A-4CB6-BBCB-C8FCEBD99B2D}"/>
          </ac:spMkLst>
        </pc:spChg>
        <pc:spChg chg="del">
          <ac:chgData name="Guest User" userId="" providerId="Windows Live" clId="Web-{29734C45-EC31-42A5-91D2-EFED59223BDD}" dt="2019-04-08T21:51:44.604" v="105"/>
          <ac:spMkLst>
            <pc:docMk/>
            <pc:sldMk cId="4098821097" sldId="281"/>
            <ac:spMk id="4" creationId="{00000000-0000-0000-0000-000000000000}"/>
          </ac:spMkLst>
        </pc:spChg>
        <pc:spChg chg="mod">
          <ac:chgData name="Guest User" userId="" providerId="Windows Live" clId="Web-{29734C45-EC31-42A5-91D2-EFED59223BDD}" dt="2019-04-08T21:52:51.073" v="126" actId="14100"/>
          <ac:spMkLst>
            <pc:docMk/>
            <pc:sldMk cId="4098821097" sldId="281"/>
            <ac:spMk id="5" creationId="{00000000-0000-0000-0000-000000000000}"/>
          </ac:spMkLst>
        </pc:spChg>
        <pc:spChg chg="del mod">
          <ac:chgData name="Guest User" userId="" providerId="Windows Live" clId="Web-{29734C45-EC31-42A5-91D2-EFED59223BDD}" dt="2019-04-08T21:52:14.167" v="122"/>
          <ac:spMkLst>
            <pc:docMk/>
            <pc:sldMk cId="4098821097" sldId="281"/>
            <ac:spMk id="6" creationId="{00000000-0000-0000-0000-000000000000}"/>
          </ac:spMkLst>
        </pc:spChg>
        <pc:spChg chg="add mod">
          <ac:chgData name="Guest User" userId="" providerId="Windows Live" clId="Web-{29734C45-EC31-42A5-91D2-EFED59223BDD}" dt="2019-04-08T22:23:58.220" v="273" actId="20577"/>
          <ac:spMkLst>
            <pc:docMk/>
            <pc:sldMk cId="4098821097" sldId="281"/>
            <ac:spMk id="7" creationId="{0E94716C-586E-4F46-BBDA-4C65333D8676}"/>
          </ac:spMkLst>
        </pc:spChg>
        <pc:spChg chg="del mod">
          <ac:chgData name="Guest User" userId="" providerId="Windows Live" clId="Web-{29734C45-EC31-42A5-91D2-EFED59223BDD}" dt="2019-04-08T21:51:26.651" v="98"/>
          <ac:spMkLst>
            <pc:docMk/>
            <pc:sldMk cId="4098821097" sldId="281"/>
            <ac:spMk id="17" creationId="{00000000-0000-0000-0000-000000000000}"/>
          </ac:spMkLst>
        </pc:spChg>
        <pc:spChg chg="del mod">
          <ac:chgData name="Guest User" userId="" providerId="Windows Live" clId="Web-{29734C45-EC31-42A5-91D2-EFED59223BDD}" dt="2019-04-08T21:51:32.776" v="99"/>
          <ac:spMkLst>
            <pc:docMk/>
            <pc:sldMk cId="4098821097" sldId="281"/>
            <ac:spMk id="34" creationId="{00000000-0000-0000-0000-000000000000}"/>
          </ac:spMkLst>
        </pc:spChg>
        <pc:spChg chg="del mod">
          <ac:chgData name="Guest User" userId="" providerId="Windows Live" clId="Web-{29734C45-EC31-42A5-91D2-EFED59223BDD}" dt="2019-04-08T21:51:53.245" v="111"/>
          <ac:spMkLst>
            <pc:docMk/>
            <pc:sldMk cId="4098821097" sldId="281"/>
            <ac:spMk id="38" creationId="{00000000-0000-0000-0000-000000000000}"/>
          </ac:spMkLst>
        </pc:spChg>
        <pc:grpChg chg="del">
          <ac:chgData name="Guest User" userId="" providerId="Windows Live" clId="Web-{29734C45-EC31-42A5-91D2-EFED59223BDD}" dt="2019-04-08T21:51:38.557" v="103"/>
          <ac:grpSpMkLst>
            <pc:docMk/>
            <pc:sldMk cId="4098821097" sldId="281"/>
            <ac:grpSpMk id="11" creationId="{00000000-0000-0000-0000-000000000000}"/>
          </ac:grpSpMkLst>
        </pc:grpChg>
        <pc:picChg chg="del">
          <ac:chgData name="Guest User" userId="" providerId="Windows Live" clId="Web-{29734C45-EC31-42A5-91D2-EFED59223BDD}" dt="2019-04-08T21:51:41.729" v="104"/>
          <ac:picMkLst>
            <pc:docMk/>
            <pc:sldMk cId="4098821097" sldId="281"/>
            <ac:picMk id="3" creationId="{00000000-0000-0000-0000-000000000000}"/>
          </ac:picMkLst>
        </pc:picChg>
      </pc:sldChg>
      <pc:sldChg chg="modSp">
        <pc:chgData name="Guest User" userId="" providerId="Windows Live" clId="Web-{29734C45-EC31-42A5-91D2-EFED59223BDD}" dt="2019-04-08T22:53:26.953" v="398" actId="20577"/>
        <pc:sldMkLst>
          <pc:docMk/>
          <pc:sldMk cId="1885076014" sldId="284"/>
        </pc:sldMkLst>
        <pc:spChg chg="mod">
          <ac:chgData name="Guest User" userId="" providerId="Windows Live" clId="Web-{29734C45-EC31-42A5-91D2-EFED59223BDD}" dt="2019-04-08T22:20:07.403" v="219" actId="20577"/>
          <ac:spMkLst>
            <pc:docMk/>
            <pc:sldMk cId="1885076014" sldId="284"/>
            <ac:spMk id="5" creationId="{00000000-0000-0000-0000-000000000000}"/>
          </ac:spMkLst>
        </pc:spChg>
        <pc:spChg chg="mod">
          <ac:chgData name="Guest User" userId="" providerId="Windows Live" clId="Web-{29734C45-EC31-42A5-91D2-EFED59223BDD}" dt="2019-04-08T22:53:26.953" v="398" actId="20577"/>
          <ac:spMkLst>
            <pc:docMk/>
            <pc:sldMk cId="1885076014" sldId="284"/>
            <ac:spMk id="611" creationId="{00000000-0000-0000-0000-000000000000}"/>
          </ac:spMkLst>
        </pc:spChg>
        <pc:picChg chg="mod">
          <ac:chgData name="Guest User" userId="" providerId="Windows Live" clId="Web-{29734C45-EC31-42A5-91D2-EFED59223BDD}" dt="2019-04-08T22:20:18.280" v="222" actId="14100"/>
          <ac:picMkLst>
            <pc:docMk/>
            <pc:sldMk cId="1885076014" sldId="284"/>
            <ac:picMk id="3" creationId="{653D7FE4-A189-45AD-9001-27C93005EEAE}"/>
          </ac:picMkLst>
        </pc:picChg>
      </pc:sldChg>
      <pc:sldChg chg="addSp delSp modSp">
        <pc:chgData name="Guest User" userId="" providerId="Windows Live" clId="Web-{29734C45-EC31-42A5-91D2-EFED59223BDD}" dt="2019-04-08T22:44:40.622" v="318" actId="20577"/>
        <pc:sldMkLst>
          <pc:docMk/>
          <pc:sldMk cId="1166448389" sldId="286"/>
        </pc:sldMkLst>
        <pc:spChg chg="mod">
          <ac:chgData name="Guest User" userId="" providerId="Windows Live" clId="Web-{29734C45-EC31-42A5-91D2-EFED59223BDD}" dt="2019-04-08T22:44:40.622" v="318" actId="20577"/>
          <ac:spMkLst>
            <pc:docMk/>
            <pc:sldMk cId="1166448389" sldId="286"/>
            <ac:spMk id="611" creationId="{00000000-0000-0000-0000-000000000000}"/>
          </ac:spMkLst>
        </pc:spChg>
        <pc:grpChg chg="del">
          <ac:chgData name="Guest User" userId="" providerId="Windows Live" clId="Web-{29734C45-EC31-42A5-91D2-EFED59223BDD}" dt="2019-04-08T22:13:02.840" v="175"/>
          <ac:grpSpMkLst>
            <pc:docMk/>
            <pc:sldMk cId="1166448389" sldId="286"/>
            <ac:grpSpMk id="2" creationId="{00000000-0000-0000-0000-000000000000}"/>
          </ac:grpSpMkLst>
        </pc:grpChg>
        <pc:picChg chg="add mod">
          <ac:chgData name="Guest User" userId="" providerId="Windows Live" clId="Web-{29734C45-EC31-42A5-91D2-EFED59223BDD}" dt="2019-04-08T22:43:49.465" v="290" actId="1076"/>
          <ac:picMkLst>
            <pc:docMk/>
            <pc:sldMk cId="1166448389" sldId="286"/>
            <ac:picMk id="3" creationId="{C8150580-9795-4A6D-8F4E-CF94E23AAA9B}"/>
          </ac:picMkLst>
        </pc:picChg>
        <pc:picChg chg="add mod">
          <ac:chgData name="Guest User" userId="" providerId="Windows Live" clId="Web-{29734C45-EC31-42A5-91D2-EFED59223BDD}" dt="2019-04-08T22:16:07.200" v="188" actId="14100"/>
          <ac:picMkLst>
            <pc:docMk/>
            <pc:sldMk cId="1166448389" sldId="286"/>
            <ac:picMk id="5" creationId="{52FE06B7-089F-4098-9A12-086E49208439}"/>
          </ac:picMkLst>
        </pc:picChg>
      </pc:sldChg>
      <pc:sldChg chg="modSp">
        <pc:chgData name="Guest User" userId="" providerId="Windows Live" clId="Web-{29734C45-EC31-42A5-91D2-EFED59223BDD}" dt="2019-04-08T22:54:43.427" v="421" actId="20577"/>
        <pc:sldMkLst>
          <pc:docMk/>
          <pc:sldMk cId="1737326359" sldId="289"/>
        </pc:sldMkLst>
        <pc:spChg chg="mod">
          <ac:chgData name="Guest User" userId="" providerId="Windows Live" clId="Web-{29734C45-EC31-42A5-91D2-EFED59223BDD}" dt="2019-04-08T22:54:43.427" v="421" actId="20577"/>
          <ac:spMkLst>
            <pc:docMk/>
            <pc:sldMk cId="1737326359" sldId="289"/>
            <ac:spMk id="69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3:11.188" v="389" actId="20577"/>
        <pc:sldMkLst>
          <pc:docMk/>
          <pc:sldMk cId="316112515" sldId="290"/>
        </pc:sldMkLst>
        <pc:spChg chg="mod">
          <ac:chgData name="Guest User" userId="" providerId="Windows Live" clId="Web-{29734C45-EC31-42A5-91D2-EFED59223BDD}" dt="2019-04-08T22:53:11.188" v="389" actId="20577"/>
          <ac:spMkLst>
            <pc:docMk/>
            <pc:sldMk cId="316112515" sldId="290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3:22.250" v="395" actId="20577"/>
        <pc:sldMkLst>
          <pc:docMk/>
          <pc:sldMk cId="3498907719" sldId="291"/>
        </pc:sldMkLst>
        <pc:spChg chg="mod">
          <ac:chgData name="Guest User" userId="" providerId="Windows Live" clId="Web-{29734C45-EC31-42A5-91D2-EFED59223BDD}" dt="2019-04-08T22:53:22.250" v="395" actId="20577"/>
          <ac:spMkLst>
            <pc:docMk/>
            <pc:sldMk cId="3498907719" sldId="291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3:31.563" v="401" actId="20577"/>
        <pc:sldMkLst>
          <pc:docMk/>
          <pc:sldMk cId="3083086914" sldId="292"/>
        </pc:sldMkLst>
        <pc:spChg chg="mod">
          <ac:chgData name="Guest User" userId="" providerId="Windows Live" clId="Web-{29734C45-EC31-42A5-91D2-EFED59223BDD}" dt="2019-04-08T22:53:31.563" v="401" actId="20577"/>
          <ac:spMkLst>
            <pc:docMk/>
            <pc:sldMk cId="3083086914" sldId="292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4:17.473" v="413" actId="20577"/>
        <pc:sldMkLst>
          <pc:docMk/>
          <pc:sldMk cId="1556190545" sldId="294"/>
        </pc:sldMkLst>
        <pc:spChg chg="mod">
          <ac:chgData name="Guest User" userId="" providerId="Windows Live" clId="Web-{29734C45-EC31-42A5-91D2-EFED59223BDD}" dt="2019-04-08T22:54:17.473" v="413" actId="20577"/>
          <ac:spMkLst>
            <pc:docMk/>
            <pc:sldMk cId="1556190545" sldId="294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45:05.422" v="326" actId="20577"/>
        <pc:sldMkLst>
          <pc:docMk/>
          <pc:sldMk cId="2828361023" sldId="295"/>
        </pc:sldMkLst>
        <pc:spChg chg="mod">
          <ac:chgData name="Guest User" userId="" providerId="Windows Live" clId="Web-{29734C45-EC31-42A5-91D2-EFED59223BDD}" dt="2019-04-08T22:45:05.422" v="326" actId="20577"/>
          <ac:spMkLst>
            <pc:docMk/>
            <pc:sldMk cId="2828361023" sldId="295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44:30.481" v="312" actId="20577"/>
        <pc:sldMkLst>
          <pc:docMk/>
          <pc:sldMk cId="3541385871" sldId="296"/>
        </pc:sldMkLst>
        <pc:spChg chg="mod">
          <ac:chgData name="Guest User" userId="" providerId="Windows Live" clId="Web-{29734C45-EC31-42A5-91D2-EFED59223BDD}" dt="2019-04-08T22:44:30.481" v="312" actId="20577"/>
          <ac:spMkLst>
            <pc:docMk/>
            <pc:sldMk cId="3541385871" sldId="296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3:17.625" v="392" actId="20577"/>
        <pc:sldMkLst>
          <pc:docMk/>
          <pc:sldMk cId="4271243972" sldId="300"/>
        </pc:sldMkLst>
        <pc:spChg chg="mod">
          <ac:chgData name="Guest User" userId="" providerId="Windows Live" clId="Web-{29734C45-EC31-42A5-91D2-EFED59223BDD}" dt="2019-04-08T22:18:37.887" v="198" actId="20577"/>
          <ac:spMkLst>
            <pc:docMk/>
            <pc:sldMk cId="4271243972" sldId="300"/>
            <ac:spMk id="5" creationId="{00000000-0000-0000-0000-000000000000}"/>
          </ac:spMkLst>
        </pc:spChg>
        <pc:spChg chg="mod">
          <ac:chgData name="Guest User" userId="" providerId="Windows Live" clId="Web-{29734C45-EC31-42A5-91D2-EFED59223BDD}" dt="2019-04-08T22:53:17.625" v="392" actId="20577"/>
          <ac:spMkLst>
            <pc:docMk/>
            <pc:sldMk cId="4271243972" sldId="300"/>
            <ac:spMk id="611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5:04.098" v="436" actId="20577"/>
        <pc:sldMkLst>
          <pc:docMk/>
          <pc:sldMk cId="3333086537" sldId="302"/>
        </pc:sldMkLst>
        <pc:spChg chg="mod">
          <ac:chgData name="Guest User" userId="" providerId="Windows Live" clId="Web-{29734C45-EC31-42A5-91D2-EFED59223BDD}" dt="2019-04-08T22:55:04.098" v="436" actId="20577"/>
          <ac:spMkLst>
            <pc:docMk/>
            <pc:sldMk cId="3333086537" sldId="302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4:51.677" v="428" actId="20577"/>
        <pc:sldMkLst>
          <pc:docMk/>
          <pc:sldMk cId="545249250" sldId="303"/>
        </pc:sldMkLst>
        <pc:spChg chg="mod">
          <ac:chgData name="Guest User" userId="" providerId="Windows Live" clId="Web-{29734C45-EC31-42A5-91D2-EFED59223BDD}" dt="2019-04-08T22:54:51.677" v="428" actId="20577"/>
          <ac:spMkLst>
            <pc:docMk/>
            <pc:sldMk cId="545249250" sldId="303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5:26.083" v="443" actId="20577"/>
        <pc:sldMkLst>
          <pc:docMk/>
          <pc:sldMk cId="3474573898" sldId="306"/>
        </pc:sldMkLst>
        <pc:spChg chg="mod">
          <ac:chgData name="Guest User" userId="" providerId="Windows Live" clId="Web-{29734C45-EC31-42A5-91D2-EFED59223BDD}" dt="2019-04-08T22:55:26.083" v="443" actId="20577"/>
          <ac:spMkLst>
            <pc:docMk/>
            <pc:sldMk cId="3474573898" sldId="306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5:31.802" v="446" actId="20577"/>
        <pc:sldMkLst>
          <pc:docMk/>
          <pc:sldMk cId="2758850270" sldId="307"/>
        </pc:sldMkLst>
        <pc:spChg chg="mod">
          <ac:chgData name="Guest User" userId="" providerId="Windows Live" clId="Web-{29734C45-EC31-42A5-91D2-EFED59223BDD}" dt="2019-04-08T22:55:31.802" v="446" actId="20577"/>
          <ac:spMkLst>
            <pc:docMk/>
            <pc:sldMk cId="2758850270" sldId="307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5:44.192" v="456" actId="20577"/>
        <pc:sldMkLst>
          <pc:docMk/>
          <pc:sldMk cId="1737872625" sldId="308"/>
        </pc:sldMkLst>
        <pc:spChg chg="mod">
          <ac:chgData name="Guest User" userId="" providerId="Windows Live" clId="Web-{29734C45-EC31-42A5-91D2-EFED59223BDD}" dt="2019-04-08T22:22:33.564" v="252" actId="20577"/>
          <ac:spMkLst>
            <pc:docMk/>
            <pc:sldMk cId="1737872625" sldId="308"/>
            <ac:spMk id="2" creationId="{5BC11015-8E96-4088-8480-3F2768423B13}"/>
          </ac:spMkLst>
        </pc:spChg>
        <pc:spChg chg="mod">
          <ac:chgData name="Guest User" userId="" providerId="Windows Live" clId="Web-{29734C45-EC31-42A5-91D2-EFED59223BDD}" dt="2019-04-08T22:23:08.408" v="260" actId="1076"/>
          <ac:spMkLst>
            <pc:docMk/>
            <pc:sldMk cId="1737872625" sldId="308"/>
            <ac:spMk id="4" creationId="{325D44BE-17AE-4AEA-8772-52DE15F251A0}"/>
          </ac:spMkLst>
        </pc:spChg>
        <pc:spChg chg="mod">
          <ac:chgData name="Guest User" userId="" providerId="Windows Live" clId="Web-{29734C45-EC31-42A5-91D2-EFED59223BDD}" dt="2019-04-08T22:23:15.549" v="261" actId="1076"/>
          <ac:spMkLst>
            <pc:docMk/>
            <pc:sldMk cId="1737872625" sldId="308"/>
            <ac:spMk id="6" creationId="{4D0227C1-EAB1-4395-A55F-117B66317DE1}"/>
          </ac:spMkLst>
        </pc:spChg>
        <pc:spChg chg="mod">
          <ac:chgData name="Guest User" userId="" providerId="Windows Live" clId="Web-{29734C45-EC31-42A5-91D2-EFED59223BDD}" dt="2019-04-08T22:55:44.192" v="456" actId="20577"/>
          <ac:spMkLst>
            <pc:docMk/>
            <pc:sldMk cId="1737872625" sldId="308"/>
            <ac:spMk id="32" creationId="{00000000-0000-0000-0000-000000000000}"/>
          </ac:spMkLst>
        </pc:spChg>
        <pc:picChg chg="mod">
          <ac:chgData name="Guest User" userId="" providerId="Windows Live" clId="Web-{29734C45-EC31-42A5-91D2-EFED59223BDD}" dt="2019-04-08T22:23:22.564" v="262" actId="1076"/>
          <ac:picMkLst>
            <pc:docMk/>
            <pc:sldMk cId="1737872625" sldId="308"/>
            <ac:picMk id="7" creationId="{3D9BA6BD-8A91-42E2-952E-19E742C36177}"/>
          </ac:picMkLst>
        </pc:picChg>
      </pc:sldChg>
      <pc:sldChg chg="modSp">
        <pc:chgData name="Guest User" userId="" providerId="Windows Live" clId="Web-{29734C45-EC31-42A5-91D2-EFED59223BDD}" dt="2019-04-08T22:55:36.599" v="449" actId="20577"/>
        <pc:sldMkLst>
          <pc:docMk/>
          <pc:sldMk cId="127005657" sldId="309"/>
        </pc:sldMkLst>
        <pc:spChg chg="mod">
          <ac:chgData name="Guest User" userId="" providerId="Windows Live" clId="Web-{29734C45-EC31-42A5-91D2-EFED59223BDD}" dt="2019-04-08T22:55:36.599" v="449" actId="20577"/>
          <ac:spMkLst>
            <pc:docMk/>
            <pc:sldMk cId="127005657" sldId="309"/>
            <ac:spMk id="32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53:51.750" v="409" actId="20577"/>
        <pc:sldMkLst>
          <pc:docMk/>
          <pc:sldMk cId="3770089403" sldId="310"/>
        </pc:sldMkLst>
        <pc:spChg chg="mod">
          <ac:chgData name="Guest User" userId="" providerId="Windows Live" clId="Web-{29734C45-EC31-42A5-91D2-EFED59223BDD}" dt="2019-04-08T22:53:51.750" v="409" actId="20577"/>
          <ac:spMkLst>
            <pc:docMk/>
            <pc:sldMk cId="3770089403" sldId="310"/>
            <ac:spMk id="2" creationId="{2DAE921D-8F1A-4CB6-BBCB-C8FCEBD99B2D}"/>
          </ac:spMkLst>
        </pc:spChg>
        <pc:spChg chg="mod">
          <ac:chgData name="Guest User" userId="" providerId="Windows Live" clId="Web-{29734C45-EC31-42A5-91D2-EFED59223BDD}" dt="2019-04-08T22:20:56.075" v="234" actId="20577"/>
          <ac:spMkLst>
            <pc:docMk/>
            <pc:sldMk cId="3770089403" sldId="310"/>
            <ac:spMk id="7" creationId="{0E94716C-586E-4F46-BBDA-4C65333D8676}"/>
          </ac:spMkLst>
        </pc:spChg>
      </pc:sldChg>
      <pc:sldChg chg="modSp">
        <pc:chgData name="Guest User" userId="" providerId="Windows Live" clId="Web-{29734C45-EC31-42A5-91D2-EFED59223BDD}" dt="2019-04-08T22:44:19.950" v="307" actId="20577"/>
        <pc:sldMkLst>
          <pc:docMk/>
          <pc:sldMk cId="1319882306" sldId="311"/>
        </pc:sldMkLst>
        <pc:spChg chg="mod">
          <ac:chgData name="Guest User" userId="" providerId="Windows Live" clId="Web-{29734C45-EC31-42A5-91D2-EFED59223BDD}" dt="2019-04-08T22:44:19.950" v="307" actId="20577"/>
          <ac:spMkLst>
            <pc:docMk/>
            <pc:sldMk cId="1319882306" sldId="311"/>
            <ac:spMk id="676" creationId="{00000000-0000-0000-0000-000000000000}"/>
          </ac:spMkLst>
        </pc:spChg>
      </pc:sldChg>
      <pc:sldChg chg="modSp">
        <pc:chgData name="Guest User" userId="" providerId="Windows Live" clId="Web-{29734C45-EC31-42A5-91D2-EFED59223BDD}" dt="2019-04-08T22:44:13.497" v="304" actId="20577"/>
        <pc:sldMkLst>
          <pc:docMk/>
          <pc:sldMk cId="1108704166" sldId="312"/>
        </pc:sldMkLst>
        <pc:spChg chg="mod">
          <ac:chgData name="Guest User" userId="" providerId="Windows Live" clId="Web-{29734C45-EC31-42A5-91D2-EFED59223BDD}" dt="2019-04-08T22:44:13.497" v="304" actId="20577"/>
          <ac:spMkLst>
            <pc:docMk/>
            <pc:sldMk cId="1108704166" sldId="312"/>
            <ac:spMk id="32" creationId="{00000000-0000-0000-0000-000000000000}"/>
          </ac:spMkLst>
        </pc:spChg>
      </pc:sldChg>
      <pc:sldChg chg="addSp delSp modSp">
        <pc:chgData name="Guest User" userId="" providerId="Windows Live" clId="Web-{29734C45-EC31-42A5-91D2-EFED59223BDD}" dt="2019-04-08T23:44:23.281" v="514" actId="20577"/>
        <pc:sldMkLst>
          <pc:docMk/>
          <pc:sldMk cId="2762194317" sldId="313"/>
        </pc:sldMkLst>
        <pc:spChg chg="add mod">
          <ac:chgData name="Guest User" userId="" providerId="Windows Live" clId="Web-{29734C45-EC31-42A5-91D2-EFED59223BDD}" dt="2019-04-08T23:44:23.281" v="514" actId="20577"/>
          <ac:spMkLst>
            <pc:docMk/>
            <pc:sldMk cId="2762194317" sldId="313"/>
            <ac:spMk id="4" creationId="{2E1F134F-F3C7-4E09-AA72-26B33B3A9D83}"/>
          </ac:spMkLst>
        </pc:spChg>
        <pc:spChg chg="add mod">
          <ac:chgData name="Guest User" userId="" providerId="Windows Live" clId="Web-{29734C45-EC31-42A5-91D2-EFED59223BDD}" dt="2019-04-08T23:41:04.390" v="488" actId="20577"/>
          <ac:spMkLst>
            <pc:docMk/>
            <pc:sldMk cId="2762194317" sldId="313"/>
            <ac:spMk id="19" creationId="{80264F8C-3D4D-4794-939B-36F4EC0D23DF}"/>
          </ac:spMkLst>
        </pc:spChg>
        <pc:spChg chg="mod">
          <ac:chgData name="Guest User" userId="" providerId="Windows Live" clId="Web-{29734C45-EC31-42A5-91D2-EFED59223BDD}" dt="2019-04-08T23:39:14.576" v="460" actId="1076"/>
          <ac:spMkLst>
            <pc:docMk/>
            <pc:sldMk cId="2762194317" sldId="313"/>
            <ac:spMk id="79" creationId="{41F2907D-005C-49A2-A045-7599C1CD2B8F}"/>
          </ac:spMkLst>
        </pc:spChg>
        <pc:spChg chg="add mod">
          <ac:chgData name="Guest User" userId="" providerId="Windows Live" clId="Web-{29734C45-EC31-42A5-91D2-EFED59223BDD}" dt="2019-04-08T23:41:25.484" v="492" actId="14100"/>
          <ac:spMkLst>
            <pc:docMk/>
            <pc:sldMk cId="2762194317" sldId="313"/>
            <ac:spMk id="92" creationId="{B3637121-FD31-402D-98A8-E684B8BE46BC}"/>
          </ac:spMkLst>
        </pc:spChg>
        <pc:grpChg chg="mod">
          <ac:chgData name="Guest User" userId="" providerId="Windows Live" clId="Web-{29734C45-EC31-42A5-91D2-EFED59223BDD}" dt="2019-04-08T23:41:48.359" v="496" actId="1076"/>
          <ac:grpSpMkLst>
            <pc:docMk/>
            <pc:sldMk cId="2762194317" sldId="313"/>
            <ac:grpSpMk id="50" creationId="{00000000-0000-0000-0000-000000000000}"/>
          </ac:grpSpMkLst>
        </pc:grpChg>
        <pc:picChg chg="add del mod">
          <ac:chgData name="Guest User" userId="" providerId="Windows Live" clId="Web-{29734C45-EC31-42A5-91D2-EFED59223BDD}" dt="2019-04-08T23:40:03.374" v="467"/>
          <ac:picMkLst>
            <pc:docMk/>
            <pc:sldMk cId="2762194317" sldId="313"/>
            <ac:picMk id="13" creationId="{17310CD3-21EA-4CF8-B585-AE3AA5848967}"/>
          </ac:picMkLst>
        </pc:picChg>
        <pc:picChg chg="mod">
          <ac:chgData name="Guest User" userId="" providerId="Windows Live" clId="Web-{29734C45-EC31-42A5-91D2-EFED59223BDD}" dt="2019-04-08T23:41:45.421" v="495" actId="1076"/>
          <ac:picMkLst>
            <pc:docMk/>
            <pc:sldMk cId="2762194317" sldId="313"/>
            <ac:picMk id="24" creationId="{980D6E40-5907-4EE3-A7B8-C18AF9C34636}"/>
          </ac:picMkLst>
        </pc:picChg>
        <pc:picChg chg="add mod">
          <ac:chgData name="Guest User" userId="" providerId="Windows Live" clId="Web-{29734C45-EC31-42A5-91D2-EFED59223BDD}" dt="2019-04-08T23:43:28.078" v="497" actId="1076"/>
          <ac:picMkLst>
            <pc:docMk/>
            <pc:sldMk cId="2762194317" sldId="313"/>
            <ac:picMk id="93" creationId="{487DBB15-DF20-4D8F-BA4D-262CCDA1FC11}"/>
          </ac:picMkLst>
        </pc:picChg>
      </pc:sldChg>
    </pc:docChg>
  </pc:docChgLst>
  <pc:docChgLst>
    <pc:chgData name="Ranya Roshdy" userId="93d7aa63234872c0" providerId="Windows Live" clId="Web-{3FB5A88B-99D6-49B9-805A-80ACEF0EE8B5}"/>
    <pc:docChg chg="modSld">
      <pc:chgData name="Ranya Roshdy" userId="93d7aa63234872c0" providerId="Windows Live" clId="Web-{3FB5A88B-99D6-49B9-805A-80ACEF0EE8B5}" dt="2019-04-08T21:22:02.343" v="107" actId="1076"/>
      <pc:docMkLst>
        <pc:docMk/>
      </pc:docMkLst>
      <pc:sldChg chg="addSp modSp">
        <pc:chgData name="Ranya Roshdy" userId="93d7aa63234872c0" providerId="Windows Live" clId="Web-{3FB5A88B-99D6-49B9-805A-80ACEF0EE8B5}" dt="2019-04-08T21:21:28.827" v="103" actId="14100"/>
        <pc:sldMkLst>
          <pc:docMk/>
          <pc:sldMk cId="1601804576" sldId="273"/>
        </pc:sldMkLst>
        <pc:spChg chg="add mod">
          <ac:chgData name="Ranya Roshdy" userId="93d7aa63234872c0" providerId="Windows Live" clId="Web-{3FB5A88B-99D6-49B9-805A-80ACEF0EE8B5}" dt="2019-04-08T21:21:28.827" v="103" actId="14100"/>
          <ac:spMkLst>
            <pc:docMk/>
            <pc:sldMk cId="1601804576" sldId="273"/>
            <ac:spMk id="3" creationId="{F9EEE054-471C-4AD9-8304-92B12E718112}"/>
          </ac:spMkLst>
        </pc:spChg>
        <pc:spChg chg="mod">
          <ac:chgData name="Ranya Roshdy" userId="93d7aa63234872c0" providerId="Windows Live" clId="Web-{3FB5A88B-99D6-49B9-805A-80ACEF0EE8B5}" dt="2019-04-08T21:18:37.076" v="100" actId="1076"/>
          <ac:spMkLst>
            <pc:docMk/>
            <pc:sldMk cId="1601804576" sldId="273"/>
            <ac:spMk id="28" creationId="{00000000-0000-0000-0000-000000000000}"/>
          </ac:spMkLst>
        </pc:spChg>
      </pc:sldChg>
      <pc:sldChg chg="addSp modSp modNotes">
        <pc:chgData name="Ranya Roshdy" userId="93d7aa63234872c0" providerId="Windows Live" clId="Web-{3FB5A88B-99D6-49B9-805A-80ACEF0EE8B5}" dt="2019-04-08T21:16:20.747" v="80"/>
        <pc:sldMkLst>
          <pc:docMk/>
          <pc:sldMk cId="1885076014" sldId="284"/>
        </pc:sldMkLst>
        <pc:spChg chg="mod">
          <ac:chgData name="Ranya Roshdy" userId="93d7aa63234872c0" providerId="Windows Live" clId="Web-{3FB5A88B-99D6-49B9-805A-80ACEF0EE8B5}" dt="2019-04-08T21:13:52.964" v="64" actId="14100"/>
          <ac:spMkLst>
            <pc:docMk/>
            <pc:sldMk cId="1885076014" sldId="284"/>
            <ac:spMk id="5" creationId="{00000000-0000-0000-0000-000000000000}"/>
          </ac:spMkLst>
        </pc:spChg>
        <pc:spChg chg="mod">
          <ac:chgData name="Ranya Roshdy" userId="93d7aa63234872c0" providerId="Windows Live" clId="Web-{3FB5A88B-99D6-49B9-805A-80ACEF0EE8B5}" dt="2019-04-08T21:09:04.774" v="36" actId="20577"/>
          <ac:spMkLst>
            <pc:docMk/>
            <pc:sldMk cId="1885076014" sldId="284"/>
            <ac:spMk id="6" creationId="{00000000-0000-0000-0000-000000000000}"/>
          </ac:spMkLst>
        </pc:spChg>
        <pc:picChg chg="add mod">
          <ac:chgData name="Ranya Roshdy" userId="93d7aa63234872c0" providerId="Windows Live" clId="Web-{3FB5A88B-99D6-49B9-805A-80ACEF0EE8B5}" dt="2019-04-08T21:15:59.606" v="77" actId="1076"/>
          <ac:picMkLst>
            <pc:docMk/>
            <pc:sldMk cId="1885076014" sldId="284"/>
            <ac:picMk id="3" creationId="{653D7FE4-A189-45AD-9001-27C93005EEAE}"/>
          </ac:picMkLst>
        </pc:picChg>
      </pc:sldChg>
      <pc:sldChg chg="modSp">
        <pc:chgData name="Ranya Roshdy" userId="93d7aa63234872c0" providerId="Windows Live" clId="Web-{3FB5A88B-99D6-49B9-805A-80ACEF0EE8B5}" dt="2019-04-08T21:22:02.343" v="107" actId="1076"/>
        <pc:sldMkLst>
          <pc:docMk/>
          <pc:sldMk cId="316112515" sldId="290"/>
        </pc:sldMkLst>
        <pc:grpChg chg="mod">
          <ac:chgData name="Ranya Roshdy" userId="93d7aa63234872c0" providerId="Windows Live" clId="Web-{3FB5A88B-99D6-49B9-805A-80ACEF0EE8B5}" dt="2019-04-08T21:22:02.343" v="107" actId="1076"/>
          <ac:grpSpMkLst>
            <pc:docMk/>
            <pc:sldMk cId="316112515" sldId="290"/>
            <ac:grpSpMk id="125" creationId="{00000000-0000-0000-0000-000000000000}"/>
          </ac:grpSpMkLst>
        </pc:grpChg>
      </pc:sldChg>
      <pc:sldChg chg="modSp">
        <pc:chgData name="Ranya Roshdy" userId="93d7aa63234872c0" providerId="Windows Live" clId="Web-{3FB5A88B-99D6-49B9-805A-80ACEF0EE8B5}" dt="2019-04-08T21:17:04.497" v="97" actId="20577"/>
        <pc:sldMkLst>
          <pc:docMk/>
          <pc:sldMk cId="4271243972" sldId="300"/>
        </pc:sldMkLst>
        <pc:spChg chg="mod">
          <ac:chgData name="Ranya Roshdy" userId="93d7aa63234872c0" providerId="Windows Live" clId="Web-{3FB5A88B-99D6-49B9-805A-80ACEF0EE8B5}" dt="2019-04-08T21:17:04.497" v="97" actId="20577"/>
          <ac:spMkLst>
            <pc:docMk/>
            <pc:sldMk cId="4271243972" sldId="300"/>
            <ac:spMk id="5" creationId="{00000000-0000-0000-0000-000000000000}"/>
          </ac:spMkLst>
        </pc:spChg>
      </pc:sldChg>
    </pc:docChg>
  </pc:docChgLst>
  <pc:docChgLst>
    <pc:chgData name="Joe Sherif" userId="9c656552821ca9a4" providerId="LiveId" clId="{1A0D8619-8A0C-4609-9453-E87A345EAC9A}"/>
    <pc:docChg chg="undo custSel modSld">
      <pc:chgData name="Joe Sherif" userId="9c656552821ca9a4" providerId="LiveId" clId="{1A0D8619-8A0C-4609-9453-E87A345EAC9A}" dt="2019-04-08T23:49:23.102" v="302" actId="1076"/>
      <pc:docMkLst>
        <pc:docMk/>
      </pc:docMkLst>
      <pc:sldChg chg="addSp delSp modSp">
        <pc:chgData name="Joe Sherif" userId="9c656552821ca9a4" providerId="LiveId" clId="{1A0D8619-8A0C-4609-9453-E87A345EAC9A}" dt="2019-04-08T23:45:46.790" v="297" actId="1076"/>
        <pc:sldMkLst>
          <pc:docMk/>
          <pc:sldMk cId="1737326359" sldId="289"/>
        </pc:sldMkLst>
        <pc:spChg chg="add del mod">
          <ac:chgData name="Joe Sherif" userId="9c656552821ca9a4" providerId="LiveId" clId="{1A0D8619-8A0C-4609-9453-E87A345EAC9A}" dt="2019-04-08T23:26:40.146" v="50" actId="478"/>
          <ac:spMkLst>
            <pc:docMk/>
            <pc:sldMk cId="1737326359" sldId="289"/>
            <ac:spMk id="2" creationId="{D827E199-E102-4B57-AEAF-6A04B0BFADD7}"/>
          </ac:spMkLst>
        </pc:spChg>
        <pc:spChg chg="add del">
          <ac:chgData name="Joe Sherif" userId="9c656552821ca9a4" providerId="LiveId" clId="{1A0D8619-8A0C-4609-9453-E87A345EAC9A}" dt="2019-04-08T23:25:38.074" v="43"/>
          <ac:spMkLst>
            <pc:docMk/>
            <pc:sldMk cId="1737326359" sldId="289"/>
            <ac:spMk id="4" creationId="{0039101E-7C42-4104-BBB2-F55AE5E32372}"/>
          </ac:spMkLst>
        </pc:spChg>
        <pc:spChg chg="add del">
          <ac:chgData name="Joe Sherif" userId="9c656552821ca9a4" providerId="LiveId" clId="{1A0D8619-8A0C-4609-9453-E87A345EAC9A}" dt="2019-04-08T23:25:41.503" v="45"/>
          <ac:spMkLst>
            <pc:docMk/>
            <pc:sldMk cId="1737326359" sldId="289"/>
            <ac:spMk id="5" creationId="{AC3E38C8-A852-47F2-B442-E56D5671A536}"/>
          </ac:spMkLst>
        </pc:spChg>
        <pc:spChg chg="add del">
          <ac:chgData name="Joe Sherif" userId="9c656552821ca9a4" providerId="LiveId" clId="{1A0D8619-8A0C-4609-9453-E87A345EAC9A}" dt="2019-04-08T23:26:29.317" v="47"/>
          <ac:spMkLst>
            <pc:docMk/>
            <pc:sldMk cId="1737326359" sldId="289"/>
            <ac:spMk id="7" creationId="{770C4A59-B7E8-45EE-AE7E-FE0ADAB9F358}"/>
          </ac:spMkLst>
        </pc:spChg>
        <pc:spChg chg="add del">
          <ac:chgData name="Joe Sherif" userId="9c656552821ca9a4" providerId="LiveId" clId="{1A0D8619-8A0C-4609-9453-E87A345EAC9A}" dt="2019-04-08T23:26:37.617" v="49"/>
          <ac:spMkLst>
            <pc:docMk/>
            <pc:sldMk cId="1737326359" sldId="289"/>
            <ac:spMk id="8" creationId="{D254894C-A6C2-4811-A21A-3A970D072B94}"/>
          </ac:spMkLst>
        </pc:spChg>
        <pc:spChg chg="add mod">
          <ac:chgData name="Joe Sherif" userId="9c656552821ca9a4" providerId="LiveId" clId="{1A0D8619-8A0C-4609-9453-E87A345EAC9A}" dt="2019-04-08T23:34:39.934" v="129" actId="1076"/>
          <ac:spMkLst>
            <pc:docMk/>
            <pc:sldMk cId="1737326359" sldId="289"/>
            <ac:spMk id="15" creationId="{005D9D8B-E10B-42D2-A48C-507ADE5A72BD}"/>
          </ac:spMkLst>
        </pc:spChg>
        <pc:spChg chg="add mod">
          <ac:chgData name="Joe Sherif" userId="9c656552821ca9a4" providerId="LiveId" clId="{1A0D8619-8A0C-4609-9453-E87A345EAC9A}" dt="2019-04-08T23:34:39.934" v="129" actId="1076"/>
          <ac:spMkLst>
            <pc:docMk/>
            <pc:sldMk cId="1737326359" sldId="289"/>
            <ac:spMk id="17" creationId="{C06CA1DF-0A76-4821-BFEA-671C54759679}"/>
          </ac:spMkLst>
        </pc:spChg>
        <pc:spChg chg="add mod">
          <ac:chgData name="Joe Sherif" userId="9c656552821ca9a4" providerId="LiveId" clId="{1A0D8619-8A0C-4609-9453-E87A345EAC9A}" dt="2019-04-08T23:34:39.934" v="129" actId="1076"/>
          <ac:spMkLst>
            <pc:docMk/>
            <pc:sldMk cId="1737326359" sldId="289"/>
            <ac:spMk id="18" creationId="{8EF6FC50-7509-4BC1-AE74-2D4278B41EA7}"/>
          </ac:spMkLst>
        </pc:spChg>
        <pc:spChg chg="add mod">
          <ac:chgData name="Joe Sherif" userId="9c656552821ca9a4" providerId="LiveId" clId="{1A0D8619-8A0C-4609-9453-E87A345EAC9A}" dt="2019-04-08T23:34:39.934" v="129" actId="1076"/>
          <ac:spMkLst>
            <pc:docMk/>
            <pc:sldMk cId="1737326359" sldId="289"/>
            <ac:spMk id="19" creationId="{85A4BAC1-C575-411C-A458-4314FFB1740B}"/>
          </ac:spMkLst>
        </pc:spChg>
        <pc:spChg chg="add mod">
          <ac:chgData name="Joe Sherif" userId="9c656552821ca9a4" providerId="LiveId" clId="{1A0D8619-8A0C-4609-9453-E87A345EAC9A}" dt="2019-04-08T23:34:39.934" v="129" actId="1076"/>
          <ac:spMkLst>
            <pc:docMk/>
            <pc:sldMk cId="1737326359" sldId="289"/>
            <ac:spMk id="20" creationId="{54789799-D7EC-420B-863C-5752D9988EA0}"/>
          </ac:spMkLst>
        </pc:spChg>
        <pc:spChg chg="add mod">
          <ac:chgData name="Joe Sherif" userId="9c656552821ca9a4" providerId="LiveId" clId="{1A0D8619-8A0C-4609-9453-E87A345EAC9A}" dt="2019-04-08T23:34:39.934" v="129" actId="1076"/>
          <ac:spMkLst>
            <pc:docMk/>
            <pc:sldMk cId="1737326359" sldId="289"/>
            <ac:spMk id="28" creationId="{A0F94B7B-368A-4FE2-A5DD-A16C206B8446}"/>
          </ac:spMkLst>
        </pc:spChg>
        <pc:spChg chg="add mod">
          <ac:chgData name="Joe Sherif" userId="9c656552821ca9a4" providerId="LiveId" clId="{1A0D8619-8A0C-4609-9453-E87A345EAC9A}" dt="2019-04-08T23:35:16.055" v="143" actId="20577"/>
          <ac:spMkLst>
            <pc:docMk/>
            <pc:sldMk cId="1737326359" sldId="289"/>
            <ac:spMk id="30" creationId="{E9C02600-113D-45B9-A1F4-CC06AFFFFD78}"/>
          </ac:spMkLst>
        </pc:spChg>
        <pc:spChg chg="add mod">
          <ac:chgData name="Joe Sherif" userId="9c656552821ca9a4" providerId="LiveId" clId="{1A0D8619-8A0C-4609-9453-E87A345EAC9A}" dt="2019-04-08T23:43:11.089" v="255" actId="1076"/>
          <ac:spMkLst>
            <pc:docMk/>
            <pc:sldMk cId="1737326359" sldId="289"/>
            <ac:spMk id="31" creationId="{CD4A51DD-EBB8-497B-B628-F37D138B715C}"/>
          </ac:spMkLst>
        </pc:spChg>
        <pc:spChg chg="add mod">
          <ac:chgData name="Joe Sherif" userId="9c656552821ca9a4" providerId="LiveId" clId="{1A0D8619-8A0C-4609-9453-E87A345EAC9A}" dt="2019-04-08T23:36:14.274" v="165" actId="1076"/>
          <ac:spMkLst>
            <pc:docMk/>
            <pc:sldMk cId="1737326359" sldId="289"/>
            <ac:spMk id="64" creationId="{6F17BB96-082B-48EC-89C6-76CEB92F037A}"/>
          </ac:spMkLst>
        </pc:spChg>
        <pc:spChg chg="add mod">
          <ac:chgData name="Joe Sherif" userId="9c656552821ca9a4" providerId="LiveId" clId="{1A0D8619-8A0C-4609-9453-E87A345EAC9A}" dt="2019-04-08T23:36:38.890" v="189" actId="1076"/>
          <ac:spMkLst>
            <pc:docMk/>
            <pc:sldMk cId="1737326359" sldId="289"/>
            <ac:spMk id="65" creationId="{DA5AC96F-65CC-4357-8853-B7A7AF079AB9}"/>
          </ac:spMkLst>
        </pc:spChg>
        <pc:spChg chg="add mod">
          <ac:chgData name="Joe Sherif" userId="9c656552821ca9a4" providerId="LiveId" clId="{1A0D8619-8A0C-4609-9453-E87A345EAC9A}" dt="2019-04-08T23:41:05.865" v="251" actId="1076"/>
          <ac:spMkLst>
            <pc:docMk/>
            <pc:sldMk cId="1737326359" sldId="289"/>
            <ac:spMk id="66" creationId="{2EFE2382-087E-46A8-9C85-9B5AF951ADE4}"/>
          </ac:spMkLst>
        </pc:spChg>
        <pc:spChg chg="add mod">
          <ac:chgData name="Joe Sherif" userId="9c656552821ca9a4" providerId="LiveId" clId="{1A0D8619-8A0C-4609-9453-E87A345EAC9A}" dt="2019-04-08T23:41:05.865" v="251" actId="1076"/>
          <ac:spMkLst>
            <pc:docMk/>
            <pc:sldMk cId="1737326359" sldId="289"/>
            <ac:spMk id="67" creationId="{36B64076-7399-4DB7-BC0D-477E833E25AD}"/>
          </ac:spMkLst>
        </pc:spChg>
        <pc:spChg chg="add mod">
          <ac:chgData name="Joe Sherif" userId="9c656552821ca9a4" providerId="LiveId" clId="{1A0D8619-8A0C-4609-9453-E87A345EAC9A}" dt="2019-04-08T23:41:09.504" v="252" actId="1076"/>
          <ac:spMkLst>
            <pc:docMk/>
            <pc:sldMk cId="1737326359" sldId="289"/>
            <ac:spMk id="68" creationId="{3881E856-F13C-4962-8E00-D1927456A374}"/>
          </ac:spMkLst>
        </pc:spChg>
        <pc:spChg chg="add mod">
          <ac:chgData name="Joe Sherif" userId="9c656552821ca9a4" providerId="LiveId" clId="{1A0D8619-8A0C-4609-9453-E87A345EAC9A}" dt="2019-04-08T23:42:43.880" v="253" actId="1076"/>
          <ac:spMkLst>
            <pc:docMk/>
            <pc:sldMk cId="1737326359" sldId="289"/>
            <ac:spMk id="70" creationId="{B9F37167-7B26-4B93-90A8-F0220FB11E81}"/>
          </ac:spMkLst>
        </pc:spChg>
        <pc:spChg chg="add mod">
          <ac:chgData name="Joe Sherif" userId="9c656552821ca9a4" providerId="LiveId" clId="{1A0D8619-8A0C-4609-9453-E87A345EAC9A}" dt="2019-04-08T23:45:42.278" v="296" actId="20577"/>
          <ac:spMkLst>
            <pc:docMk/>
            <pc:sldMk cId="1737326359" sldId="289"/>
            <ac:spMk id="71" creationId="{7242BB51-9112-42CC-BD86-D75DA2CFA7F4}"/>
          </ac:spMkLst>
        </pc:spChg>
        <pc:spChg chg="add mod">
          <ac:chgData name="Joe Sherif" userId="9c656552821ca9a4" providerId="LiveId" clId="{1A0D8619-8A0C-4609-9453-E87A345EAC9A}" dt="2019-04-08T23:45:46.790" v="297" actId="1076"/>
          <ac:spMkLst>
            <pc:docMk/>
            <pc:sldMk cId="1737326359" sldId="289"/>
            <ac:spMk id="72" creationId="{0318BF18-8A11-4821-BB26-E5EE283B206E}"/>
          </ac:spMkLst>
        </pc:spChg>
        <pc:picChg chg="del">
          <ac:chgData name="Joe Sherif" userId="9c656552821ca9a4" providerId="LiveId" clId="{1A0D8619-8A0C-4609-9453-E87A345EAC9A}" dt="2019-04-08T23:25:35.391" v="41" actId="478"/>
          <ac:picMkLst>
            <pc:docMk/>
            <pc:sldMk cId="1737326359" sldId="289"/>
            <ac:picMk id="3" creationId="{69EC46B3-A506-4E84-B591-933B20077A1D}"/>
          </ac:picMkLst>
        </pc:picChg>
        <pc:picChg chg="add mod">
          <ac:chgData name="Joe Sherif" userId="9c656552821ca9a4" providerId="LiveId" clId="{1A0D8619-8A0C-4609-9453-E87A345EAC9A}" dt="2019-04-08T23:34:39.934" v="129" actId="1076"/>
          <ac:picMkLst>
            <pc:docMk/>
            <pc:sldMk cId="1737326359" sldId="289"/>
            <ac:picMk id="9" creationId="{E91CACB3-7130-44D7-AD5C-84C00577C56D}"/>
          </ac:picMkLst>
        </pc:picChg>
        <pc:picChg chg="add mod">
          <ac:chgData name="Joe Sherif" userId="9c656552821ca9a4" providerId="LiveId" clId="{1A0D8619-8A0C-4609-9453-E87A345EAC9A}" dt="2019-04-08T23:34:39.934" v="129" actId="1076"/>
          <ac:picMkLst>
            <pc:docMk/>
            <pc:sldMk cId="1737326359" sldId="289"/>
            <ac:picMk id="10" creationId="{C6A47D9F-4700-4A44-98C6-32DD6B938C1C}"/>
          </ac:picMkLst>
        </pc:picChg>
        <pc:picChg chg="add mod">
          <ac:chgData name="Joe Sherif" userId="9c656552821ca9a4" providerId="LiveId" clId="{1A0D8619-8A0C-4609-9453-E87A345EAC9A}" dt="2019-04-08T23:34:39.934" v="129" actId="1076"/>
          <ac:picMkLst>
            <pc:docMk/>
            <pc:sldMk cId="1737326359" sldId="289"/>
            <ac:picMk id="11" creationId="{629C26E5-1E88-4E6C-90BC-70949A2BDE05}"/>
          </ac:picMkLst>
        </pc:picChg>
        <pc:picChg chg="add mod">
          <ac:chgData name="Joe Sherif" userId="9c656552821ca9a4" providerId="LiveId" clId="{1A0D8619-8A0C-4609-9453-E87A345EAC9A}" dt="2019-04-08T23:34:39.934" v="129" actId="1076"/>
          <ac:picMkLst>
            <pc:docMk/>
            <pc:sldMk cId="1737326359" sldId="289"/>
            <ac:picMk id="12" creationId="{A7BACE72-AA63-4336-8719-7CAADD886C4F}"/>
          </ac:picMkLst>
        </pc:picChg>
        <pc:picChg chg="add mod">
          <ac:chgData name="Joe Sherif" userId="9c656552821ca9a4" providerId="LiveId" clId="{1A0D8619-8A0C-4609-9453-E87A345EAC9A}" dt="2019-04-08T23:34:39.934" v="129" actId="1076"/>
          <ac:picMkLst>
            <pc:docMk/>
            <pc:sldMk cId="1737326359" sldId="289"/>
            <ac:picMk id="13" creationId="{719EC813-B4A7-496A-BB2A-43F3BD370202}"/>
          </ac:picMkLst>
        </pc:picChg>
        <pc:cxnChg chg="add del mod">
          <ac:chgData name="Joe Sherif" userId="9c656552821ca9a4" providerId="LiveId" clId="{1A0D8619-8A0C-4609-9453-E87A345EAC9A}" dt="2019-04-08T23:28:49.731" v="73"/>
          <ac:cxnSpMkLst>
            <pc:docMk/>
            <pc:sldMk cId="1737326359" sldId="289"/>
            <ac:cxnSpMk id="16" creationId="{47FB9633-5B33-453F-A705-8734144712AF}"/>
          </ac:cxnSpMkLst>
        </pc:cxnChg>
        <pc:cxnChg chg="add mod">
          <ac:chgData name="Joe Sherif" userId="9c656552821ca9a4" providerId="LiveId" clId="{1A0D8619-8A0C-4609-9453-E87A345EAC9A}" dt="2019-04-08T23:34:39.934" v="129" actId="1076"/>
          <ac:cxnSpMkLst>
            <pc:docMk/>
            <pc:sldMk cId="1737326359" sldId="289"/>
            <ac:cxnSpMk id="21" creationId="{938A1971-7FF6-495D-816E-89B335CD4E74}"/>
          </ac:cxnSpMkLst>
        </pc:cxnChg>
        <pc:cxnChg chg="add mod">
          <ac:chgData name="Joe Sherif" userId="9c656552821ca9a4" providerId="LiveId" clId="{1A0D8619-8A0C-4609-9453-E87A345EAC9A}" dt="2019-04-08T23:34:39.934" v="129" actId="1076"/>
          <ac:cxnSpMkLst>
            <pc:docMk/>
            <pc:sldMk cId="1737326359" sldId="289"/>
            <ac:cxnSpMk id="22" creationId="{E1FB2E70-952D-4BAA-9C2F-CF8A279F454C}"/>
          </ac:cxnSpMkLst>
        </pc:cxnChg>
        <pc:cxnChg chg="add del mod">
          <ac:chgData name="Joe Sherif" userId="9c656552821ca9a4" providerId="LiveId" clId="{1A0D8619-8A0C-4609-9453-E87A345EAC9A}" dt="2019-04-08T23:30:51.506" v="96" actId="478"/>
          <ac:cxnSpMkLst>
            <pc:docMk/>
            <pc:sldMk cId="1737326359" sldId="289"/>
            <ac:cxnSpMk id="24" creationId="{D14DA348-7E26-4F90-86E6-8BE191E20259}"/>
          </ac:cxnSpMkLst>
        </pc:cxnChg>
        <pc:cxnChg chg="add mod">
          <ac:chgData name="Joe Sherif" userId="9c656552821ca9a4" providerId="LiveId" clId="{1A0D8619-8A0C-4609-9453-E87A345EAC9A}" dt="2019-04-08T23:34:39.934" v="129" actId="1076"/>
          <ac:cxnSpMkLst>
            <pc:docMk/>
            <pc:sldMk cId="1737326359" sldId="289"/>
            <ac:cxnSpMk id="27" creationId="{105C6884-E4F6-4D1A-9D0D-57EE9A3CA1B3}"/>
          </ac:cxnSpMkLst>
        </pc:cxnChg>
        <pc:cxnChg chg="add mod">
          <ac:chgData name="Joe Sherif" userId="9c656552821ca9a4" providerId="LiveId" clId="{1A0D8619-8A0C-4609-9453-E87A345EAC9A}" dt="2019-04-08T23:34:39.934" v="129" actId="1076"/>
          <ac:cxnSpMkLst>
            <pc:docMk/>
            <pc:sldMk cId="1737326359" sldId="289"/>
            <ac:cxnSpMk id="29" creationId="{5EC0A688-C99F-4284-884A-7DDDE9198C42}"/>
          </ac:cxnSpMkLst>
        </pc:cxnChg>
      </pc:sldChg>
      <pc:sldChg chg="modSp">
        <pc:chgData name="Joe Sherif" userId="9c656552821ca9a4" providerId="LiveId" clId="{1A0D8619-8A0C-4609-9453-E87A345EAC9A}" dt="2019-04-08T23:46:58.407" v="299" actId="1076"/>
        <pc:sldMkLst>
          <pc:docMk/>
          <pc:sldMk cId="3333086537" sldId="302"/>
        </pc:sldMkLst>
        <pc:picChg chg="mod">
          <ac:chgData name="Joe Sherif" userId="9c656552821ca9a4" providerId="LiveId" clId="{1A0D8619-8A0C-4609-9453-E87A345EAC9A}" dt="2019-04-08T23:46:58.407" v="299" actId="1076"/>
          <ac:picMkLst>
            <pc:docMk/>
            <pc:sldMk cId="3333086537" sldId="302"/>
            <ac:picMk id="4" creationId="{4581F998-066B-4FD8-A335-FD5D8D9C9F88}"/>
          </ac:picMkLst>
        </pc:picChg>
      </pc:sldChg>
      <pc:sldChg chg="modSp">
        <pc:chgData name="Joe Sherif" userId="9c656552821ca9a4" providerId="LiveId" clId="{1A0D8619-8A0C-4609-9453-E87A345EAC9A}" dt="2019-04-08T23:49:23.102" v="302" actId="1076"/>
        <pc:sldMkLst>
          <pc:docMk/>
          <pc:sldMk cId="3474573898" sldId="306"/>
        </pc:sldMkLst>
        <pc:picChg chg="mod">
          <ac:chgData name="Joe Sherif" userId="9c656552821ca9a4" providerId="LiveId" clId="{1A0D8619-8A0C-4609-9453-E87A345EAC9A}" dt="2019-04-08T23:49:23.102" v="302" actId="1076"/>
          <ac:picMkLst>
            <pc:docMk/>
            <pc:sldMk cId="3474573898" sldId="306"/>
            <ac:picMk id="2" creationId="{2D0458B7-5315-40F1-AE82-4216833F4BC0}"/>
          </ac:picMkLst>
        </pc:picChg>
      </pc:sldChg>
    </pc:docChg>
  </pc:docChgLst>
  <pc:docChgLst>
    <pc:chgData name="Ranya Roshdy" userId="93d7aa63234872c0" providerId="Windows Live" clId="Web-{1B5805AF-485E-486C-ADEA-F81020A600A0}"/>
    <pc:docChg chg="modSld">
      <pc:chgData name="Ranya Roshdy" userId="93d7aa63234872c0" providerId="Windows Live" clId="Web-{1B5805AF-485E-486C-ADEA-F81020A600A0}" dt="2019-04-08T21:48:05.997" v="29" actId="1076"/>
      <pc:docMkLst>
        <pc:docMk/>
      </pc:docMkLst>
      <pc:sldChg chg="addSp delSp modSp">
        <pc:chgData name="Ranya Roshdy" userId="93d7aa63234872c0" providerId="Windows Live" clId="Web-{1B5805AF-485E-486C-ADEA-F81020A600A0}" dt="2019-04-08T21:48:05.997" v="29" actId="1076"/>
        <pc:sldMkLst>
          <pc:docMk/>
          <pc:sldMk cId="0" sldId="259"/>
        </pc:sldMkLst>
        <pc:spChg chg="mod">
          <ac:chgData name="Ranya Roshdy" userId="93d7aa63234872c0" providerId="Windows Live" clId="Web-{1B5805AF-485E-486C-ADEA-F81020A600A0}" dt="2019-04-08T21:46:44.577" v="13" actId="14100"/>
          <ac:spMkLst>
            <pc:docMk/>
            <pc:sldMk cId="0" sldId="259"/>
            <ac:spMk id="2" creationId="{DCB0099B-E647-452B-BB69-53CDB6A1558A}"/>
          </ac:spMkLst>
        </pc:spChg>
        <pc:spChg chg="mod">
          <ac:chgData name="Ranya Roshdy" userId="93d7aa63234872c0" providerId="Windows Live" clId="Web-{1B5805AF-485E-486C-ADEA-F81020A600A0}" dt="2019-04-08T21:46:45.045" v="14" actId="1076"/>
          <ac:spMkLst>
            <pc:docMk/>
            <pc:sldMk cId="0" sldId="259"/>
            <ac:spMk id="3" creationId="{B9F7703D-65EB-4751-AEBA-5D1957885A06}"/>
          </ac:spMkLst>
        </pc:spChg>
        <pc:spChg chg="add mod">
          <ac:chgData name="Ranya Roshdy" userId="93d7aa63234872c0" providerId="Windows Live" clId="Web-{1B5805AF-485E-486C-ADEA-F81020A600A0}" dt="2019-04-08T21:48:02.403" v="28" actId="1076"/>
          <ac:spMkLst>
            <pc:docMk/>
            <pc:sldMk cId="0" sldId="259"/>
            <ac:spMk id="12" creationId="{A91A94A3-829D-47FA-8979-BC581D5D0148}"/>
          </ac:spMkLst>
        </pc:spChg>
        <pc:spChg chg="mod">
          <ac:chgData name="Ranya Roshdy" userId="93d7aa63234872c0" providerId="Windows Live" clId="Web-{1B5805AF-485E-486C-ADEA-F81020A600A0}" dt="2019-04-08T21:48:05.997" v="29" actId="1076"/>
          <ac:spMkLst>
            <pc:docMk/>
            <pc:sldMk cId="0" sldId="259"/>
            <ac:spMk id="122" creationId="{00000000-0000-0000-0000-000000000000}"/>
          </ac:spMkLst>
        </pc:spChg>
        <pc:grpChg chg="del">
          <ac:chgData name="Ranya Roshdy" userId="93d7aa63234872c0" providerId="Windows Live" clId="Web-{1B5805AF-485E-486C-ADEA-F81020A600A0}" dt="2019-04-08T21:47:00.545" v="16"/>
          <ac:grpSpMkLst>
            <pc:docMk/>
            <pc:sldMk cId="0" sldId="259"/>
            <ac:grpSpMk id="123" creationId="{00000000-0000-0000-0000-000000000000}"/>
          </ac:grpSpMkLst>
        </pc:grpChg>
        <pc:grpChg chg="del">
          <ac:chgData name="Ranya Roshdy" userId="93d7aa63234872c0" providerId="Windows Live" clId="Web-{1B5805AF-485E-486C-ADEA-F81020A600A0}" dt="2019-04-08T21:46:22.077" v="8"/>
          <ac:grpSpMkLst>
            <pc:docMk/>
            <pc:sldMk cId="0" sldId="259"/>
            <ac:grpSpMk id="127" creationId="{00000000-0000-0000-0000-000000000000}"/>
          </ac:grpSpMkLst>
        </pc:grpChg>
      </pc:sldChg>
    </pc:docChg>
  </pc:docChgLst>
  <pc:docChgLst>
    <pc:chgData name="Ranya Roshdy" userId="93d7aa63234872c0" providerId="Windows Live" clId="Web-{29CF91FD-B0B9-4C03-A6B2-7453AFA45571}"/>
    <pc:docChg chg="modSld sldOrd">
      <pc:chgData name="Ranya Roshdy" userId="93d7aa63234872c0" providerId="Windows Live" clId="Web-{29CF91FD-B0B9-4C03-A6B2-7453AFA45571}" dt="2019-04-08T23:12:00.570" v="484"/>
      <pc:docMkLst>
        <pc:docMk/>
      </pc:docMkLst>
      <pc:sldChg chg="modSp">
        <pc:chgData name="Ranya Roshdy" userId="93d7aa63234872c0" providerId="Windows Live" clId="Web-{29CF91FD-B0B9-4C03-A6B2-7453AFA45571}" dt="2019-04-08T22:30:27.085" v="279" actId="20577"/>
        <pc:sldMkLst>
          <pc:docMk/>
          <pc:sldMk cId="0" sldId="257"/>
        </pc:sldMkLst>
        <pc:spChg chg="mod">
          <ac:chgData name="Ranya Roshdy" userId="93d7aa63234872c0" providerId="Windows Live" clId="Web-{29CF91FD-B0B9-4C03-A6B2-7453AFA45571}" dt="2019-04-08T22:30:27.085" v="279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 modNotes">
        <pc:chgData name="Ranya Roshdy" userId="93d7aa63234872c0" providerId="Windows Live" clId="Web-{29CF91FD-B0B9-4C03-A6B2-7453AFA45571}" dt="2019-04-08T23:12:00.570" v="484"/>
        <pc:sldMkLst>
          <pc:docMk/>
          <pc:sldMk cId="74456791" sldId="274"/>
        </pc:sldMkLst>
        <pc:spChg chg="mod">
          <ac:chgData name="Ranya Roshdy" userId="93d7aa63234872c0" providerId="Windows Live" clId="Web-{29CF91FD-B0B9-4C03-A6B2-7453AFA45571}" dt="2019-04-08T22:20:28.660" v="204" actId="20577"/>
          <ac:spMkLst>
            <pc:docMk/>
            <pc:sldMk cId="74456791" sldId="274"/>
            <ac:spMk id="10" creationId="{4E47C1C2-3C70-46B5-83F6-7DB5214929AC}"/>
          </ac:spMkLst>
        </pc:spChg>
      </pc:sldChg>
      <pc:sldChg chg="modSp">
        <pc:chgData name="Ranya Roshdy" userId="93d7aa63234872c0" providerId="Windows Live" clId="Web-{29CF91FD-B0B9-4C03-A6B2-7453AFA45571}" dt="2019-04-08T22:56:44.392" v="475" actId="1076"/>
        <pc:sldMkLst>
          <pc:docMk/>
          <pc:sldMk cId="973652287" sldId="276"/>
        </pc:sldMkLst>
        <pc:spChg chg="mod">
          <ac:chgData name="Ranya Roshdy" userId="93d7aa63234872c0" providerId="Windows Live" clId="Web-{29CF91FD-B0B9-4C03-A6B2-7453AFA45571}" dt="2019-04-08T22:56:29.033" v="472" actId="1076"/>
          <ac:spMkLst>
            <pc:docMk/>
            <pc:sldMk cId="973652287" sldId="276"/>
            <ac:spMk id="3" creationId="{00000000-0000-0000-0000-000000000000}"/>
          </ac:spMkLst>
        </pc:spChg>
        <pc:spChg chg="mod">
          <ac:chgData name="Ranya Roshdy" userId="93d7aa63234872c0" providerId="Windows Live" clId="Web-{29CF91FD-B0B9-4C03-A6B2-7453AFA45571}" dt="2019-04-08T22:52:04.313" v="366" actId="20577"/>
          <ac:spMkLst>
            <pc:docMk/>
            <pc:sldMk cId="973652287" sldId="276"/>
            <ac:spMk id="676" creationId="{00000000-0000-0000-0000-000000000000}"/>
          </ac:spMkLst>
        </pc:spChg>
        <pc:grpChg chg="mod">
          <ac:chgData name="Ranya Roshdy" userId="93d7aa63234872c0" providerId="Windows Live" clId="Web-{29CF91FD-B0B9-4C03-A6B2-7453AFA45571}" dt="2019-04-08T22:56:44.392" v="475" actId="1076"/>
          <ac:grpSpMkLst>
            <pc:docMk/>
            <pc:sldMk cId="973652287" sldId="276"/>
            <ac:grpSpMk id="18" creationId="{00000000-0000-0000-0000-000000000000}"/>
          </ac:grpSpMkLst>
        </pc:grpChg>
        <pc:grpChg chg="mod">
          <ac:chgData name="Ranya Roshdy" userId="93d7aa63234872c0" providerId="Windows Live" clId="Web-{29CF91FD-B0B9-4C03-A6B2-7453AFA45571}" dt="2019-04-08T22:56:34.314" v="473" actId="1076"/>
          <ac:grpSpMkLst>
            <pc:docMk/>
            <pc:sldMk cId="973652287" sldId="276"/>
            <ac:grpSpMk id="89" creationId="{00000000-0000-0000-0000-000000000000}"/>
          </ac:grpSpMkLst>
        </pc:grpChg>
      </pc:sldChg>
      <pc:sldChg chg="modSp modNotes">
        <pc:chgData name="Ranya Roshdy" userId="93d7aa63234872c0" providerId="Windows Live" clId="Web-{29CF91FD-B0B9-4C03-A6B2-7453AFA45571}" dt="2019-04-08T23:11:18.523" v="482"/>
        <pc:sldMkLst>
          <pc:docMk/>
          <pc:sldMk cId="2975877829" sldId="280"/>
        </pc:sldMkLst>
        <pc:spChg chg="mod">
          <ac:chgData name="Ranya Roshdy" userId="93d7aa63234872c0" providerId="Windows Live" clId="Web-{29CF91FD-B0B9-4C03-A6B2-7453AFA45571}" dt="2019-04-08T22:20:40.738" v="215" actId="20577"/>
          <ac:spMkLst>
            <pc:docMk/>
            <pc:sldMk cId="2975877829" sldId="280"/>
            <ac:spMk id="32" creationId="{00000000-0000-0000-0000-000000000000}"/>
          </ac:spMkLst>
        </pc:spChg>
      </pc:sldChg>
      <pc:sldChg chg="modSp modNotes">
        <pc:chgData name="Ranya Roshdy" userId="93d7aa63234872c0" providerId="Windows Live" clId="Web-{29CF91FD-B0B9-4C03-A6B2-7453AFA45571}" dt="2019-04-08T23:11:37.929" v="483"/>
        <pc:sldMkLst>
          <pc:docMk/>
          <pc:sldMk cId="4098821097" sldId="281"/>
        </pc:sldMkLst>
        <pc:spChg chg="mod">
          <ac:chgData name="Ranya Roshdy" userId="93d7aa63234872c0" providerId="Windows Live" clId="Web-{29CF91FD-B0B9-4C03-A6B2-7453AFA45571}" dt="2019-04-08T22:56:08.798" v="471" actId="1076"/>
          <ac:spMkLst>
            <pc:docMk/>
            <pc:sldMk cId="4098821097" sldId="281"/>
            <ac:spMk id="2" creationId="{2DAE921D-8F1A-4CB6-BBCB-C8FCEBD99B2D}"/>
          </ac:spMkLst>
        </pc:spChg>
        <pc:spChg chg="mod">
          <ac:chgData name="Ranya Roshdy" userId="93d7aa63234872c0" providerId="Windows Live" clId="Web-{29CF91FD-B0B9-4C03-A6B2-7453AFA45571}" dt="2019-04-08T22:31:58.149" v="298" actId="20577"/>
          <ac:spMkLst>
            <pc:docMk/>
            <pc:sldMk cId="4098821097" sldId="281"/>
            <ac:spMk id="7" creationId="{0E94716C-586E-4F46-BBDA-4C65333D8676}"/>
          </ac:spMkLst>
        </pc:spChg>
      </pc:sldChg>
      <pc:sldChg chg="addSp delSp modSp">
        <pc:chgData name="Ranya Roshdy" userId="93d7aa63234872c0" providerId="Windows Live" clId="Web-{29CF91FD-B0B9-4C03-A6B2-7453AFA45571}" dt="2019-04-08T22:54:00.876" v="431"/>
        <pc:sldMkLst>
          <pc:docMk/>
          <pc:sldMk cId="1166448389" sldId="286"/>
        </pc:sldMkLst>
        <pc:spChg chg="mod">
          <ac:chgData name="Ranya Roshdy" userId="93d7aa63234872c0" providerId="Windows Live" clId="Web-{29CF91FD-B0B9-4C03-A6B2-7453AFA45571}" dt="2019-04-08T22:52:15.547" v="369" actId="20577"/>
          <ac:spMkLst>
            <pc:docMk/>
            <pc:sldMk cId="1166448389" sldId="286"/>
            <ac:spMk id="611" creationId="{00000000-0000-0000-0000-000000000000}"/>
          </ac:spMkLst>
        </pc:spChg>
        <pc:graphicFrameChg chg="add mod modGraphic">
          <ac:chgData name="Ranya Roshdy" userId="93d7aa63234872c0" providerId="Windows Live" clId="Web-{29CF91FD-B0B9-4C03-A6B2-7453AFA45571}" dt="2019-04-08T22:54:00.876" v="431"/>
          <ac:graphicFrameMkLst>
            <pc:docMk/>
            <pc:sldMk cId="1166448389" sldId="286"/>
            <ac:graphicFrameMk id="6" creationId="{682C868C-C341-4D7A-8760-2899F22D1919}"/>
          </ac:graphicFrameMkLst>
        </pc:graphicFrameChg>
        <pc:picChg chg="del mod">
          <ac:chgData name="Ranya Roshdy" userId="93d7aa63234872c0" providerId="Windows Live" clId="Web-{29CF91FD-B0B9-4C03-A6B2-7453AFA45571}" dt="2019-04-08T22:48:45.546" v="325"/>
          <ac:picMkLst>
            <pc:docMk/>
            <pc:sldMk cId="1166448389" sldId="286"/>
            <ac:picMk id="3" creationId="{C8150580-9795-4A6D-8F4E-CF94E23AAA9B}"/>
          </ac:picMkLst>
        </pc:picChg>
        <pc:picChg chg="del">
          <ac:chgData name="Ranya Roshdy" userId="93d7aa63234872c0" providerId="Windows Live" clId="Web-{29CF91FD-B0B9-4C03-A6B2-7453AFA45571}" dt="2019-04-08T22:49:44.515" v="335"/>
          <ac:picMkLst>
            <pc:docMk/>
            <pc:sldMk cId="1166448389" sldId="286"/>
            <ac:picMk id="5" creationId="{52FE06B7-089F-4098-9A12-086E49208439}"/>
          </ac:picMkLst>
        </pc:picChg>
      </pc:sldChg>
      <pc:sldChg chg="modSp">
        <pc:chgData name="Ranya Roshdy" userId="93d7aa63234872c0" providerId="Windows Live" clId="Web-{29CF91FD-B0B9-4C03-A6B2-7453AFA45571}" dt="2019-04-08T22:55:40.517" v="468" actId="20577"/>
        <pc:sldMkLst>
          <pc:docMk/>
          <pc:sldMk cId="1737326359" sldId="289"/>
        </pc:sldMkLst>
        <pc:spChg chg="mod">
          <ac:chgData name="Ranya Roshdy" userId="93d7aa63234872c0" providerId="Windows Live" clId="Web-{29CF91FD-B0B9-4C03-A6B2-7453AFA45571}" dt="2019-04-08T22:55:40.517" v="468" actId="20577"/>
          <ac:spMkLst>
            <pc:docMk/>
            <pc:sldMk cId="1737326359" sldId="289"/>
            <ac:spMk id="69" creationId="{00000000-0000-0000-0000-000000000000}"/>
          </ac:spMkLst>
        </pc:spChg>
      </pc:sldChg>
      <pc:sldChg chg="modSp">
        <pc:chgData name="Ranya Roshdy" userId="93d7aa63234872c0" providerId="Windows Live" clId="Web-{29CF91FD-B0B9-4C03-A6B2-7453AFA45571}" dt="2019-04-08T22:57:59.018" v="476" actId="1076"/>
        <pc:sldMkLst>
          <pc:docMk/>
          <pc:sldMk cId="3083086914" sldId="292"/>
        </pc:sldMkLst>
        <pc:grpChg chg="mod">
          <ac:chgData name="Ranya Roshdy" userId="93d7aa63234872c0" providerId="Windows Live" clId="Web-{29CF91FD-B0B9-4C03-A6B2-7453AFA45571}" dt="2019-04-08T22:57:59.018" v="476" actId="1076"/>
          <ac:grpSpMkLst>
            <pc:docMk/>
            <pc:sldMk cId="3083086914" sldId="292"/>
            <ac:grpSpMk id="68" creationId="{00000000-0000-0000-0000-000000000000}"/>
          </ac:grpSpMkLst>
        </pc:grpChg>
      </pc:sldChg>
      <pc:sldChg chg="modSp">
        <pc:chgData name="Ranya Roshdy" userId="93d7aa63234872c0" providerId="Windows Live" clId="Web-{29CF91FD-B0B9-4C03-A6B2-7453AFA45571}" dt="2019-04-08T23:10:30.241" v="481"/>
        <pc:sldMkLst>
          <pc:docMk/>
          <pc:sldMk cId="2828361023" sldId="295"/>
        </pc:sldMkLst>
        <pc:spChg chg="mod">
          <ac:chgData name="Ranya Roshdy" userId="93d7aa63234872c0" providerId="Windows Live" clId="Web-{29CF91FD-B0B9-4C03-A6B2-7453AFA45571}" dt="2019-04-08T22:54:35.220" v="442" actId="20577"/>
          <ac:spMkLst>
            <pc:docMk/>
            <pc:sldMk cId="2828361023" sldId="295"/>
            <ac:spMk id="32" creationId="{00000000-0000-0000-0000-000000000000}"/>
          </ac:spMkLst>
        </pc:spChg>
        <pc:spChg chg="mod">
          <ac:chgData name="Ranya Roshdy" userId="93d7aa63234872c0" providerId="Windows Live" clId="Web-{29CF91FD-B0B9-4C03-A6B2-7453AFA45571}" dt="2019-04-08T23:10:30.241" v="481"/>
          <ac:spMkLst>
            <pc:docMk/>
            <pc:sldMk cId="2828361023" sldId="295"/>
            <ac:spMk id="71" creationId="{00000000-0000-0000-0000-000000000000}"/>
          </ac:spMkLst>
        </pc:spChg>
        <pc:spChg chg="mod">
          <ac:chgData name="Ranya Roshdy" userId="93d7aa63234872c0" providerId="Windows Live" clId="Web-{29CF91FD-B0B9-4C03-A6B2-7453AFA45571}" dt="2019-04-08T23:10:30.241" v="481"/>
          <ac:spMkLst>
            <pc:docMk/>
            <pc:sldMk cId="2828361023" sldId="295"/>
            <ac:spMk id="72" creationId="{00000000-0000-0000-0000-000000000000}"/>
          </ac:spMkLst>
        </pc:spChg>
        <pc:spChg chg="mod">
          <ac:chgData name="Ranya Roshdy" userId="93d7aa63234872c0" providerId="Windows Live" clId="Web-{29CF91FD-B0B9-4C03-A6B2-7453AFA45571}" dt="2019-04-08T23:10:30.241" v="481"/>
          <ac:spMkLst>
            <pc:docMk/>
            <pc:sldMk cId="2828361023" sldId="295"/>
            <ac:spMk id="73" creationId="{00000000-0000-0000-0000-000000000000}"/>
          </ac:spMkLst>
        </pc:spChg>
        <pc:grpChg chg="mod">
          <ac:chgData name="Ranya Roshdy" userId="93d7aa63234872c0" providerId="Windows Live" clId="Web-{29CF91FD-B0B9-4C03-A6B2-7453AFA45571}" dt="2019-04-08T23:10:30.241" v="481"/>
          <ac:grpSpMkLst>
            <pc:docMk/>
            <pc:sldMk cId="2828361023" sldId="295"/>
            <ac:grpSpMk id="68" creationId="{00000000-0000-0000-0000-000000000000}"/>
          </ac:grpSpMkLst>
        </pc:grpChg>
        <pc:grpChg chg="mod">
          <ac:chgData name="Ranya Roshdy" userId="93d7aa63234872c0" providerId="Windows Live" clId="Web-{29CF91FD-B0B9-4C03-A6B2-7453AFA45571}" dt="2019-04-08T23:10:30.241" v="481"/>
          <ac:grpSpMkLst>
            <pc:docMk/>
            <pc:sldMk cId="2828361023" sldId="295"/>
            <ac:grpSpMk id="69" creationId="{00000000-0000-0000-0000-000000000000}"/>
          </ac:grpSpMkLst>
        </pc:grpChg>
        <pc:grpChg chg="mod">
          <ac:chgData name="Ranya Roshdy" userId="93d7aa63234872c0" providerId="Windows Live" clId="Web-{29CF91FD-B0B9-4C03-A6B2-7453AFA45571}" dt="2019-04-08T23:10:30.241" v="481"/>
          <ac:grpSpMkLst>
            <pc:docMk/>
            <pc:sldMk cId="2828361023" sldId="295"/>
            <ac:grpSpMk id="70" creationId="{00000000-0000-0000-0000-000000000000}"/>
          </ac:grpSpMkLst>
        </pc:grpChg>
      </pc:sldChg>
      <pc:sldChg chg="modSp">
        <pc:chgData name="Ranya Roshdy" userId="93d7aa63234872c0" providerId="Windows Live" clId="Web-{29CF91FD-B0B9-4C03-A6B2-7453AFA45571}" dt="2019-04-08T22:52:22.828" v="372" actId="20577"/>
        <pc:sldMkLst>
          <pc:docMk/>
          <pc:sldMk cId="3541385871" sldId="296"/>
        </pc:sldMkLst>
        <pc:spChg chg="mod">
          <ac:chgData name="Ranya Roshdy" userId="93d7aa63234872c0" providerId="Windows Live" clId="Web-{29CF91FD-B0B9-4C03-A6B2-7453AFA45571}" dt="2019-04-08T22:52:22.828" v="372" actId="20577"/>
          <ac:spMkLst>
            <pc:docMk/>
            <pc:sldMk cId="3541385871" sldId="296"/>
            <ac:spMk id="32" creationId="{00000000-0000-0000-0000-000000000000}"/>
          </ac:spMkLst>
        </pc:spChg>
      </pc:sldChg>
      <pc:sldChg chg="modSp">
        <pc:chgData name="Ranya Roshdy" userId="93d7aa63234872c0" providerId="Windows Live" clId="Web-{29CF91FD-B0B9-4C03-A6B2-7453AFA45571}" dt="2019-04-08T22:55:24.345" v="466" actId="20577"/>
        <pc:sldMkLst>
          <pc:docMk/>
          <pc:sldMk cId="3333086537" sldId="302"/>
        </pc:sldMkLst>
        <pc:spChg chg="mod">
          <ac:chgData name="Ranya Roshdy" userId="93d7aa63234872c0" providerId="Windows Live" clId="Web-{29CF91FD-B0B9-4C03-A6B2-7453AFA45571}" dt="2019-04-08T22:55:24.345" v="466" actId="20577"/>
          <ac:spMkLst>
            <pc:docMk/>
            <pc:sldMk cId="3333086537" sldId="302"/>
            <ac:spMk id="32" creationId="{00000000-0000-0000-0000-000000000000}"/>
          </ac:spMkLst>
        </pc:spChg>
      </pc:sldChg>
      <pc:sldChg chg="modSp">
        <pc:chgData name="Ranya Roshdy" userId="93d7aa63234872c0" providerId="Windows Live" clId="Web-{29CF91FD-B0B9-4C03-A6B2-7453AFA45571}" dt="2019-04-08T22:20:55.269" v="218" actId="1076"/>
        <pc:sldMkLst>
          <pc:docMk/>
          <pc:sldMk cId="545249250" sldId="303"/>
        </pc:sldMkLst>
        <pc:spChg chg="mod">
          <ac:chgData name="Ranya Roshdy" userId="93d7aa63234872c0" providerId="Windows Live" clId="Web-{29CF91FD-B0B9-4C03-A6B2-7453AFA45571}" dt="2019-04-08T22:20:55.269" v="218" actId="1076"/>
          <ac:spMkLst>
            <pc:docMk/>
            <pc:sldMk cId="545249250" sldId="303"/>
            <ac:spMk id="32" creationId="{00000000-0000-0000-0000-000000000000}"/>
          </ac:spMkLst>
        </pc:spChg>
        <pc:picChg chg="mod">
          <ac:chgData name="Ranya Roshdy" userId="93d7aa63234872c0" providerId="Windows Live" clId="Web-{29CF91FD-B0B9-4C03-A6B2-7453AFA45571}" dt="2019-04-08T22:20:46.222" v="217" actId="14100"/>
          <ac:picMkLst>
            <pc:docMk/>
            <pc:sldMk cId="545249250" sldId="303"/>
            <ac:picMk id="2" creationId="{9F7C2860-FAB0-42B8-B8D9-4892EF7854B4}"/>
          </ac:picMkLst>
        </pc:picChg>
      </pc:sldChg>
      <pc:sldChg chg="modSp">
        <pc:chgData name="Ranya Roshdy" userId="93d7aa63234872c0" providerId="Windows Live" clId="Web-{29CF91FD-B0B9-4C03-A6B2-7453AFA45571}" dt="2019-04-08T22:55:14.736" v="461" actId="20577"/>
        <pc:sldMkLst>
          <pc:docMk/>
          <pc:sldMk cId="3474573898" sldId="306"/>
        </pc:sldMkLst>
        <pc:spChg chg="mod">
          <ac:chgData name="Ranya Roshdy" userId="93d7aa63234872c0" providerId="Windows Live" clId="Web-{29CF91FD-B0B9-4C03-A6B2-7453AFA45571}" dt="2019-04-08T22:55:14.736" v="461" actId="20577"/>
          <ac:spMkLst>
            <pc:docMk/>
            <pc:sldMk cId="3474573898" sldId="306"/>
            <ac:spMk id="32" creationId="{00000000-0000-0000-0000-000000000000}"/>
          </ac:spMkLst>
        </pc:spChg>
      </pc:sldChg>
      <pc:sldChg chg="modSp">
        <pc:chgData name="Ranya Roshdy" userId="93d7aa63234872c0" providerId="Windows Live" clId="Web-{29CF91FD-B0B9-4C03-A6B2-7453AFA45571}" dt="2019-04-08T22:55:08.876" v="459" actId="20577"/>
        <pc:sldMkLst>
          <pc:docMk/>
          <pc:sldMk cId="2758850270" sldId="307"/>
        </pc:sldMkLst>
        <pc:spChg chg="mod">
          <ac:chgData name="Ranya Roshdy" userId="93d7aa63234872c0" providerId="Windows Live" clId="Web-{29CF91FD-B0B9-4C03-A6B2-7453AFA45571}" dt="2019-04-08T22:55:08.876" v="459" actId="20577"/>
          <ac:spMkLst>
            <pc:docMk/>
            <pc:sldMk cId="2758850270" sldId="307"/>
            <ac:spMk id="32" creationId="{00000000-0000-0000-0000-000000000000}"/>
          </ac:spMkLst>
        </pc:spChg>
      </pc:sldChg>
      <pc:sldChg chg="modSp">
        <pc:chgData name="Ranya Roshdy" userId="93d7aa63234872c0" providerId="Windows Live" clId="Web-{29CF91FD-B0B9-4C03-A6B2-7453AFA45571}" dt="2019-04-08T22:55:04.673" v="450" actId="20577"/>
        <pc:sldMkLst>
          <pc:docMk/>
          <pc:sldMk cId="1737872625" sldId="308"/>
        </pc:sldMkLst>
        <pc:spChg chg="mod">
          <ac:chgData name="Ranya Roshdy" userId="93d7aa63234872c0" providerId="Windows Live" clId="Web-{29CF91FD-B0B9-4C03-A6B2-7453AFA45571}" dt="2019-04-08T22:44:40.544" v="316" actId="20577"/>
          <ac:spMkLst>
            <pc:docMk/>
            <pc:sldMk cId="1737872625" sldId="308"/>
            <ac:spMk id="2" creationId="{5BC11015-8E96-4088-8480-3F2768423B13}"/>
          </ac:spMkLst>
        </pc:spChg>
        <pc:spChg chg="mod">
          <ac:chgData name="Ranya Roshdy" userId="93d7aa63234872c0" providerId="Windows Live" clId="Web-{29CF91FD-B0B9-4C03-A6B2-7453AFA45571}" dt="2019-04-08T22:44:47.638" v="319" actId="20577"/>
          <ac:spMkLst>
            <pc:docMk/>
            <pc:sldMk cId="1737872625" sldId="308"/>
            <ac:spMk id="4" creationId="{325D44BE-17AE-4AEA-8772-52DE15F251A0}"/>
          </ac:spMkLst>
        </pc:spChg>
        <pc:spChg chg="mod">
          <ac:chgData name="Ranya Roshdy" userId="93d7aa63234872c0" providerId="Windows Live" clId="Web-{29CF91FD-B0B9-4C03-A6B2-7453AFA45571}" dt="2019-04-08T22:44:52.060" v="322" actId="20577"/>
          <ac:spMkLst>
            <pc:docMk/>
            <pc:sldMk cId="1737872625" sldId="308"/>
            <ac:spMk id="6" creationId="{4D0227C1-EAB1-4395-A55F-117B66317DE1}"/>
          </ac:spMkLst>
        </pc:spChg>
        <pc:spChg chg="mod">
          <ac:chgData name="Ranya Roshdy" userId="93d7aa63234872c0" providerId="Windows Live" clId="Web-{29CF91FD-B0B9-4C03-A6B2-7453AFA45571}" dt="2019-04-08T22:55:04.673" v="450" actId="20577"/>
          <ac:spMkLst>
            <pc:docMk/>
            <pc:sldMk cId="1737872625" sldId="308"/>
            <ac:spMk id="32" creationId="{00000000-0000-0000-0000-000000000000}"/>
          </ac:spMkLst>
        </pc:spChg>
      </pc:sldChg>
      <pc:sldChg chg="modSp">
        <pc:chgData name="Ranya Roshdy" userId="93d7aa63234872c0" providerId="Windows Live" clId="Web-{29CF91FD-B0B9-4C03-A6B2-7453AFA45571}" dt="2019-04-08T22:55:06.345" v="455" actId="20577"/>
        <pc:sldMkLst>
          <pc:docMk/>
          <pc:sldMk cId="127005657" sldId="309"/>
        </pc:sldMkLst>
        <pc:spChg chg="mod">
          <ac:chgData name="Ranya Roshdy" userId="93d7aa63234872c0" providerId="Windows Live" clId="Web-{29CF91FD-B0B9-4C03-A6B2-7453AFA45571}" dt="2019-04-08T22:55:06.345" v="455" actId="20577"/>
          <ac:spMkLst>
            <pc:docMk/>
            <pc:sldMk cId="127005657" sldId="309"/>
            <ac:spMk id="32" creationId="{00000000-0000-0000-0000-000000000000}"/>
          </ac:spMkLst>
        </pc:spChg>
      </pc:sldChg>
      <pc:sldChg chg="modSp ord modNotes">
        <pc:chgData name="Ranya Roshdy" userId="93d7aa63234872c0" providerId="Windows Live" clId="Web-{29CF91FD-B0B9-4C03-A6B2-7453AFA45571}" dt="2019-04-08T22:20:28.769" v="211" actId="20577"/>
        <pc:sldMkLst>
          <pc:docMk/>
          <pc:sldMk cId="3770089403" sldId="310"/>
        </pc:sldMkLst>
        <pc:spChg chg="mod">
          <ac:chgData name="Ranya Roshdy" userId="93d7aa63234872c0" providerId="Windows Live" clId="Web-{29CF91FD-B0B9-4C03-A6B2-7453AFA45571}" dt="2019-04-08T22:20:28.722" v="208" actId="20577"/>
          <ac:spMkLst>
            <pc:docMk/>
            <pc:sldMk cId="3770089403" sldId="310"/>
            <ac:spMk id="2" creationId="{2DAE921D-8F1A-4CB6-BBCB-C8FCEBD99B2D}"/>
          </ac:spMkLst>
        </pc:spChg>
        <pc:spChg chg="mod">
          <ac:chgData name="Ranya Roshdy" userId="93d7aa63234872c0" providerId="Windows Live" clId="Web-{29CF91FD-B0B9-4C03-A6B2-7453AFA45571}" dt="2019-04-08T22:20:28.769" v="211" actId="20577"/>
          <ac:spMkLst>
            <pc:docMk/>
            <pc:sldMk cId="3770089403" sldId="310"/>
            <ac:spMk id="7" creationId="{0E94716C-586E-4F46-BBDA-4C65333D8676}"/>
          </ac:spMkLst>
        </pc:spChg>
      </pc:sldChg>
      <pc:sldChg chg="modSp">
        <pc:chgData name="Ranya Roshdy" userId="93d7aa63234872c0" providerId="Windows Live" clId="Web-{29CF91FD-B0B9-4C03-A6B2-7453AFA45571}" dt="2019-04-08T22:52:33.750" v="377" actId="20577"/>
        <pc:sldMkLst>
          <pc:docMk/>
          <pc:sldMk cId="1319882306" sldId="311"/>
        </pc:sldMkLst>
        <pc:spChg chg="mod">
          <ac:chgData name="Ranya Roshdy" userId="93d7aa63234872c0" providerId="Windows Live" clId="Web-{29CF91FD-B0B9-4C03-A6B2-7453AFA45571}" dt="2019-04-08T22:32:29.539" v="304" actId="20577"/>
          <ac:spMkLst>
            <pc:docMk/>
            <pc:sldMk cId="1319882306" sldId="311"/>
            <ac:spMk id="3" creationId="{00000000-0000-0000-0000-000000000000}"/>
          </ac:spMkLst>
        </pc:spChg>
        <pc:spChg chg="mod">
          <ac:chgData name="Ranya Roshdy" userId="93d7aa63234872c0" providerId="Windows Live" clId="Web-{29CF91FD-B0B9-4C03-A6B2-7453AFA45571}" dt="2019-04-08T22:52:33.750" v="377" actId="20577"/>
          <ac:spMkLst>
            <pc:docMk/>
            <pc:sldMk cId="1319882306" sldId="311"/>
            <ac:spMk id="676" creationId="{00000000-0000-0000-0000-000000000000}"/>
          </ac:spMkLst>
        </pc:spChg>
      </pc:sldChg>
      <pc:sldChg chg="modSp">
        <pc:chgData name="Ranya Roshdy" userId="93d7aa63234872c0" providerId="Windows Live" clId="Web-{29CF91FD-B0B9-4C03-A6B2-7453AFA45571}" dt="2019-04-08T22:54:14.813" v="432" actId="20577"/>
        <pc:sldMkLst>
          <pc:docMk/>
          <pc:sldMk cId="1108704166" sldId="312"/>
        </pc:sldMkLst>
        <pc:spChg chg="mod">
          <ac:chgData name="Ranya Roshdy" userId="93d7aa63234872c0" providerId="Windows Live" clId="Web-{29CF91FD-B0B9-4C03-A6B2-7453AFA45571}" dt="2019-04-08T22:54:14.813" v="432" actId="20577"/>
          <ac:spMkLst>
            <pc:docMk/>
            <pc:sldMk cId="1108704166" sldId="312"/>
            <ac:spMk id="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5637-9F05-44AF-BE76-38CC48EA6D9E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B7C12-9F3A-48DF-8D63-02CC9BD4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ar-EG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55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ar-E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14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468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2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604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endParaRPr lang="ar-E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16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/>
              <a:t>الـ</a:t>
            </a:r>
            <a:r>
              <a:rPr lang="ar-EG" baseline="0"/>
              <a:t> </a:t>
            </a:r>
            <a:r>
              <a:rPr lang="en-US" baseline="0"/>
              <a:t>system</a:t>
            </a:r>
            <a:r>
              <a:rPr lang="ar-EG" baseline="0"/>
              <a:t> هتاخد الصورة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baseline="0"/>
              <a:t>وتعمل عليها </a:t>
            </a:r>
            <a:r>
              <a:rPr lang="en-US" baseline="0"/>
              <a:t>preprocessing</a:t>
            </a:r>
            <a:r>
              <a:rPr lang="ar-EG" baseline="0"/>
              <a:t> عشان تطلع الورقة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baseline="0"/>
              <a:t>وبعدها هنطلع الـ </a:t>
            </a:r>
            <a:r>
              <a:rPr lang="en-US" baseline="0"/>
              <a:t>features</a:t>
            </a:r>
            <a:r>
              <a:rPr lang="ar-EG" baseline="0"/>
              <a:t> المميزة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baseline="0"/>
              <a:t>زنخلي الـ </a:t>
            </a:r>
            <a:r>
              <a:rPr lang="en-US" baseline="0"/>
              <a:t>system</a:t>
            </a:r>
            <a:r>
              <a:rPr lang="ar-EG" baseline="0"/>
              <a:t> يعمل </a:t>
            </a:r>
            <a:r>
              <a:rPr lang="en-US" baseline="0"/>
              <a:t>train</a:t>
            </a:r>
            <a:r>
              <a:rPr lang="ar-EG" baseline="0"/>
              <a:t> عليها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68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57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58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1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7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تعرف بالـ </a:t>
            </a:r>
            <a:r>
              <a:rPr lang="en-US"/>
              <a:t>staff</a:t>
            </a:r>
            <a:r>
              <a:rPr lang="ar-EG" baseline="0"/>
              <a:t> المشرف علي المشروع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27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87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60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0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E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58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0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55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/>
              <a:t>اتكلم</a:t>
            </a:r>
            <a:r>
              <a:rPr lang="ar-EG" baseline="0"/>
              <a:t> عن كل </a:t>
            </a:r>
            <a:r>
              <a:rPr lang="en-US" baseline="0"/>
              <a:t>phase</a:t>
            </a:r>
            <a:r>
              <a:rPr lang="ar-EG" baseline="0"/>
              <a:t> هيبداء امتي ، وهينتهي امتي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89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91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تعرف</a:t>
            </a:r>
            <a:r>
              <a:rPr lang="ar-EG" baseline="0"/>
              <a:t> اعضاء الـ </a:t>
            </a:r>
            <a:r>
              <a:rPr lang="en-US" baseline="0"/>
              <a:t>team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8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78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6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1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7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ar-EG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94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ar-EG"/>
              <a:t>دي</a:t>
            </a:r>
            <a:r>
              <a:rPr lang="ar-EG" baseline="0"/>
              <a:t> الـ </a:t>
            </a:r>
            <a:r>
              <a:rPr lang="en-US" baseline="0"/>
              <a:t>agenda</a:t>
            </a:r>
            <a:r>
              <a:rPr lang="ar-EG" baseline="0"/>
              <a:t> الي هنتكلم عنها في الـ </a:t>
            </a:r>
            <a:r>
              <a:rPr lang="en-US" baseline="0"/>
              <a:t>seminar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7C12-9F3A-48DF-8D63-02CC9BD4017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0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5187" y="1691452"/>
            <a:ext cx="6185546" cy="2085150"/>
          </a:xfrm>
        </p:spPr>
        <p:txBody>
          <a:bodyPr anchor="b">
            <a:normAutofit/>
          </a:bodyPr>
          <a:lstStyle>
            <a:lvl1pPr algn="r">
              <a:defRPr sz="4125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5187" y="3776603"/>
            <a:ext cx="6185546" cy="1210263"/>
          </a:xfrm>
        </p:spPr>
        <p:txBody>
          <a:bodyPr anchor="t">
            <a:normAutofit/>
          </a:bodyPr>
          <a:lstStyle>
            <a:lvl1pPr marL="0" indent="0" algn="r">
              <a:buNone/>
              <a:defRPr sz="1547" cap="all">
                <a:solidFill>
                  <a:schemeClr val="tx1"/>
                </a:solidFill>
              </a:defRPr>
            </a:lvl1pPr>
            <a:lvl2pPr marL="39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4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7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0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6417" y="5055218"/>
            <a:ext cx="1375172" cy="325349"/>
          </a:xfrm>
        </p:spPr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5187" y="5055218"/>
            <a:ext cx="4205745" cy="325349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7074" y="5055218"/>
            <a:ext cx="473659" cy="325349"/>
          </a:xfrm>
        </p:spPr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49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60" y="4075523"/>
            <a:ext cx="8706695" cy="488024"/>
          </a:xfrm>
        </p:spPr>
        <p:txBody>
          <a:bodyPr anchor="b">
            <a:normAutofit/>
          </a:bodyPr>
          <a:lstStyle>
            <a:lvl1pPr algn="l">
              <a:defRPr sz="2063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8719" y="802652"/>
            <a:ext cx="7527976" cy="27253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75"/>
            </a:lvl1pPr>
            <a:lvl2pPr marL="392918" indent="0">
              <a:buNone/>
              <a:defRPr sz="1375"/>
            </a:lvl2pPr>
            <a:lvl3pPr marL="785835" indent="0">
              <a:buNone/>
              <a:defRPr sz="1375"/>
            </a:lvl3pPr>
            <a:lvl4pPr marL="1178753" indent="0">
              <a:buNone/>
              <a:defRPr sz="1375"/>
            </a:lvl4pPr>
            <a:lvl5pPr marL="1571671" indent="0">
              <a:buNone/>
              <a:defRPr sz="1375"/>
            </a:lvl5pPr>
            <a:lvl6pPr marL="1964588" indent="0">
              <a:buNone/>
              <a:defRPr sz="1375"/>
            </a:lvl6pPr>
            <a:lvl7pPr marL="2357506" indent="0">
              <a:buNone/>
              <a:defRPr sz="1375"/>
            </a:lvl7pPr>
            <a:lvl8pPr marL="2750424" indent="0">
              <a:buNone/>
              <a:defRPr sz="1375"/>
            </a:lvl8pPr>
            <a:lvl9pPr marL="3143341" indent="0">
              <a:buNone/>
              <a:defRPr sz="137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360" y="4563547"/>
            <a:ext cx="8706695" cy="425141"/>
          </a:xfrm>
        </p:spPr>
        <p:txBody>
          <a:bodyPr anchor="t">
            <a:normAutofit/>
          </a:bodyPr>
          <a:lstStyle>
            <a:lvl1pPr marL="0" indent="0">
              <a:buNone/>
              <a:defRPr sz="1203"/>
            </a:lvl1pPr>
            <a:lvl2pPr marL="392918" indent="0">
              <a:buNone/>
              <a:defRPr sz="1031"/>
            </a:lvl2pPr>
            <a:lvl3pPr marL="785835" indent="0">
              <a:buNone/>
              <a:defRPr sz="859"/>
            </a:lvl3pPr>
            <a:lvl4pPr marL="1178753" indent="0">
              <a:buNone/>
              <a:defRPr sz="773"/>
            </a:lvl4pPr>
            <a:lvl5pPr marL="1571671" indent="0">
              <a:buNone/>
              <a:defRPr sz="773"/>
            </a:lvl5pPr>
            <a:lvl6pPr marL="1964588" indent="0">
              <a:buNone/>
              <a:defRPr sz="773"/>
            </a:lvl6pPr>
            <a:lvl7pPr marL="2357506" indent="0">
              <a:buNone/>
              <a:defRPr sz="773"/>
            </a:lvl7pPr>
            <a:lvl8pPr marL="2750424" indent="0">
              <a:buNone/>
              <a:defRPr sz="773"/>
            </a:lvl8pPr>
            <a:lvl9pPr marL="3143341" indent="0">
              <a:buNone/>
              <a:defRPr sz="7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61" y="524935"/>
            <a:ext cx="8706695" cy="2690282"/>
          </a:xfrm>
        </p:spPr>
        <p:txBody>
          <a:bodyPr anchor="ctr">
            <a:normAutofit/>
          </a:bodyPr>
          <a:lstStyle>
            <a:lvl1pPr algn="l">
              <a:defRPr sz="27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59" y="3740150"/>
            <a:ext cx="8706696" cy="1246717"/>
          </a:xfrm>
        </p:spPr>
        <p:txBody>
          <a:bodyPr anchor="ctr">
            <a:normAutofit/>
          </a:bodyPr>
          <a:lstStyle>
            <a:lvl1pPr marL="0" indent="0" algn="l">
              <a:buNone/>
              <a:defRPr sz="1719">
                <a:solidFill>
                  <a:schemeClr val="tx1"/>
                </a:solidFill>
              </a:defRPr>
            </a:lvl1pPr>
            <a:lvl2pPr marL="39291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85835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178753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4pPr>
            <a:lvl5pPr marL="157167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5pPr>
            <a:lvl6pPr marL="1964588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6pPr>
            <a:lvl7pPr marL="2357506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7pPr>
            <a:lvl8pPr marL="2750424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8pPr>
            <a:lvl9pPr marL="314334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3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98167" y="2362200"/>
            <a:ext cx="523875" cy="503557"/>
          </a:xfrm>
          <a:prstGeom prst="rect">
            <a:avLst/>
          </a:prstGeom>
        </p:spPr>
        <p:txBody>
          <a:bodyPr vert="horz" lIns="78581" tIns="39291" rIns="78581" bIns="39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75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611" y="708985"/>
            <a:ext cx="523875" cy="503557"/>
          </a:xfrm>
          <a:prstGeom prst="rect">
            <a:avLst/>
          </a:prstGeom>
        </p:spPr>
        <p:txBody>
          <a:bodyPr vert="horz" lIns="78581" tIns="39291" rIns="78581" bIns="39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75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30" y="524935"/>
            <a:ext cx="8207374" cy="2362199"/>
          </a:xfrm>
        </p:spPr>
        <p:txBody>
          <a:bodyPr anchor="ctr">
            <a:normAutofit/>
          </a:bodyPr>
          <a:lstStyle>
            <a:lvl1pPr algn="l">
              <a:defRPr sz="275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43486" y="2887134"/>
            <a:ext cx="8025861" cy="32808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92918" indent="0">
              <a:buFontTx/>
              <a:buNone/>
              <a:defRPr/>
            </a:lvl2pPr>
            <a:lvl3pPr marL="785835" indent="0">
              <a:buFontTx/>
              <a:buNone/>
              <a:defRPr/>
            </a:lvl3pPr>
            <a:lvl4pPr marL="1178753" indent="0">
              <a:buFontTx/>
              <a:buNone/>
              <a:defRPr/>
            </a:lvl4pPr>
            <a:lvl5pPr marL="157167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791" y="3740150"/>
            <a:ext cx="8724690" cy="1246717"/>
          </a:xfrm>
        </p:spPr>
        <p:txBody>
          <a:bodyPr anchor="ctr">
            <a:normAutofit/>
          </a:bodyPr>
          <a:lstStyle>
            <a:lvl1pPr marL="0" indent="0" algn="l">
              <a:buNone/>
              <a:defRPr sz="1719">
                <a:solidFill>
                  <a:schemeClr val="tx1"/>
                </a:solidFill>
              </a:defRPr>
            </a:lvl1pPr>
            <a:lvl2pPr marL="39291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85835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178753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4pPr>
            <a:lvl5pPr marL="157167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5pPr>
            <a:lvl6pPr marL="1964588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6pPr>
            <a:lvl7pPr marL="2357506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7pPr>
            <a:lvl8pPr marL="2750424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8pPr>
            <a:lvl9pPr marL="314334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6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62" y="2849056"/>
            <a:ext cx="8706693" cy="1264800"/>
          </a:xfrm>
        </p:spPr>
        <p:txBody>
          <a:bodyPr anchor="b">
            <a:normAutofit/>
          </a:bodyPr>
          <a:lstStyle>
            <a:lvl1pPr algn="l">
              <a:defRPr sz="27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4113856"/>
            <a:ext cx="8706694" cy="740900"/>
          </a:xfrm>
        </p:spPr>
        <p:txBody>
          <a:bodyPr anchor="t">
            <a:normAutofit/>
          </a:bodyPr>
          <a:lstStyle>
            <a:lvl1pPr marL="0" indent="0" algn="l">
              <a:buNone/>
              <a:defRPr sz="1719">
                <a:solidFill>
                  <a:schemeClr val="tx1"/>
                </a:solidFill>
              </a:defRPr>
            </a:lvl1pPr>
            <a:lvl2pPr marL="39291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85835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178753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4pPr>
            <a:lvl5pPr marL="157167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5pPr>
            <a:lvl6pPr marL="1964588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6pPr>
            <a:lvl7pPr marL="2357506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7pPr>
            <a:lvl8pPr marL="2750424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8pPr>
            <a:lvl9pPr marL="314334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98167" y="2362200"/>
            <a:ext cx="523875" cy="503557"/>
          </a:xfrm>
          <a:prstGeom prst="rect">
            <a:avLst/>
          </a:prstGeom>
        </p:spPr>
        <p:txBody>
          <a:bodyPr vert="horz" lIns="78581" tIns="39291" rIns="78581" bIns="39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75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611" y="708985"/>
            <a:ext cx="523875" cy="503557"/>
          </a:xfrm>
          <a:prstGeom prst="rect">
            <a:avLst/>
          </a:prstGeom>
        </p:spPr>
        <p:txBody>
          <a:bodyPr vert="horz" lIns="78581" tIns="39291" rIns="78581" bIns="39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75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2730" y="524935"/>
            <a:ext cx="8207374" cy="2362199"/>
          </a:xfrm>
        </p:spPr>
        <p:txBody>
          <a:bodyPr anchor="ctr">
            <a:normAutofit/>
          </a:bodyPr>
          <a:lstStyle>
            <a:lvl1pPr algn="l">
              <a:defRPr sz="275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9360" y="3346450"/>
            <a:ext cx="8710140" cy="7655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6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59" y="4111978"/>
            <a:ext cx="8710140" cy="874889"/>
          </a:xfrm>
        </p:spPr>
        <p:txBody>
          <a:bodyPr anchor="t">
            <a:normAutofit/>
          </a:bodyPr>
          <a:lstStyle>
            <a:lvl1pPr marL="0" indent="0" algn="l">
              <a:buNone/>
              <a:defRPr sz="1547">
                <a:solidFill>
                  <a:schemeClr val="tx1"/>
                </a:solidFill>
              </a:defRPr>
            </a:lvl1pPr>
            <a:lvl2pPr marL="39291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85835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178753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4pPr>
            <a:lvl5pPr marL="157167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5pPr>
            <a:lvl6pPr marL="1964588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6pPr>
            <a:lvl7pPr marL="2357506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7pPr>
            <a:lvl8pPr marL="2750424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8pPr>
            <a:lvl9pPr marL="314334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0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61" y="524935"/>
            <a:ext cx="8706695" cy="2362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9360" y="3018367"/>
            <a:ext cx="8706696" cy="7217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59" y="3740150"/>
            <a:ext cx="8706696" cy="1246717"/>
          </a:xfrm>
        </p:spPr>
        <p:txBody>
          <a:bodyPr anchor="t">
            <a:normAutofit/>
          </a:bodyPr>
          <a:lstStyle>
            <a:lvl1pPr marL="0" indent="0" algn="l">
              <a:buNone/>
              <a:defRPr sz="1547">
                <a:solidFill>
                  <a:schemeClr val="tx1"/>
                </a:solidFill>
              </a:defRPr>
            </a:lvl1pPr>
            <a:lvl2pPr marL="39291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85835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178753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4pPr>
            <a:lvl5pPr marL="157167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5pPr>
            <a:lvl6pPr marL="1964588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6pPr>
            <a:lvl7pPr marL="2357506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7pPr>
            <a:lvl8pPr marL="2750424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8pPr>
            <a:lvl9pPr marL="314334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569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9361" y="524934"/>
            <a:ext cx="8706693" cy="12540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1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1049" y="524933"/>
            <a:ext cx="1855006" cy="4461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359" y="524934"/>
            <a:ext cx="6730725" cy="44619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36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1448816"/>
            <a:ext cx="10477499" cy="30078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547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0477500" cy="59055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54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0605" y="599836"/>
            <a:ext cx="3836292" cy="490046"/>
          </a:xfrm>
        </p:spPr>
        <p:txBody>
          <a:bodyPr lIns="0" tIns="0" rIns="0" bIns="0" anchor="b">
            <a:normAutofit/>
          </a:bodyPr>
          <a:lstStyle>
            <a:lvl1pPr algn="ctr">
              <a:defRPr sz="3094"/>
            </a:lvl1pPr>
          </a:lstStyle>
          <a:p>
            <a:r>
              <a:rPr lang="en-US"/>
              <a:t>CLICK TO EDIT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38552" y="1707658"/>
            <a:ext cx="3818345" cy="49004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47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392918" indent="0">
              <a:buNone/>
              <a:defRPr sz="1719">
                <a:solidFill>
                  <a:schemeClr val="tx1">
                    <a:tint val="75000"/>
                  </a:schemeClr>
                </a:solidFill>
              </a:defRPr>
            </a:lvl2pPr>
            <a:lvl3pPr marL="785835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3pPr>
            <a:lvl4pPr marL="1178753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4pPr>
            <a:lvl5pPr marL="1571671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5pPr>
            <a:lvl6pPr marL="1964588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6pPr>
            <a:lvl7pPr marL="2357506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7pPr>
            <a:lvl8pPr marL="2750424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8pPr>
            <a:lvl9pPr marL="3143341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MM.DD.20XX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871" y="740267"/>
            <a:ext cx="927259" cy="4724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31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695501" y="5063037"/>
            <a:ext cx="243602" cy="24409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47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9951562" y="5184681"/>
            <a:ext cx="525938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9854077" y="5137437"/>
            <a:ext cx="94298" cy="9448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47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1" y="5184681"/>
            <a:ext cx="690314" cy="403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403778" y="1182549"/>
            <a:ext cx="1669944" cy="86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547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547"/>
            </a:p>
          </p:txBody>
        </p:sp>
      </p:grpSp>
    </p:spTree>
    <p:extLst>
      <p:ext uri="{BB962C8B-B14F-4D97-AF65-F5344CB8AC3E}">
        <p14:creationId xmlns:p14="http://schemas.microsoft.com/office/powerpoint/2010/main" val="409147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35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60" y="2849056"/>
            <a:ext cx="8706695" cy="1264800"/>
          </a:xfrm>
        </p:spPr>
        <p:txBody>
          <a:bodyPr anchor="b"/>
          <a:lstStyle>
            <a:lvl1pPr algn="l">
              <a:defRPr sz="3438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58" y="4113856"/>
            <a:ext cx="8706696" cy="740900"/>
          </a:xfrm>
        </p:spPr>
        <p:txBody>
          <a:bodyPr anchor="t">
            <a:normAutofit/>
          </a:bodyPr>
          <a:lstStyle>
            <a:lvl1pPr marL="0" indent="0" algn="l">
              <a:buNone/>
              <a:defRPr sz="1719" cap="all">
                <a:solidFill>
                  <a:schemeClr val="tx1"/>
                </a:solidFill>
              </a:defRPr>
            </a:lvl1pPr>
            <a:lvl2pPr marL="39291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85835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178753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4pPr>
            <a:lvl5pPr marL="157167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5pPr>
            <a:lvl6pPr marL="1964588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6pPr>
            <a:lvl7pPr marL="2357506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7pPr>
            <a:lvl8pPr marL="2750424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8pPr>
            <a:lvl9pPr marL="314334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2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361" y="1844558"/>
            <a:ext cx="4292865" cy="314231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3191" y="1844558"/>
            <a:ext cx="4292863" cy="314230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0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748" y="1910174"/>
            <a:ext cx="4046843" cy="496226"/>
          </a:xfrm>
        </p:spPr>
        <p:txBody>
          <a:bodyPr anchor="b">
            <a:noAutofit/>
          </a:bodyPr>
          <a:lstStyle>
            <a:lvl1pPr marL="0" indent="0">
              <a:buNone/>
              <a:defRPr sz="2406" b="0"/>
            </a:lvl1pPr>
            <a:lvl2pPr marL="392918" indent="0">
              <a:buNone/>
              <a:defRPr sz="1719" b="1"/>
            </a:lvl2pPr>
            <a:lvl3pPr marL="785835" indent="0">
              <a:buNone/>
              <a:defRPr sz="1547" b="1"/>
            </a:lvl3pPr>
            <a:lvl4pPr marL="1178753" indent="0">
              <a:buNone/>
              <a:defRPr sz="1375" b="1"/>
            </a:lvl4pPr>
            <a:lvl5pPr marL="1571671" indent="0">
              <a:buNone/>
              <a:defRPr sz="1375" b="1"/>
            </a:lvl5pPr>
            <a:lvl6pPr marL="1964588" indent="0">
              <a:buNone/>
              <a:defRPr sz="1375" b="1"/>
            </a:lvl6pPr>
            <a:lvl7pPr marL="2357506" indent="0">
              <a:buNone/>
              <a:defRPr sz="1375" b="1"/>
            </a:lvl7pPr>
            <a:lvl8pPr marL="2750424" indent="0">
              <a:buNone/>
              <a:defRPr sz="1375" b="1"/>
            </a:lvl8pPr>
            <a:lvl9pPr marL="3143341" indent="0">
              <a:buNone/>
              <a:defRPr sz="13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361" y="2471562"/>
            <a:ext cx="4294231" cy="25153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8753" y="1917465"/>
            <a:ext cx="4058667" cy="496226"/>
          </a:xfrm>
        </p:spPr>
        <p:txBody>
          <a:bodyPr anchor="b">
            <a:noAutofit/>
          </a:bodyPr>
          <a:lstStyle>
            <a:lvl1pPr marL="0" indent="0">
              <a:buNone/>
              <a:defRPr sz="2406" b="0"/>
            </a:lvl1pPr>
            <a:lvl2pPr marL="392918" indent="0">
              <a:buNone/>
              <a:defRPr sz="1719" b="1"/>
            </a:lvl2pPr>
            <a:lvl3pPr marL="785835" indent="0">
              <a:buNone/>
              <a:defRPr sz="1547" b="1"/>
            </a:lvl3pPr>
            <a:lvl4pPr marL="1178753" indent="0">
              <a:buNone/>
              <a:defRPr sz="1375" b="1"/>
            </a:lvl4pPr>
            <a:lvl5pPr marL="1571671" indent="0">
              <a:buNone/>
              <a:defRPr sz="1375" b="1"/>
            </a:lvl5pPr>
            <a:lvl6pPr marL="1964588" indent="0">
              <a:buNone/>
              <a:defRPr sz="1375" b="1"/>
            </a:lvl6pPr>
            <a:lvl7pPr marL="2357506" indent="0">
              <a:buNone/>
              <a:defRPr sz="1375" b="1"/>
            </a:lvl7pPr>
            <a:lvl8pPr marL="2750424" indent="0">
              <a:buNone/>
              <a:defRPr sz="1375" b="1"/>
            </a:lvl8pPr>
            <a:lvl9pPr marL="3143341" indent="0">
              <a:buNone/>
              <a:defRPr sz="13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4556" y="2471562"/>
            <a:ext cx="4292865" cy="25153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4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80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60" y="1786231"/>
            <a:ext cx="3163261" cy="1181100"/>
          </a:xfrm>
        </p:spPr>
        <p:txBody>
          <a:bodyPr anchor="b">
            <a:normAutofit/>
          </a:bodyPr>
          <a:lstStyle>
            <a:lvl1pPr algn="l">
              <a:defRPr sz="2063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548" y="524934"/>
            <a:ext cx="5301507" cy="446193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360" y="2967331"/>
            <a:ext cx="3163261" cy="1574800"/>
          </a:xfrm>
        </p:spPr>
        <p:txBody>
          <a:bodyPr anchor="t">
            <a:normAutofit/>
          </a:bodyPr>
          <a:lstStyle>
            <a:lvl1pPr marL="0" indent="0">
              <a:buNone/>
              <a:defRPr sz="1375"/>
            </a:lvl1pPr>
            <a:lvl2pPr marL="392918" indent="0">
              <a:buNone/>
              <a:defRPr sz="1031"/>
            </a:lvl2pPr>
            <a:lvl3pPr marL="785835" indent="0">
              <a:buNone/>
              <a:defRPr sz="859"/>
            </a:lvl3pPr>
            <a:lvl4pPr marL="1178753" indent="0">
              <a:buNone/>
              <a:defRPr sz="773"/>
            </a:lvl4pPr>
            <a:lvl5pPr marL="1571671" indent="0">
              <a:buNone/>
              <a:defRPr sz="773"/>
            </a:lvl5pPr>
            <a:lvl6pPr marL="1964588" indent="0">
              <a:buNone/>
              <a:defRPr sz="773"/>
            </a:lvl6pPr>
            <a:lvl7pPr marL="2357506" indent="0">
              <a:buNone/>
              <a:defRPr sz="773"/>
            </a:lvl7pPr>
            <a:lvl8pPr marL="2750424" indent="0">
              <a:buNone/>
              <a:defRPr sz="773"/>
            </a:lvl8pPr>
            <a:lvl9pPr marL="3143341" indent="0">
              <a:buNone/>
              <a:defRPr sz="7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9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474771" cy="5903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60" y="1377950"/>
            <a:ext cx="5297749" cy="1181100"/>
          </a:xfrm>
        </p:spPr>
        <p:txBody>
          <a:bodyPr anchor="b">
            <a:normAutofit/>
          </a:bodyPr>
          <a:lstStyle>
            <a:lvl1pPr algn="l">
              <a:defRPr sz="240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6467" y="787400"/>
            <a:ext cx="2819587" cy="3937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75"/>
            </a:lvl1pPr>
            <a:lvl2pPr marL="392918" indent="0">
              <a:buNone/>
              <a:defRPr sz="1375"/>
            </a:lvl2pPr>
            <a:lvl3pPr marL="785835" indent="0">
              <a:buNone/>
              <a:defRPr sz="1375"/>
            </a:lvl3pPr>
            <a:lvl4pPr marL="1178753" indent="0">
              <a:buNone/>
              <a:defRPr sz="1375"/>
            </a:lvl4pPr>
            <a:lvl5pPr marL="1571671" indent="0">
              <a:buNone/>
              <a:defRPr sz="1375"/>
            </a:lvl5pPr>
            <a:lvl6pPr marL="1964588" indent="0">
              <a:buNone/>
              <a:defRPr sz="1375"/>
            </a:lvl6pPr>
            <a:lvl7pPr marL="2357506" indent="0">
              <a:buNone/>
              <a:defRPr sz="1375"/>
            </a:lvl7pPr>
            <a:lvl8pPr marL="2750424" indent="0">
              <a:buNone/>
              <a:defRPr sz="1375"/>
            </a:lvl8pPr>
            <a:lvl9pPr marL="3143341" indent="0">
              <a:buNone/>
              <a:defRPr sz="137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360" y="2559050"/>
            <a:ext cx="5297749" cy="1574800"/>
          </a:xfrm>
        </p:spPr>
        <p:txBody>
          <a:bodyPr anchor="t">
            <a:normAutofit/>
          </a:bodyPr>
          <a:lstStyle>
            <a:lvl1pPr marL="0" indent="0">
              <a:buNone/>
              <a:defRPr sz="1547"/>
            </a:lvl1pPr>
            <a:lvl2pPr marL="392918" indent="0">
              <a:buNone/>
              <a:defRPr sz="1031"/>
            </a:lvl2pPr>
            <a:lvl3pPr marL="785835" indent="0">
              <a:buNone/>
              <a:defRPr sz="859"/>
            </a:lvl3pPr>
            <a:lvl4pPr marL="1178753" indent="0">
              <a:buNone/>
              <a:defRPr sz="773"/>
            </a:lvl4pPr>
            <a:lvl5pPr marL="1571671" indent="0">
              <a:buNone/>
              <a:defRPr sz="773"/>
            </a:lvl5pPr>
            <a:lvl6pPr marL="1964588" indent="0">
              <a:buNone/>
              <a:defRPr sz="773"/>
            </a:lvl6pPr>
            <a:lvl7pPr marL="2357506" indent="0">
              <a:buNone/>
              <a:defRPr sz="773"/>
            </a:lvl7pPr>
            <a:lvl8pPr marL="2750424" indent="0">
              <a:buNone/>
              <a:defRPr sz="773"/>
            </a:lvl8pPr>
            <a:lvl9pPr marL="3143341" indent="0">
              <a:buNone/>
              <a:defRPr sz="7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82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1" y="524934"/>
            <a:ext cx="8706693" cy="12540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1" y="1844558"/>
            <a:ext cx="8706693" cy="314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739" y="5055218"/>
            <a:ext cx="1375172" cy="325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F64A1E-0819-41D8-959E-791DA0A9FA34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360" y="5055218"/>
            <a:ext cx="6726894" cy="325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2396" y="5055218"/>
            <a:ext cx="473659" cy="325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9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6EB2E0-16B5-46FE-B76A-D95E7EEF6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14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92918" rtl="0" eaLnBrk="1" latinLnBrk="0" hangingPunct="1">
        <a:spcBef>
          <a:spcPct val="0"/>
        </a:spcBef>
        <a:buNone/>
        <a:defRPr sz="309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5574" indent="-245574" algn="l" defTabSz="392918" rtl="0" eaLnBrk="1" latinLnBrk="0" hangingPunct="1">
        <a:spcBef>
          <a:spcPts val="0"/>
        </a:spcBef>
        <a:spcAft>
          <a:spcPts val="859"/>
        </a:spcAft>
        <a:buClr>
          <a:schemeClr val="tx1"/>
        </a:buClr>
        <a:buSzPct val="100000"/>
        <a:buFont typeface="Arial"/>
        <a:buChar char="•"/>
        <a:defRPr sz="154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38491" indent="-245574" algn="l" defTabSz="392918" rtl="0" eaLnBrk="1" latinLnBrk="0" hangingPunct="1">
        <a:spcBef>
          <a:spcPts val="0"/>
        </a:spcBef>
        <a:spcAft>
          <a:spcPts val="859"/>
        </a:spcAft>
        <a:buClr>
          <a:schemeClr val="tx1"/>
        </a:buClr>
        <a:buSzPct val="100000"/>
        <a:buFont typeface="Arial"/>
        <a:buChar char="•"/>
        <a:defRPr sz="13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1409" indent="-245574" algn="l" defTabSz="392918" rtl="0" eaLnBrk="1" latinLnBrk="0" hangingPunct="1">
        <a:spcBef>
          <a:spcPts val="0"/>
        </a:spcBef>
        <a:spcAft>
          <a:spcPts val="859"/>
        </a:spcAft>
        <a:buClr>
          <a:schemeClr val="tx1"/>
        </a:buClr>
        <a:buSzPct val="100000"/>
        <a:buFont typeface="Arial"/>
        <a:buChar char="•"/>
        <a:defRPr sz="120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26097" indent="-147344" algn="l" defTabSz="392918" rtl="0" eaLnBrk="1" latinLnBrk="0" hangingPunct="1">
        <a:spcBef>
          <a:spcPts val="0"/>
        </a:spcBef>
        <a:spcAft>
          <a:spcPts val="859"/>
        </a:spcAft>
        <a:buClr>
          <a:schemeClr val="tx1"/>
        </a:buClr>
        <a:buSzPct val="100000"/>
        <a:buFont typeface="Arial"/>
        <a:buChar char="•"/>
        <a:defRPr sz="103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19015" indent="-147344" algn="l" defTabSz="392918" rtl="0" eaLnBrk="1" latinLnBrk="0" hangingPunct="1">
        <a:spcBef>
          <a:spcPts val="0"/>
        </a:spcBef>
        <a:spcAft>
          <a:spcPts val="859"/>
        </a:spcAft>
        <a:buClr>
          <a:schemeClr val="tx1"/>
        </a:buClr>
        <a:buSzPct val="100000"/>
        <a:buFont typeface="Arial"/>
        <a:buChar char="•"/>
        <a:defRPr sz="103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61047" indent="-196459" algn="l" defTabSz="392918" rtl="0" eaLnBrk="1" latinLnBrk="0" hangingPunct="1">
        <a:spcBef>
          <a:spcPts val="0"/>
        </a:spcBef>
        <a:spcAft>
          <a:spcPts val="859"/>
        </a:spcAft>
        <a:buClr>
          <a:schemeClr val="tx1"/>
        </a:buClr>
        <a:buSzPct val="100000"/>
        <a:buFont typeface="Arial"/>
        <a:buChar char="•"/>
        <a:defRPr sz="103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553965" indent="-196459" algn="l" defTabSz="392918" rtl="0" eaLnBrk="1" latinLnBrk="0" hangingPunct="1">
        <a:spcBef>
          <a:spcPts val="0"/>
        </a:spcBef>
        <a:spcAft>
          <a:spcPts val="859"/>
        </a:spcAft>
        <a:buClr>
          <a:schemeClr val="tx1"/>
        </a:buClr>
        <a:buSzPct val="100000"/>
        <a:buFont typeface="Arial"/>
        <a:buChar char="•"/>
        <a:defRPr sz="103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946883" indent="-196459" algn="l" defTabSz="392918" rtl="0" eaLnBrk="1" latinLnBrk="0" hangingPunct="1">
        <a:spcBef>
          <a:spcPts val="0"/>
        </a:spcBef>
        <a:spcAft>
          <a:spcPts val="859"/>
        </a:spcAft>
        <a:buClr>
          <a:schemeClr val="tx1"/>
        </a:buClr>
        <a:buSzPct val="100000"/>
        <a:buFont typeface="Arial"/>
        <a:buChar char="•"/>
        <a:defRPr sz="103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339800" indent="-196459" algn="l" defTabSz="392918" rtl="0" eaLnBrk="1" latinLnBrk="0" hangingPunct="1">
        <a:spcBef>
          <a:spcPts val="0"/>
        </a:spcBef>
        <a:spcAft>
          <a:spcPts val="859"/>
        </a:spcAft>
        <a:buClr>
          <a:schemeClr val="tx1"/>
        </a:buClr>
        <a:buSzPct val="100000"/>
        <a:buFont typeface="Arial"/>
        <a:buChar char="•"/>
        <a:defRPr sz="103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2918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918" algn="l" defTabSz="392918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835" algn="l" defTabSz="392918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753" algn="l" defTabSz="392918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671" algn="l" defTabSz="392918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588" algn="l" defTabSz="392918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7506" algn="l" defTabSz="392918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50424" algn="l" defTabSz="392918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3341" algn="l" defTabSz="392918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36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37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39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38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49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50.svg"/><Relationship Id="rId22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4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3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1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5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58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60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5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16.png"/><Relationship Id="rId5" Type="http://schemas.openxmlformats.org/officeDocument/2006/relationships/image" Target="../media/image28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33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3033" y="2132813"/>
            <a:ext cx="9791433" cy="1639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0" algn="ctr">
              <a:lnSpc>
                <a:spcPct val="101237"/>
              </a:lnSpc>
              <a:spcAft>
                <a:spcPts val="1000"/>
              </a:spcAft>
            </a:pPr>
            <a:r>
              <a:rPr lang="en-US" sz="5400" b="1" kern="2">
                <a:latin typeface="Cabin"/>
              </a:rPr>
              <a:t>Handwritten Prescription Recognition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917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Objective </a:t>
            </a:r>
          </a:p>
          <a:p>
            <a:pPr>
              <a:lnSpc>
                <a:spcPct val="101237"/>
              </a:lnSpc>
              <a:spcAft>
                <a:spcPts val="500"/>
              </a:spcAft>
            </a:pPr>
            <a:endParaRPr lang="en-US" sz="2400" b="1" kern="2">
              <a:solidFill>
                <a:srgbClr val="00CEFF">
                  <a:alpha val="100000"/>
                </a:srgbClr>
              </a:solidFill>
              <a:latin typeface="Cab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3954" y="4030519"/>
            <a:ext cx="302149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500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3731" y="4026240"/>
            <a:ext cx="35647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GB" sz="280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045" y="1352150"/>
            <a:ext cx="252851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GB" sz="3200">
              <a:cs typeface="Calibri"/>
            </a:endParaRPr>
          </a:p>
        </p:txBody>
      </p:sp>
      <p:pic>
        <p:nvPicPr>
          <p:cNvPr id="3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62654AEB-268A-47D8-A6CA-917D7AA9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69" y="763581"/>
            <a:ext cx="3920691" cy="2050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47C1C2-3C70-46B5-83F6-7DB5214929AC}"/>
              </a:ext>
            </a:extLst>
          </p:cNvPr>
          <p:cNvSpPr txBox="1"/>
          <p:nvPr/>
        </p:nvSpPr>
        <p:spPr>
          <a:xfrm>
            <a:off x="746193" y="3566024"/>
            <a:ext cx="888603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i="1">
                <a:latin typeface="Segoe UI Light"/>
                <a:cs typeface="Segoe UI Light"/>
              </a:rPr>
              <a:t>Implementing the state-of-the-art of HCR</a:t>
            </a:r>
          </a:p>
          <a:p>
            <a:pPr marL="285750" indent="-285750">
              <a:buFont typeface="Arial"/>
              <a:buChar char="•"/>
            </a:pPr>
            <a:r>
              <a:rPr lang="en-US" sz="2800" i="1">
                <a:latin typeface="Segoe UI Light"/>
                <a:cs typeface="Segoe UI Light"/>
              </a:rPr>
              <a:t>Implementing </a:t>
            </a:r>
            <a:r>
              <a:rPr lang="en-US" sz="2800" i="1">
                <a:solidFill>
                  <a:schemeClr val="tx2"/>
                </a:solidFill>
                <a:latin typeface="Segoe UI Light"/>
                <a:cs typeface="Segoe UI Light"/>
              </a:rPr>
              <a:t>recognition techniques relevant to medical prescription .</a:t>
            </a:r>
          </a:p>
          <a:p>
            <a:pPr marL="285750" indent="-285750">
              <a:buFont typeface="Arial"/>
              <a:buChar char="•"/>
            </a:pPr>
            <a:r>
              <a:rPr lang="en-US" sz="2800" i="1">
                <a:solidFill>
                  <a:schemeClr val="tx2"/>
                </a:solidFill>
                <a:latin typeface="Segoe UI Light"/>
                <a:cs typeface="Segoe UI Light"/>
              </a:rPr>
              <a:t>Providing an exact or approximate medication .</a:t>
            </a:r>
          </a:p>
        </p:txBody>
      </p:sp>
    </p:spTree>
    <p:extLst>
      <p:ext uri="{BB962C8B-B14F-4D97-AF65-F5344CB8AC3E}">
        <p14:creationId xmlns:p14="http://schemas.microsoft.com/office/powerpoint/2010/main" val="7445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9683" y="1341737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202126" y="2322283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400513" y="1170836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7385" y="1257500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235841" y="2347044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1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88"/>
          <p:cNvSpPr txBox="1">
            <a:spLocks noChangeArrowheads="1"/>
          </p:cNvSpPr>
          <p:nvPr/>
        </p:nvSpPr>
        <p:spPr bwMode="auto">
          <a:xfrm>
            <a:off x="410299" y="501358"/>
            <a:ext cx="9662605" cy="3558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indent="0" algn="ctr">
              <a:lnSpc>
                <a:spcPct val="101237"/>
              </a:lnSpc>
              <a:spcAft>
                <a:spcPts val="500"/>
              </a:spcAft>
            </a:pPr>
            <a:endParaRPr lang="en-US" sz="2400" b="1" kern="2">
              <a:solidFill>
                <a:srgbClr val="00CEFF">
                  <a:alpha val="100000"/>
                </a:srgbClr>
              </a:solidFill>
              <a:latin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E921D-8F1A-4CB6-BBCB-C8FCEBD99B2D}"/>
              </a:ext>
            </a:extLst>
          </p:cNvPr>
          <p:cNvSpPr txBox="1"/>
          <p:nvPr/>
        </p:nvSpPr>
        <p:spPr>
          <a:xfrm rot="10800000" flipV="1">
            <a:off x="411806" y="202232"/>
            <a:ext cx="40188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Calibri"/>
                <a:cs typeface="Calibri"/>
              </a:rPr>
              <a:t>Stages finished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4716C-586E-4F46-BBDA-4C65333D8676}"/>
              </a:ext>
            </a:extLst>
          </p:cNvPr>
          <p:cNvSpPr txBox="1"/>
          <p:nvPr/>
        </p:nvSpPr>
        <p:spPr>
          <a:xfrm>
            <a:off x="411959" y="1060004"/>
            <a:ext cx="6384317" cy="6369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i="1">
                <a:latin typeface="Calibri"/>
                <a:cs typeface="Segoe UI Light"/>
              </a:rPr>
              <a:t>Analysis    </a:t>
            </a:r>
            <a:endParaRPr lang="en-US" sz="2800">
              <a:latin typeface="Calibri"/>
              <a:cs typeface="Calibri" panose="020F050202020403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i="1">
                <a:latin typeface="Calibri"/>
                <a:cs typeface="Calibri"/>
              </a:rPr>
              <a:t>Expectations understood.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i="1">
                <a:latin typeface="Calibri"/>
                <a:cs typeface="Calibri"/>
              </a:rPr>
              <a:t>Gathered requirements.</a:t>
            </a:r>
            <a:r>
              <a:rPr lang="en-US" sz="2800" i="1">
                <a:latin typeface="Calibri"/>
                <a:cs typeface="Segoe UI Light"/>
              </a:rPr>
              <a:t>    </a:t>
            </a:r>
            <a:endParaRPr lang="en-US" sz="280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800" i="1">
                <a:latin typeface="Calibri"/>
                <a:cs typeface="Segoe UI Light"/>
              </a:rPr>
              <a:t>Design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i="1">
                <a:latin typeface="Calibri"/>
                <a:cs typeface="Calibri"/>
              </a:rPr>
              <a:t>Structure designed.</a:t>
            </a:r>
            <a:endParaRPr lang="en-US" sz="2800" i="1">
              <a:latin typeface="Calibri"/>
              <a:cs typeface="Segoe UI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i="1">
                <a:latin typeface="Calibri"/>
                <a:cs typeface="Calibri"/>
              </a:rPr>
              <a:t>Implementation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2800" i="1">
                <a:latin typeface="Calibri"/>
                <a:cs typeface="Calibri"/>
              </a:rPr>
              <a:t>Cursive handwritten recognition model.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2800" i="1">
                <a:latin typeface="Calibri"/>
                <a:cs typeface="Calibri"/>
              </a:rPr>
              <a:t>Preprocessing phase </a:t>
            </a:r>
            <a:r>
              <a:rPr lang="en-US" sz="2800" i="1">
                <a:solidFill>
                  <a:srgbClr val="00B050"/>
                </a:solidFill>
                <a:latin typeface="Calibri"/>
                <a:cs typeface="Calibri"/>
              </a:rPr>
              <a:t>(In process)</a:t>
            </a:r>
            <a:r>
              <a:rPr lang="en-US" sz="2800" i="1">
                <a:latin typeface="Calibri"/>
                <a:cs typeface="Calibri"/>
              </a:rPr>
              <a:t>.</a:t>
            </a:r>
          </a:p>
          <a:p>
            <a:pPr marL="457200" indent="-457200">
              <a:buFont typeface="Arial"/>
              <a:buChar char="•"/>
            </a:pPr>
            <a:endParaRPr lang="en-US" sz="2400" i="1">
              <a:solidFill>
                <a:srgbClr val="FFFFFF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400" b="1" i="1">
              <a:solidFill>
                <a:srgbClr val="FFFFFF"/>
              </a:solidFill>
              <a:latin typeface="Calibri"/>
              <a:cs typeface="Segoe UI Light"/>
            </a:endParaRPr>
          </a:p>
          <a:p>
            <a:pPr marL="457200" indent="-457200">
              <a:buFont typeface="Arial"/>
              <a:buChar char="•"/>
            </a:pPr>
            <a:endParaRPr lang="en-US" sz="2400" b="1" i="1">
              <a:solidFill>
                <a:srgbClr val="FFFFFF"/>
              </a:solidFill>
              <a:latin typeface="Calibri"/>
              <a:cs typeface="Segoe UI Light"/>
            </a:endParaRPr>
          </a:p>
          <a:p>
            <a:endParaRPr lang="en-US" sz="2800" b="1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457200" indent="-457200">
              <a:buFont typeface="Arial"/>
              <a:buChar char="•"/>
            </a:pPr>
            <a:endParaRPr lang="en-US" sz="2800" b="1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buChar char="•"/>
            </a:pPr>
            <a:endParaRPr lang="en-US" sz="2800">
              <a:solidFill>
                <a:srgbClr val="00BBBB"/>
              </a:solidFill>
              <a:latin typeface="Segoe UI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08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202126" y="2322283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400513" y="1170836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7385" y="1257500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235841" y="2347044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8513" y="1341675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System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F9C78A-EA49-4BC2-BD86-DB652422BCB8}"/>
              </a:ext>
            </a:extLst>
          </p:cNvPr>
          <p:cNvSpPr/>
          <p:nvPr/>
        </p:nvSpPr>
        <p:spPr>
          <a:xfrm>
            <a:off x="705994" y="1212824"/>
            <a:ext cx="1535207" cy="329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Preprocessing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CDE939-86E4-4D37-A42F-936C46E353B8}"/>
              </a:ext>
            </a:extLst>
          </p:cNvPr>
          <p:cNvCxnSpPr>
            <a:cxnSpLocks/>
          </p:cNvCxnSpPr>
          <p:nvPr/>
        </p:nvCxnSpPr>
        <p:spPr>
          <a:xfrm flipH="1">
            <a:off x="1397943" y="1596607"/>
            <a:ext cx="12538" cy="2227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E17434-CEB3-4F5E-9DDB-F60967D65206}"/>
              </a:ext>
            </a:extLst>
          </p:cNvPr>
          <p:cNvSpPr/>
          <p:nvPr/>
        </p:nvSpPr>
        <p:spPr>
          <a:xfrm>
            <a:off x="295306" y="1820741"/>
            <a:ext cx="2333416" cy="1380771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5ADA0A97-205F-4C07-B697-921D33083DCC}"/>
              </a:ext>
            </a:extLst>
          </p:cNvPr>
          <p:cNvSpPr txBox="1"/>
          <p:nvPr/>
        </p:nvSpPr>
        <p:spPr>
          <a:xfrm>
            <a:off x="581976" y="1983601"/>
            <a:ext cx="190173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Feature Extraction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5E112E6B-C8C0-4897-9A1C-3ED8B7531C3B}"/>
              </a:ext>
            </a:extLst>
          </p:cNvPr>
          <p:cNvSpPr txBox="1"/>
          <p:nvPr/>
        </p:nvSpPr>
        <p:spPr>
          <a:xfrm>
            <a:off x="791158" y="2722210"/>
            <a:ext cx="16602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Classification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B75F7E-EB22-4DBD-9330-4436BFC29C26}"/>
              </a:ext>
            </a:extLst>
          </p:cNvPr>
          <p:cNvSpPr/>
          <p:nvPr/>
        </p:nvSpPr>
        <p:spPr>
          <a:xfrm>
            <a:off x="585247" y="1984340"/>
            <a:ext cx="1868062" cy="33855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B9739F-D405-45CE-BDB9-73C56BB2B89B}"/>
              </a:ext>
            </a:extLst>
          </p:cNvPr>
          <p:cNvSpPr/>
          <p:nvPr/>
        </p:nvSpPr>
        <p:spPr>
          <a:xfrm>
            <a:off x="794428" y="2728137"/>
            <a:ext cx="1548776" cy="33855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B33283-903E-4C9F-B259-3E7D6343A809}"/>
              </a:ext>
            </a:extLst>
          </p:cNvPr>
          <p:cNvCxnSpPr>
            <a:cxnSpLocks/>
          </p:cNvCxnSpPr>
          <p:nvPr/>
        </p:nvCxnSpPr>
        <p:spPr>
          <a:xfrm>
            <a:off x="1395431" y="2360035"/>
            <a:ext cx="12383" cy="3681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6E42DC-C498-4AF5-94A3-99D1BC38B505}"/>
              </a:ext>
            </a:extLst>
          </p:cNvPr>
          <p:cNvCxnSpPr/>
          <p:nvPr/>
        </p:nvCxnSpPr>
        <p:spPr>
          <a:xfrm>
            <a:off x="1393124" y="3213893"/>
            <a:ext cx="24770" cy="7210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1">
            <a:extLst>
              <a:ext uri="{FF2B5EF4-FFF2-40B4-BE49-F238E27FC236}">
                <a16:creationId xmlns:a16="http://schemas.microsoft.com/office/drawing/2014/main" id="{96B504F7-1D00-4D9E-B02D-124551905645}"/>
              </a:ext>
            </a:extLst>
          </p:cNvPr>
          <p:cNvSpPr txBox="1"/>
          <p:nvPr/>
        </p:nvSpPr>
        <p:spPr>
          <a:xfrm>
            <a:off x="530706" y="4009242"/>
            <a:ext cx="169277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Trained Model</a:t>
            </a:r>
            <a:endParaRPr lang="en-US" sz="2000">
              <a:cs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1D6D4-2A3B-4A43-94A8-47E884EB19DB}"/>
              </a:ext>
            </a:extLst>
          </p:cNvPr>
          <p:cNvSpPr/>
          <p:nvPr/>
        </p:nvSpPr>
        <p:spPr>
          <a:xfrm>
            <a:off x="397561" y="3950391"/>
            <a:ext cx="2253432" cy="47168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3B8F3F37-87D5-43C0-ABCF-A06C8E9AF0A1}"/>
              </a:ext>
            </a:extLst>
          </p:cNvPr>
          <p:cNvSpPr/>
          <p:nvPr/>
        </p:nvSpPr>
        <p:spPr>
          <a:xfrm>
            <a:off x="3628120" y="3026498"/>
            <a:ext cx="1436914" cy="1488246"/>
          </a:xfrm>
          <a:prstGeom prst="flowChartMagneticDisk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85787-6654-4FAA-9875-829FD8FE81EA}"/>
              </a:ext>
            </a:extLst>
          </p:cNvPr>
          <p:cNvSpPr txBox="1"/>
          <p:nvPr/>
        </p:nvSpPr>
        <p:spPr>
          <a:xfrm>
            <a:off x="3693764" y="37888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Segoe UI Light"/>
              </a:rPr>
              <a:t>Database</a:t>
            </a:r>
            <a:r>
              <a:rPr lang="en-US">
                <a:latin typeface="Segoe UI Light"/>
                <a:cs typeface="Segoe UI Light"/>
              </a:rPr>
              <a:t>​</a:t>
            </a:r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83C719-20D8-4C19-8875-42137792021F}"/>
              </a:ext>
            </a:extLst>
          </p:cNvPr>
          <p:cNvCxnSpPr>
            <a:cxnSpLocks/>
          </p:cNvCxnSpPr>
          <p:nvPr/>
        </p:nvCxnSpPr>
        <p:spPr>
          <a:xfrm>
            <a:off x="8193642" y="1101671"/>
            <a:ext cx="1" cy="2907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BA280E-8E7E-428E-81A3-975B781C3880}"/>
              </a:ext>
            </a:extLst>
          </p:cNvPr>
          <p:cNvSpPr/>
          <p:nvPr/>
        </p:nvSpPr>
        <p:spPr>
          <a:xfrm>
            <a:off x="5355596" y="1355291"/>
            <a:ext cx="4982547" cy="4488024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59DF527C-61E7-4A58-BF3E-F3F4E517F6FE}"/>
              </a:ext>
            </a:extLst>
          </p:cNvPr>
          <p:cNvSpPr txBox="1"/>
          <p:nvPr/>
        </p:nvSpPr>
        <p:spPr>
          <a:xfrm>
            <a:off x="7225931" y="1525787"/>
            <a:ext cx="143609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Input Image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3BB75013-9883-4748-BC3D-FB21D97FBB5E}"/>
              </a:ext>
            </a:extLst>
          </p:cNvPr>
          <p:cNvSpPr txBox="1"/>
          <p:nvPr/>
        </p:nvSpPr>
        <p:spPr>
          <a:xfrm>
            <a:off x="8490398" y="2857520"/>
            <a:ext cx="164070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Preprocessing</a:t>
            </a:r>
            <a:endParaRPr lang="en-US" sz="2000">
              <a:cs typeface="Calibri"/>
            </a:endParaRPr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C034EA60-752D-4264-99C6-180B7A15872D}"/>
              </a:ext>
            </a:extLst>
          </p:cNvPr>
          <p:cNvSpPr txBox="1"/>
          <p:nvPr/>
        </p:nvSpPr>
        <p:spPr>
          <a:xfrm>
            <a:off x="8521978" y="3275785"/>
            <a:ext cx="162659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Image</a:t>
            </a:r>
            <a:br>
              <a:rPr lang="en-US" sz="2000"/>
            </a:br>
            <a:r>
              <a:rPr lang="en-US" sz="2000"/>
              <a:t>Enhancement</a:t>
            </a:r>
            <a:endParaRPr lang="en-US" sz="2000">
              <a:cs typeface="Calibri"/>
            </a:endParaRP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D67390A8-8F80-42DB-B893-31EC6A0246EE}"/>
              </a:ext>
            </a:extLst>
          </p:cNvPr>
          <p:cNvSpPr txBox="1"/>
          <p:nvPr/>
        </p:nvSpPr>
        <p:spPr>
          <a:xfrm>
            <a:off x="8351112" y="4051441"/>
            <a:ext cx="155137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Lines</a:t>
            </a:r>
            <a:br>
              <a:rPr lang="en-US"/>
            </a:br>
            <a:r>
              <a:rPr lang="en-US"/>
              <a:t>Segmentation</a:t>
            </a:r>
            <a:endParaRPr lang="en-US">
              <a:cs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BF2334-8F6F-4CCB-A8E4-8D791FB8AEE0}"/>
              </a:ext>
            </a:extLst>
          </p:cNvPr>
          <p:cNvSpPr/>
          <p:nvPr/>
        </p:nvSpPr>
        <p:spPr>
          <a:xfrm>
            <a:off x="8345604" y="2841907"/>
            <a:ext cx="1800303" cy="20091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70A5EB-38B4-4926-BF55-239F2F1EF5A1}"/>
              </a:ext>
            </a:extLst>
          </p:cNvPr>
          <p:cNvSpPr/>
          <p:nvPr/>
        </p:nvSpPr>
        <p:spPr>
          <a:xfrm>
            <a:off x="8436806" y="3374829"/>
            <a:ext cx="1634004" cy="5600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A76CC-15CE-4277-82D0-4FEB40F05977}"/>
              </a:ext>
            </a:extLst>
          </p:cNvPr>
          <p:cNvSpPr/>
          <p:nvPr/>
        </p:nvSpPr>
        <p:spPr>
          <a:xfrm>
            <a:off x="8399652" y="4045159"/>
            <a:ext cx="1510157" cy="6466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564188-0FE7-4FFB-BBCF-900258B615C3}"/>
              </a:ext>
            </a:extLst>
          </p:cNvPr>
          <p:cNvCxnSpPr>
            <a:cxnSpLocks/>
          </p:cNvCxnSpPr>
          <p:nvPr/>
        </p:nvCxnSpPr>
        <p:spPr>
          <a:xfrm>
            <a:off x="9191885" y="3869891"/>
            <a:ext cx="0" cy="1845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A8DA594-BFE6-42CE-A740-AD597B277221}"/>
              </a:ext>
            </a:extLst>
          </p:cNvPr>
          <p:cNvSpPr/>
          <p:nvPr/>
        </p:nvSpPr>
        <p:spPr>
          <a:xfrm>
            <a:off x="5872774" y="2372314"/>
            <a:ext cx="1751084" cy="245032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2038BF-E1DA-4CF8-BA10-CF9E7B9A5549}"/>
              </a:ext>
            </a:extLst>
          </p:cNvPr>
          <p:cNvSpPr/>
          <p:nvPr/>
        </p:nvSpPr>
        <p:spPr>
          <a:xfrm>
            <a:off x="7228984" y="1528836"/>
            <a:ext cx="1443132" cy="39214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A1CC2E91-4F88-486D-840F-039916360CB9}"/>
              </a:ext>
            </a:extLst>
          </p:cNvPr>
          <p:cNvSpPr txBox="1"/>
          <p:nvPr/>
        </p:nvSpPr>
        <p:spPr>
          <a:xfrm>
            <a:off x="6187175" y="2434217"/>
            <a:ext cx="133682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Recognition</a:t>
            </a:r>
          </a:p>
        </p:txBody>
      </p:sp>
      <p:sp>
        <p:nvSpPr>
          <p:cNvPr id="56" name="TextBox 13">
            <a:extLst>
              <a:ext uri="{FF2B5EF4-FFF2-40B4-BE49-F238E27FC236}">
                <a16:creationId xmlns:a16="http://schemas.microsoft.com/office/drawing/2014/main" id="{83770D73-FEE2-495B-A5E7-464682A79346}"/>
              </a:ext>
            </a:extLst>
          </p:cNvPr>
          <p:cNvSpPr txBox="1"/>
          <p:nvPr/>
        </p:nvSpPr>
        <p:spPr>
          <a:xfrm>
            <a:off x="5981816" y="2883538"/>
            <a:ext cx="171944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Feature Extraction</a:t>
            </a:r>
          </a:p>
        </p:txBody>
      </p:sp>
      <p:sp>
        <p:nvSpPr>
          <p:cNvPr id="57" name="TextBox 14">
            <a:extLst>
              <a:ext uri="{FF2B5EF4-FFF2-40B4-BE49-F238E27FC236}">
                <a16:creationId xmlns:a16="http://schemas.microsoft.com/office/drawing/2014/main" id="{A1642FC6-9C6F-46ED-B6FF-913A47CF5F05}"/>
              </a:ext>
            </a:extLst>
          </p:cNvPr>
          <p:cNvSpPr txBox="1"/>
          <p:nvPr/>
        </p:nvSpPr>
        <p:spPr>
          <a:xfrm>
            <a:off x="6032492" y="3435127"/>
            <a:ext cx="16697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Classification</a:t>
            </a:r>
            <a:endParaRPr lang="en-US" sz="2000">
              <a:cs typeface="Calibri"/>
            </a:endParaRPr>
          </a:p>
        </p:txBody>
      </p:sp>
      <p:sp>
        <p:nvSpPr>
          <p:cNvPr id="58" name="TextBox 15">
            <a:extLst>
              <a:ext uri="{FF2B5EF4-FFF2-40B4-BE49-F238E27FC236}">
                <a16:creationId xmlns:a16="http://schemas.microsoft.com/office/drawing/2014/main" id="{5CCFA8F0-3F8B-4DCD-B03A-9FEB14FC4E79}"/>
              </a:ext>
            </a:extLst>
          </p:cNvPr>
          <p:cNvSpPr txBox="1"/>
          <p:nvPr/>
        </p:nvSpPr>
        <p:spPr>
          <a:xfrm>
            <a:off x="6121686" y="4008013"/>
            <a:ext cx="141878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Recognition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76858E-8C0D-422E-BFD3-CAF9F45B83A8}"/>
              </a:ext>
            </a:extLst>
          </p:cNvPr>
          <p:cNvSpPr/>
          <p:nvPr/>
        </p:nvSpPr>
        <p:spPr>
          <a:xfrm>
            <a:off x="5981816" y="2864880"/>
            <a:ext cx="1645331" cy="33855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1F6847-82E3-4512-90A6-09325ED2EFC4}"/>
              </a:ext>
            </a:extLst>
          </p:cNvPr>
          <p:cNvSpPr/>
          <p:nvPr/>
        </p:nvSpPr>
        <p:spPr>
          <a:xfrm>
            <a:off x="6078766" y="3435131"/>
            <a:ext cx="1437312" cy="32617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35796D-8A7B-47F6-AF4A-368BA22D5EB8}"/>
              </a:ext>
            </a:extLst>
          </p:cNvPr>
          <p:cNvSpPr/>
          <p:nvPr/>
        </p:nvSpPr>
        <p:spPr>
          <a:xfrm>
            <a:off x="6084531" y="4042103"/>
            <a:ext cx="1427086" cy="31379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EA705A-41E1-46CB-9252-1F40F27498BA}"/>
              </a:ext>
            </a:extLst>
          </p:cNvPr>
          <p:cNvCxnSpPr>
            <a:cxnSpLocks/>
          </p:cNvCxnSpPr>
          <p:nvPr/>
        </p:nvCxnSpPr>
        <p:spPr>
          <a:xfrm>
            <a:off x="6828384" y="3786065"/>
            <a:ext cx="6845" cy="2560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9C8696-66CF-4D6E-ABAC-C9DF5648DE14}"/>
              </a:ext>
            </a:extLst>
          </p:cNvPr>
          <p:cNvCxnSpPr>
            <a:cxnSpLocks/>
          </p:cNvCxnSpPr>
          <p:nvPr/>
        </p:nvCxnSpPr>
        <p:spPr>
          <a:xfrm>
            <a:off x="6804482" y="3203434"/>
            <a:ext cx="2398" cy="244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21">
            <a:extLst>
              <a:ext uri="{FF2B5EF4-FFF2-40B4-BE49-F238E27FC236}">
                <a16:creationId xmlns:a16="http://schemas.microsoft.com/office/drawing/2014/main" id="{E0AB3EE3-DCE3-49C0-8E10-CC6EA89AD9D0}"/>
              </a:ext>
            </a:extLst>
          </p:cNvPr>
          <p:cNvSpPr txBox="1"/>
          <p:nvPr/>
        </p:nvSpPr>
        <p:spPr>
          <a:xfrm>
            <a:off x="6419743" y="5168967"/>
            <a:ext cx="93166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Output</a:t>
            </a:r>
            <a:endParaRPr lang="en-US" sz="2000"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C903AE-372C-4291-BD01-D6E9E92284F5}"/>
              </a:ext>
            </a:extLst>
          </p:cNvPr>
          <p:cNvSpPr/>
          <p:nvPr/>
        </p:nvSpPr>
        <p:spPr>
          <a:xfrm>
            <a:off x="6328961" y="5168661"/>
            <a:ext cx="989045" cy="33855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99E9F8-28E1-4C80-A232-3739D4D34AAE}"/>
              </a:ext>
            </a:extLst>
          </p:cNvPr>
          <p:cNvCxnSpPr>
            <a:cxnSpLocks/>
          </p:cNvCxnSpPr>
          <p:nvPr/>
        </p:nvCxnSpPr>
        <p:spPr>
          <a:xfrm>
            <a:off x="8190597" y="1864341"/>
            <a:ext cx="0" cy="58426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8E74E05-84ED-4805-A929-D8562677A52F}"/>
              </a:ext>
            </a:extLst>
          </p:cNvPr>
          <p:cNvCxnSpPr>
            <a:cxnSpLocks/>
          </p:cNvCxnSpPr>
          <p:nvPr/>
        </p:nvCxnSpPr>
        <p:spPr>
          <a:xfrm>
            <a:off x="8190597" y="2437629"/>
            <a:ext cx="973426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093943-DFE3-4F97-83D8-3D1F10C501DD}"/>
              </a:ext>
            </a:extLst>
          </p:cNvPr>
          <p:cNvCxnSpPr>
            <a:cxnSpLocks/>
          </p:cNvCxnSpPr>
          <p:nvPr/>
        </p:nvCxnSpPr>
        <p:spPr>
          <a:xfrm flipH="1">
            <a:off x="9162362" y="2428246"/>
            <a:ext cx="4666" cy="401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6F6ED-0EF0-4B06-8C12-D83FA3DA99B5}"/>
              </a:ext>
            </a:extLst>
          </p:cNvPr>
          <p:cNvCxnSpPr>
            <a:cxnSpLocks/>
          </p:cNvCxnSpPr>
          <p:nvPr/>
        </p:nvCxnSpPr>
        <p:spPr>
          <a:xfrm>
            <a:off x="6843252" y="4811278"/>
            <a:ext cx="1183" cy="3649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04A7B06-C2EE-42A8-9E6C-4411E40153C5}"/>
              </a:ext>
            </a:extLst>
          </p:cNvPr>
          <p:cNvCxnSpPr>
            <a:cxnSpLocks/>
          </p:cNvCxnSpPr>
          <p:nvPr/>
        </p:nvCxnSpPr>
        <p:spPr>
          <a:xfrm>
            <a:off x="9162361" y="4843690"/>
            <a:ext cx="1" cy="39036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D19BDD-0359-426D-ACD8-2D5B16CC2EE8}"/>
              </a:ext>
            </a:extLst>
          </p:cNvPr>
          <p:cNvCxnSpPr/>
          <p:nvPr/>
        </p:nvCxnSpPr>
        <p:spPr>
          <a:xfrm flipH="1">
            <a:off x="8031572" y="5216638"/>
            <a:ext cx="1132451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95F1EAE-0F61-4358-AA06-3A53A066CE79}"/>
              </a:ext>
            </a:extLst>
          </p:cNvPr>
          <p:cNvCxnSpPr>
            <a:cxnSpLocks/>
          </p:cNvCxnSpPr>
          <p:nvPr/>
        </p:nvCxnSpPr>
        <p:spPr>
          <a:xfrm flipV="1">
            <a:off x="8019033" y="1989771"/>
            <a:ext cx="0" cy="322686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BCA721F-F663-4D68-8C4B-1AF9EEBE3C84}"/>
              </a:ext>
            </a:extLst>
          </p:cNvPr>
          <p:cNvCxnSpPr/>
          <p:nvPr/>
        </p:nvCxnSpPr>
        <p:spPr>
          <a:xfrm flipH="1">
            <a:off x="6794934" y="1989771"/>
            <a:ext cx="1236638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DBDDFEF-1FBF-43F4-807F-6251D285E309}"/>
              </a:ext>
            </a:extLst>
          </p:cNvPr>
          <p:cNvCxnSpPr>
            <a:cxnSpLocks/>
          </p:cNvCxnSpPr>
          <p:nvPr/>
        </p:nvCxnSpPr>
        <p:spPr>
          <a:xfrm flipH="1">
            <a:off x="6804048" y="1980442"/>
            <a:ext cx="434" cy="3918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85980E3-AFDD-458E-BFEC-B2532AB6BC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50370" y="2836193"/>
            <a:ext cx="307507" cy="195174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5599C35-0FD0-42BF-9209-78DE7F5689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8262" y="174649"/>
            <a:ext cx="1907882" cy="3797527"/>
          </a:xfrm>
          <a:prstGeom prst="bentConnector2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7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848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kern="2">
                <a:solidFill>
                  <a:srgbClr val="00B0F0"/>
                </a:solidFill>
                <a:latin typeface="Cabin"/>
              </a:rPr>
              <a:t>Model Architecture</a:t>
            </a:r>
          </a:p>
          <a:p>
            <a:pPr>
              <a:lnSpc>
                <a:spcPct val="101237"/>
              </a:lnSpc>
              <a:spcAft>
                <a:spcPts val="500"/>
              </a:spcAft>
            </a:pPr>
            <a:endParaRPr lang="en-US" sz="2400" b="1" kern="2">
              <a:solidFill>
                <a:srgbClr val="00CEFF">
                  <a:alpha val="100000"/>
                </a:srgbClr>
              </a:solidFill>
              <a:latin typeface="Cab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CACB3-7130-44D7-AD5C-84C00577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0" y="2394540"/>
            <a:ext cx="9805308" cy="2963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A47D9F-4700-4A44-98C6-32DD6B938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62" y="3608739"/>
            <a:ext cx="1925411" cy="502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9C26E5-1E88-4E6C-90BC-70949A2B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222" y="3213809"/>
            <a:ext cx="1774090" cy="1292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BACE72-AA63-4336-8719-7CAADD886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519" y="2838637"/>
            <a:ext cx="1682642" cy="1902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9EC813-B4A7-496A-BB2A-43F3BD370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3710" y="3396567"/>
            <a:ext cx="1121761" cy="1036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5D9D8B-E10B-42D2-A48C-507ADE5A72BD}"/>
              </a:ext>
            </a:extLst>
          </p:cNvPr>
          <p:cNvSpPr txBox="1"/>
          <p:nvPr/>
        </p:nvSpPr>
        <p:spPr>
          <a:xfrm>
            <a:off x="8242870" y="3668117"/>
            <a:ext cx="163043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cs typeface="Segoe UI Light"/>
              </a:rPr>
              <a:t>did not act 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CA1DF-0A76-4821-BFEA-671C54759679}"/>
              </a:ext>
            </a:extLst>
          </p:cNvPr>
          <p:cNvSpPr txBox="1"/>
          <p:nvPr/>
        </p:nvSpPr>
        <p:spPr>
          <a:xfrm>
            <a:off x="315245" y="4125200"/>
            <a:ext cx="1884439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5D5D"/>
                </a:solidFill>
                <a:latin typeface="Bookman Old Style"/>
                <a:cs typeface="Segoe UI Light"/>
              </a:rPr>
              <a:t>Input</a:t>
            </a:r>
            <a:endParaRPr lang="en-US" sz="1400">
              <a:solidFill>
                <a:srgbClr val="005D5D"/>
              </a:solidFill>
              <a:latin typeface="Bookman Old Styl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6FC50-7509-4BC1-AE74-2D4278B41EA7}"/>
              </a:ext>
            </a:extLst>
          </p:cNvPr>
          <p:cNvSpPr txBox="1"/>
          <p:nvPr/>
        </p:nvSpPr>
        <p:spPr>
          <a:xfrm>
            <a:off x="2592029" y="4432977"/>
            <a:ext cx="1884439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5D5D"/>
                </a:solidFill>
                <a:latin typeface="Bookman Old Style"/>
                <a:cs typeface="Segoe UI Light"/>
              </a:rPr>
              <a:t>CNN</a:t>
            </a:r>
            <a:endParaRPr lang="en-US" sz="1400">
              <a:solidFill>
                <a:srgbClr val="005D5D"/>
              </a:solidFill>
              <a:latin typeface="Bookman Old Styl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4BAC1-C575-411C-A458-4314FFB1740B}"/>
              </a:ext>
            </a:extLst>
          </p:cNvPr>
          <p:cNvSpPr txBox="1"/>
          <p:nvPr/>
        </p:nvSpPr>
        <p:spPr>
          <a:xfrm>
            <a:off x="4612861" y="4638320"/>
            <a:ext cx="1884439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5D5D"/>
                </a:solidFill>
                <a:latin typeface="Bookman Old Style"/>
                <a:cs typeface="Segoe UI Light"/>
              </a:rPr>
              <a:t>RNN</a:t>
            </a:r>
            <a:endParaRPr lang="en-US" sz="1400">
              <a:solidFill>
                <a:srgbClr val="005D5D"/>
              </a:solidFill>
              <a:latin typeface="Bookman Old Styl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89799-D7EC-420B-863C-5752D9988EA0}"/>
              </a:ext>
            </a:extLst>
          </p:cNvPr>
          <p:cNvSpPr txBox="1"/>
          <p:nvPr/>
        </p:nvSpPr>
        <p:spPr>
          <a:xfrm>
            <a:off x="8115870" y="4129908"/>
            <a:ext cx="1884439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5D5D"/>
                </a:solidFill>
                <a:latin typeface="Bookman Old Style"/>
                <a:cs typeface="Segoe UI Light"/>
              </a:rPr>
              <a:t>Output Text</a:t>
            </a:r>
            <a:endParaRPr lang="en-US" sz="1400">
              <a:solidFill>
                <a:srgbClr val="005D5D"/>
              </a:solidFill>
              <a:latin typeface="Bookman Old Style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8A1971-7FF6-495D-816E-89B335CD4E74}"/>
              </a:ext>
            </a:extLst>
          </p:cNvPr>
          <p:cNvCxnSpPr/>
          <p:nvPr/>
        </p:nvCxnSpPr>
        <p:spPr>
          <a:xfrm>
            <a:off x="2116105" y="3868985"/>
            <a:ext cx="769258" cy="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FB2E70-952D-4BAA-9C2F-CF8A279F454C}"/>
              </a:ext>
            </a:extLst>
          </p:cNvPr>
          <p:cNvCxnSpPr>
            <a:cxnSpLocks/>
          </p:cNvCxnSpPr>
          <p:nvPr/>
        </p:nvCxnSpPr>
        <p:spPr>
          <a:xfrm>
            <a:off x="4318570" y="3872029"/>
            <a:ext cx="64077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5C6884-E4F6-4D1A-9D0D-57EE9A3CA1B3}"/>
              </a:ext>
            </a:extLst>
          </p:cNvPr>
          <p:cNvCxnSpPr>
            <a:cxnSpLocks/>
          </p:cNvCxnSpPr>
          <p:nvPr/>
        </p:nvCxnSpPr>
        <p:spPr>
          <a:xfrm>
            <a:off x="6311440" y="3876243"/>
            <a:ext cx="508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C0A688-C99F-4284-884A-7DDDE9198C42}"/>
              </a:ext>
            </a:extLst>
          </p:cNvPr>
          <p:cNvCxnSpPr>
            <a:cxnSpLocks/>
          </p:cNvCxnSpPr>
          <p:nvPr/>
        </p:nvCxnSpPr>
        <p:spPr>
          <a:xfrm>
            <a:off x="7792350" y="3852783"/>
            <a:ext cx="406401" cy="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F94B7B-368A-4FE2-A5DD-A16C206B8446}"/>
              </a:ext>
            </a:extLst>
          </p:cNvPr>
          <p:cNvSpPr txBox="1"/>
          <p:nvPr/>
        </p:nvSpPr>
        <p:spPr>
          <a:xfrm>
            <a:off x="1257464" y="321380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C02600-113D-45B9-A1F4-CC06AFFFFD78}"/>
              </a:ext>
            </a:extLst>
          </p:cNvPr>
          <p:cNvSpPr txBox="1"/>
          <p:nvPr/>
        </p:nvSpPr>
        <p:spPr>
          <a:xfrm>
            <a:off x="337162" y="1100240"/>
            <a:ext cx="146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4A51DD-EBB8-497B-B628-F37D138B715C}"/>
              </a:ext>
            </a:extLst>
          </p:cNvPr>
          <p:cNvSpPr txBox="1"/>
          <p:nvPr/>
        </p:nvSpPr>
        <p:spPr>
          <a:xfrm>
            <a:off x="337162" y="1595317"/>
            <a:ext cx="68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CNN: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17BB96-082B-48EC-89C6-76CEB92F037A}"/>
              </a:ext>
            </a:extLst>
          </p:cNvPr>
          <p:cNvSpPr txBox="1"/>
          <p:nvPr/>
        </p:nvSpPr>
        <p:spPr>
          <a:xfrm>
            <a:off x="1214636" y="1114096"/>
            <a:ext cx="9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5AC96F-65CC-4357-8853-B7A7AF079AB9}"/>
              </a:ext>
            </a:extLst>
          </p:cNvPr>
          <p:cNvSpPr txBox="1"/>
          <p:nvPr/>
        </p:nvSpPr>
        <p:spPr>
          <a:xfrm>
            <a:off x="1248942" y="157915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Feature extraction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FE2382-087E-46A8-9C85-9B5AF951ADE4}"/>
              </a:ext>
            </a:extLst>
          </p:cNvPr>
          <p:cNvSpPr txBox="1"/>
          <p:nvPr/>
        </p:nvSpPr>
        <p:spPr>
          <a:xfrm>
            <a:off x="3942485" y="101699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RNN: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B64076-7399-4DB7-BC0D-477E833E25AD}"/>
              </a:ext>
            </a:extLst>
          </p:cNvPr>
          <p:cNvSpPr txBox="1"/>
          <p:nvPr/>
        </p:nvSpPr>
        <p:spPr>
          <a:xfrm>
            <a:off x="3942485" y="1483149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CTC: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81E856-F13C-4962-8E00-D1927456A374}"/>
              </a:ext>
            </a:extLst>
          </p:cNvPr>
          <p:cNvSpPr txBox="1"/>
          <p:nvPr/>
        </p:nvSpPr>
        <p:spPr>
          <a:xfrm>
            <a:off x="4819356" y="1020079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Recognize text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F37167-7B26-4B93-90A8-F0220FB11E81}"/>
              </a:ext>
            </a:extLst>
          </p:cNvPr>
          <p:cNvSpPr txBox="1"/>
          <p:nvPr/>
        </p:nvSpPr>
        <p:spPr>
          <a:xfrm>
            <a:off x="7084267" y="101767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2BB51-9112-42CC-BD86-D75DA2CFA7F4}"/>
              </a:ext>
            </a:extLst>
          </p:cNvPr>
          <p:cNvSpPr txBox="1"/>
          <p:nvPr/>
        </p:nvSpPr>
        <p:spPr>
          <a:xfrm>
            <a:off x="8041381" y="1016998"/>
            <a:ext cx="122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18BF18-8A11-4821-BB26-E5EE283B206E}"/>
              </a:ext>
            </a:extLst>
          </p:cNvPr>
          <p:cNvSpPr txBox="1"/>
          <p:nvPr/>
        </p:nvSpPr>
        <p:spPr>
          <a:xfrm>
            <a:off x="4852398" y="1506458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Fix error</a:t>
            </a:r>
          </a:p>
        </p:txBody>
      </p:sp>
    </p:spTree>
    <p:extLst>
      <p:ext uri="{BB962C8B-B14F-4D97-AF65-F5344CB8AC3E}">
        <p14:creationId xmlns:p14="http://schemas.microsoft.com/office/powerpoint/2010/main" val="173732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10695" y="267657"/>
            <a:ext cx="9662605" cy="848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kern="2">
                <a:solidFill>
                  <a:srgbClr val="00B0F0"/>
                </a:solidFill>
                <a:latin typeface="Cabin"/>
              </a:rPr>
              <a:t>CNN Feature Extraction</a:t>
            </a:r>
          </a:p>
          <a:p>
            <a:pPr algn="l">
              <a:lnSpc>
                <a:spcPct val="101237"/>
              </a:lnSpc>
              <a:spcAft>
                <a:spcPts val="500"/>
              </a:spcAft>
            </a:pPr>
            <a:endParaRPr lang="en-US" sz="2400" b="1" kern="2">
              <a:solidFill>
                <a:srgbClr val="00CEFF">
                  <a:alpha val="100000"/>
                </a:srgbClr>
              </a:solidFill>
              <a:latin typeface="Cabin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F7C2860-FAB0-42B8-B8D9-4892EF78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0" y="911417"/>
            <a:ext cx="9592908" cy="47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4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77884" y="377018"/>
            <a:ext cx="9662605" cy="848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kern="2">
                <a:solidFill>
                  <a:srgbClr val="00B0F0"/>
                </a:solidFill>
                <a:latin typeface="Cabin"/>
              </a:rPr>
              <a:t>CNN Feature Extraction</a:t>
            </a:r>
            <a:endParaRPr lang="en-US" sz="3200" kern="2">
              <a:solidFill>
                <a:srgbClr val="00B0F0"/>
              </a:solidFill>
              <a:latin typeface="Cabin"/>
            </a:endParaRPr>
          </a:p>
          <a:p>
            <a:pPr algn="l">
              <a:lnSpc>
                <a:spcPct val="101237"/>
              </a:lnSpc>
              <a:spcAft>
                <a:spcPts val="500"/>
              </a:spcAft>
            </a:pPr>
            <a:endParaRPr lang="en-US" sz="2400" b="1" kern="2">
              <a:solidFill>
                <a:srgbClr val="00CEFF">
                  <a:alpha val="100000"/>
                </a:srgbClr>
              </a:solidFill>
              <a:latin typeface="Cabin"/>
            </a:endParaRPr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4581F998-066B-4FD8-A335-FD5D8D9C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99" y="1480144"/>
            <a:ext cx="9456676" cy="37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8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88821" y="556536"/>
            <a:ext cx="9662605" cy="848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kern="2">
                <a:solidFill>
                  <a:srgbClr val="00B0F0"/>
                </a:solidFill>
                <a:latin typeface="Cabin"/>
              </a:rPr>
              <a:t>CNN Feature Extraction</a:t>
            </a:r>
          </a:p>
          <a:p>
            <a:pPr algn="l">
              <a:lnSpc>
                <a:spcPct val="101237"/>
              </a:lnSpc>
              <a:spcAft>
                <a:spcPts val="500"/>
              </a:spcAft>
            </a:pPr>
            <a:endParaRPr lang="en-US" sz="2400" b="1" kern="2">
              <a:solidFill>
                <a:srgbClr val="00CEFF">
                  <a:alpha val="100000"/>
                </a:srgbClr>
              </a:solidFill>
              <a:latin typeface="Cabin"/>
            </a:endParaRPr>
          </a:p>
        </p:txBody>
      </p:sp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D0458B7-5315-40F1-AE82-4216833F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4" y="1673678"/>
            <a:ext cx="9435618" cy="37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7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87373" y="320687"/>
            <a:ext cx="966260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kern="2">
                <a:solidFill>
                  <a:srgbClr val="00B0F0"/>
                </a:solidFill>
                <a:latin typeface="Cabin"/>
              </a:rPr>
              <a:t>RNN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C464B09-190C-4F10-9E97-5B180EF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63" y="1378769"/>
            <a:ext cx="9530983" cy="44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 121"/>
          <p:cNvSpPr txBox="1">
            <a:spLocks noChangeArrowheads="1"/>
          </p:cNvSpPr>
          <p:nvPr/>
        </p:nvSpPr>
        <p:spPr bwMode="auto">
          <a:xfrm>
            <a:off x="410299" y="422758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Supervising Staff</a:t>
            </a:r>
          </a:p>
        </p:txBody>
      </p:sp>
      <p:sp>
        <p:nvSpPr>
          <p:cNvPr id="122" name="Freeform 122"/>
          <p:cNvSpPr>
            <a:spLocks noChangeArrowheads="1"/>
          </p:cNvSpPr>
          <p:nvPr/>
        </p:nvSpPr>
        <p:spPr bwMode="auto">
          <a:xfrm>
            <a:off x="6275712" y="2607833"/>
            <a:ext cx="1102995" cy="1102995"/>
          </a:xfrm>
          <a:custGeom>
            <a:avLst/>
            <a:gdLst/>
            <a:ahLst/>
            <a:cxnLst/>
            <a:rect l="0" t="0" r="r" b="b"/>
            <a:pathLst>
              <a:path w="86851" h="86851">
                <a:moveTo>
                  <a:pt x="0" y="43425"/>
                </a:moveTo>
                <a:cubicBezTo>
                  <a:pt x="0" y="67395"/>
                  <a:pt x="19456" y="86851"/>
                  <a:pt x="43426" y="86851"/>
                </a:cubicBezTo>
                <a:cubicBezTo>
                  <a:pt x="67395" y="86851"/>
                  <a:pt x="86851" y="67395"/>
                  <a:pt x="86851" y="43425"/>
                </a:cubicBezTo>
                <a:cubicBezTo>
                  <a:pt x="86851" y="19456"/>
                  <a:pt x="67395" y="0"/>
                  <a:pt x="43426" y="0"/>
                </a:cubicBezTo>
                <a:cubicBezTo>
                  <a:pt x="19456" y="0"/>
                  <a:pt x="0" y="19456"/>
                  <a:pt x="0" y="43425"/>
                </a:cubicBezTo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6363"/>
        </p:spPr>
      </p:sp>
      <p:sp>
        <p:nvSpPr>
          <p:cNvPr id="3" name="Freeform 134">
            <a:extLst>
              <a:ext uri="{FF2B5EF4-FFF2-40B4-BE49-F238E27FC236}">
                <a16:creationId xmlns:a16="http://schemas.microsoft.com/office/drawing/2014/main" id="{B9F7703D-65EB-4751-AEBA-5D195788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40" y="2608393"/>
            <a:ext cx="1102995" cy="1102995"/>
          </a:xfrm>
          <a:custGeom>
            <a:avLst/>
            <a:gdLst/>
            <a:ahLst/>
            <a:cxnLst/>
            <a:rect l="0" t="0" r="r" b="b"/>
            <a:pathLst>
              <a:path w="86851" h="86851">
                <a:moveTo>
                  <a:pt x="0" y="43425"/>
                </a:moveTo>
                <a:cubicBezTo>
                  <a:pt x="0" y="67395"/>
                  <a:pt x="19456" y="86851"/>
                  <a:pt x="43426" y="86851"/>
                </a:cubicBezTo>
                <a:cubicBezTo>
                  <a:pt x="67395" y="86851"/>
                  <a:pt x="86851" y="67395"/>
                  <a:pt x="86851" y="43425"/>
                </a:cubicBezTo>
                <a:cubicBezTo>
                  <a:pt x="86851" y="19456"/>
                  <a:pt x="67395" y="0"/>
                  <a:pt x="43426" y="0"/>
                </a:cubicBezTo>
                <a:cubicBezTo>
                  <a:pt x="19456" y="0"/>
                  <a:pt x="0" y="19456"/>
                  <a:pt x="0" y="43425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 w="6363"/>
        </p:spPr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DCB0099B-E647-452B-BB69-53CDB6A1558A}"/>
              </a:ext>
            </a:extLst>
          </p:cNvPr>
          <p:cNvSpPr/>
          <p:nvPr/>
        </p:nvSpPr>
        <p:spPr>
          <a:xfrm>
            <a:off x="1747029" y="1894637"/>
            <a:ext cx="2604636" cy="612648"/>
          </a:xfrm>
          <a:prstGeom prst="wedgeRoundRect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Dr : Ahmed Salah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91A94A3-829D-47FA-8979-BC581D5D0148}"/>
              </a:ext>
            </a:extLst>
          </p:cNvPr>
          <p:cNvSpPr/>
          <p:nvPr/>
        </p:nvSpPr>
        <p:spPr>
          <a:xfrm>
            <a:off x="5985458" y="1894637"/>
            <a:ext cx="2604636" cy="612648"/>
          </a:xfrm>
          <a:prstGeom prst="wedgeRoundRect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Calibri"/>
              </a:rPr>
              <a:t>AI : Ghada Hamed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132935" y="2361851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400513" y="1170836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7385" y="1257500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235841" y="2347044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1766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0531" y="3250760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8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8310" y="386304"/>
            <a:ext cx="9662605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kern="2">
                <a:solidFill>
                  <a:srgbClr val="00B0F0"/>
                </a:solidFill>
                <a:latin typeface="Cabin"/>
              </a:rPr>
              <a:t>limitations</a:t>
            </a:r>
          </a:p>
          <a:p>
            <a:endParaRPr lang="en-US" sz="4400" b="1" kern="2">
              <a:latin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11015-8E96-4088-8480-3F2768423B13}"/>
              </a:ext>
            </a:extLst>
          </p:cNvPr>
          <p:cNvSpPr txBox="1"/>
          <p:nvPr/>
        </p:nvSpPr>
        <p:spPr>
          <a:xfrm>
            <a:off x="-219818" y="1040402"/>
            <a:ext cx="106942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buChar char="•"/>
            </a:pPr>
            <a:r>
              <a:rPr lang="en-US" sz="2800" i="1">
                <a:latin typeface="Segoe UI Light"/>
                <a:cs typeface="Arial"/>
              </a:rPr>
              <a:t>Completion date.​</a:t>
            </a:r>
          </a:p>
          <a:p>
            <a:pPr lvl="1">
              <a:buChar char="•"/>
            </a:pPr>
            <a:r>
              <a:rPr lang="en-US" sz="2800" i="1">
                <a:latin typeface="Segoe UI Light"/>
                <a:cs typeface="Arial"/>
              </a:rPr>
              <a:t>Amount of Available resources.​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D44BE-17AE-4AEA-8772-52DE15F251A0}"/>
              </a:ext>
            </a:extLst>
          </p:cNvPr>
          <p:cNvSpPr txBox="1"/>
          <p:nvPr/>
        </p:nvSpPr>
        <p:spPr>
          <a:xfrm>
            <a:off x="-219817" y="1889498"/>
            <a:ext cx="642147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buChar char="•"/>
            </a:pPr>
            <a:r>
              <a:rPr lang="en-US" sz="2800" i="1">
                <a:latin typeface="Segoe UI Light"/>
                <a:cs typeface="Arial"/>
              </a:rPr>
              <a:t>A line image.​</a:t>
            </a:r>
          </a:p>
          <a:p>
            <a:pPr lvl="1">
              <a:buChar char="•"/>
            </a:pPr>
            <a:r>
              <a:rPr lang="en-US" sz="2800" i="1">
                <a:latin typeface="Segoe UI Light"/>
                <a:cs typeface="Arial"/>
              </a:rPr>
              <a:t>Image without noise</a:t>
            </a:r>
            <a:r>
              <a:rPr lang="en-US" sz="2800" i="1">
                <a:solidFill>
                  <a:srgbClr val="89CFCF"/>
                </a:solidFill>
                <a:latin typeface="Segoe UI Light"/>
                <a:cs typeface="Arial"/>
              </a:rPr>
              <a:t>.</a:t>
            </a:r>
          </a:p>
          <a:p>
            <a:pPr lvl="1">
              <a:buChar char="•"/>
            </a:pPr>
            <a:endParaRPr lang="en-US" sz="2800" i="1">
              <a:solidFill>
                <a:srgbClr val="89CFCF"/>
              </a:solidFill>
              <a:latin typeface="Segoe UI Light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227C1-EAB1-4395-A55F-117B66317DE1}"/>
              </a:ext>
            </a:extLst>
          </p:cNvPr>
          <p:cNvSpPr txBox="1"/>
          <p:nvPr/>
        </p:nvSpPr>
        <p:spPr>
          <a:xfrm>
            <a:off x="-219819" y="2427018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solidFill>
                <a:srgbClr val="999999"/>
              </a:solidFill>
              <a:latin typeface="Segoe UI Light"/>
              <a:cs typeface="Arial"/>
            </a:endParaRPr>
          </a:p>
          <a:p>
            <a:pPr lvl="1">
              <a:buChar char="•"/>
            </a:pPr>
            <a:r>
              <a:rPr lang="en-US" sz="2800" i="1">
                <a:latin typeface="Segoe UI Light"/>
                <a:cs typeface="Arial"/>
              </a:rPr>
              <a:t>Budget.</a:t>
            </a:r>
          </a:p>
        </p:txBody>
      </p:sp>
      <p:pic>
        <p:nvPicPr>
          <p:cNvPr id="7" name="Picture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3D9BA6BD-8A91-42E2-952E-19E742C3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69" y="322133"/>
            <a:ext cx="2734613" cy="2933700"/>
          </a:xfrm>
          <a:prstGeom prst="rect">
            <a:avLst/>
          </a:prstGeom>
        </p:spPr>
      </p:pic>
      <p:pic>
        <p:nvPicPr>
          <p:cNvPr id="9" name="Picture 9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2A23B842-43A1-4397-B8E6-1DF6C2380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866" y="3858945"/>
            <a:ext cx="6075639" cy="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7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132935" y="2361851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400513" y="1170836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7385" y="1257500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235841" y="2347044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95006" y="3240869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3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88"/>
          <p:cNvSpPr txBox="1">
            <a:spLocks noChangeArrowheads="1"/>
          </p:cNvSpPr>
          <p:nvPr/>
        </p:nvSpPr>
        <p:spPr bwMode="auto">
          <a:xfrm>
            <a:off x="410299" y="501358"/>
            <a:ext cx="9662605" cy="3558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indent="0" algn="ctr">
              <a:lnSpc>
                <a:spcPct val="101237"/>
              </a:lnSpc>
              <a:spcAft>
                <a:spcPts val="500"/>
              </a:spcAft>
            </a:pPr>
            <a:endParaRPr lang="en-US" sz="2400" b="1" kern="2">
              <a:solidFill>
                <a:srgbClr val="00CEFF">
                  <a:alpha val="100000"/>
                </a:srgbClr>
              </a:solidFill>
              <a:latin typeface="Cab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E921D-8F1A-4CB6-BBCB-C8FCEBD99B2D}"/>
              </a:ext>
            </a:extLst>
          </p:cNvPr>
          <p:cNvSpPr txBox="1"/>
          <p:nvPr/>
        </p:nvSpPr>
        <p:spPr>
          <a:xfrm rot="10800000" flipV="1">
            <a:off x="225880" y="377209"/>
            <a:ext cx="40188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B0F0"/>
                </a:solidFill>
                <a:latin typeface="Gill Sans MT"/>
              </a:rPr>
              <a:t>Problems faced</a:t>
            </a:r>
            <a:endParaRPr lang="en-US" sz="3200" b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4716C-586E-4F46-BBDA-4C65333D8676}"/>
              </a:ext>
            </a:extLst>
          </p:cNvPr>
          <p:cNvSpPr txBox="1"/>
          <p:nvPr/>
        </p:nvSpPr>
        <p:spPr>
          <a:xfrm>
            <a:off x="226033" y="1114685"/>
            <a:ext cx="795718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i="1">
                <a:latin typeface="Segoe UI Light"/>
                <a:cs typeface="Arial"/>
              </a:rPr>
              <a:t>Not Available medical dataset (prescriptions)​</a:t>
            </a:r>
          </a:p>
          <a:p>
            <a:pPr>
              <a:buChar char="•"/>
            </a:pPr>
            <a:r>
              <a:rPr lang="en-US" sz="2800" i="1">
                <a:latin typeface="Segoe UI Light"/>
                <a:cs typeface="Arial"/>
              </a:rPr>
              <a:t>XML file of dataset labels​</a:t>
            </a:r>
          </a:p>
          <a:p>
            <a:pPr>
              <a:buChar char="•"/>
            </a:pPr>
            <a:r>
              <a:rPr lang="en-US" sz="2800" i="1">
                <a:latin typeface="Segoe UI Light"/>
                <a:cs typeface="Arial"/>
              </a:rPr>
              <a:t>Computing power not available​</a:t>
            </a:r>
          </a:p>
          <a:p>
            <a:pPr>
              <a:buChar char="•"/>
            </a:pPr>
            <a:r>
              <a:rPr lang="en-US" sz="2800" i="1">
                <a:latin typeface="Segoe UI Light"/>
                <a:cs typeface="Arial"/>
              </a:rPr>
              <a:t>Available dataset was separated into folders</a:t>
            </a:r>
          </a:p>
        </p:txBody>
      </p:sp>
    </p:spTree>
    <p:extLst>
      <p:ext uri="{BB962C8B-B14F-4D97-AF65-F5344CB8AC3E}">
        <p14:creationId xmlns:p14="http://schemas.microsoft.com/office/powerpoint/2010/main" val="409882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132935" y="2361851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400513" y="1170836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5970" y="1277283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235841" y="2347044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30028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471" y="948168"/>
            <a:ext cx="9477955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GB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i="1">
                <a:cs typeface="Calibri"/>
              </a:rPr>
              <a:t>Complete our train with huge dataset</a:t>
            </a:r>
          </a:p>
          <a:p>
            <a:pPr marL="457200" indent="-457200">
              <a:buFont typeface="Arial"/>
              <a:buChar char="•"/>
            </a:pPr>
            <a:r>
              <a:rPr lang="en-US" sz="2800" i="1">
                <a:cs typeface="Calibri"/>
              </a:rPr>
              <a:t>Collect prescriptions dataset </a:t>
            </a:r>
          </a:p>
          <a:p>
            <a:pPr marL="457200" indent="-457200">
              <a:buFont typeface="Arial"/>
              <a:buChar char="•"/>
            </a:pPr>
            <a:r>
              <a:rPr lang="en-US" sz="2800" i="1">
                <a:cs typeface="Calibri"/>
              </a:rPr>
              <a:t>Set new environment more powerful</a:t>
            </a:r>
          </a:p>
          <a:p>
            <a:pPr marL="457200" indent="-457200">
              <a:buFont typeface="Arial"/>
              <a:buChar char="•"/>
            </a:pPr>
            <a:r>
              <a:rPr lang="en-US" sz="2800" i="1">
                <a:cs typeface="Calibri"/>
              </a:rPr>
              <a:t>Try to work in GPU</a:t>
            </a:r>
          </a:p>
        </p:txBody>
      </p:sp>
      <p:sp>
        <p:nvSpPr>
          <p:cNvPr id="676" name="Text Box 676"/>
          <p:cNvSpPr txBox="1">
            <a:spLocks noChangeArrowheads="1"/>
          </p:cNvSpPr>
          <p:nvPr/>
        </p:nvSpPr>
        <p:spPr bwMode="auto">
          <a:xfrm>
            <a:off x="410299" y="422758"/>
            <a:ext cx="9662605" cy="479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Future work</a:t>
            </a:r>
            <a:endParaRPr lang="en-US" sz="32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0CF3B-3D93-431C-B083-93DF34B3F592}"/>
              </a:ext>
            </a:extLst>
          </p:cNvPr>
          <p:cNvSpPr txBox="1"/>
          <p:nvPr/>
        </p:nvSpPr>
        <p:spPr>
          <a:xfrm>
            <a:off x="3867150" y="2724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88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132935" y="2361851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252246" y="1230188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353" y="1292090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235841" y="2347044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62057" y="3321560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5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 Box 611"/>
          <p:cNvSpPr txBox="1">
            <a:spLocks noChangeArrowheads="1"/>
          </p:cNvSpPr>
          <p:nvPr/>
        </p:nvSpPr>
        <p:spPr bwMode="auto">
          <a:xfrm>
            <a:off x="410299" y="422758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Time plan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2C868C-C341-4D7A-8760-2899F22D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13678"/>
              </p:ext>
            </p:extLst>
          </p:nvPr>
        </p:nvGraphicFramePr>
        <p:xfrm>
          <a:off x="557779" y="1159227"/>
          <a:ext cx="9089969" cy="420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657">
                  <a:extLst>
                    <a:ext uri="{9D8B030D-6E8A-4147-A177-3AD203B41FA5}">
                      <a16:colId xmlns:a16="http://schemas.microsoft.com/office/drawing/2014/main" val="3879328284"/>
                    </a:ext>
                  </a:extLst>
                </a:gridCol>
                <a:gridCol w="2447518">
                  <a:extLst>
                    <a:ext uri="{9D8B030D-6E8A-4147-A177-3AD203B41FA5}">
                      <a16:colId xmlns:a16="http://schemas.microsoft.com/office/drawing/2014/main" val="2169942737"/>
                    </a:ext>
                  </a:extLst>
                </a:gridCol>
                <a:gridCol w="2769794">
                  <a:extLst>
                    <a:ext uri="{9D8B030D-6E8A-4147-A177-3AD203B41FA5}">
                      <a16:colId xmlns:a16="http://schemas.microsoft.com/office/drawing/2014/main" val="1802079212"/>
                    </a:ext>
                  </a:extLst>
                </a:gridCol>
              </a:tblGrid>
              <a:tr h="83387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Project Activities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Start Date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End Date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6962551"/>
                  </a:ext>
                </a:extLst>
              </a:tr>
              <a:tr h="53740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bg1"/>
                          </a:solidFill>
                          <a:effectLst/>
                        </a:rPr>
                        <a:t>Requirement</a:t>
                      </a:r>
                      <a:r>
                        <a:rPr lang="en-US" sz="2400" kern="1200">
                          <a:effectLst/>
                        </a:rPr>
                        <a:t> Specifications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24/9/2018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5/11/2018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4679950"/>
                  </a:ext>
                </a:extLst>
              </a:tr>
              <a:tr h="53740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Project Analysis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6/11/2018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 30/11/2018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9501133"/>
                  </a:ext>
                </a:extLst>
              </a:tr>
              <a:tr h="53740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Documentation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6/11/2018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15/5/2019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9530270"/>
                  </a:ext>
                </a:extLst>
              </a:tr>
              <a:tr h="537407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Project Design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       30/11/2018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          20/12/2018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7701908"/>
                  </a:ext>
                </a:extLst>
              </a:tr>
              <a:tr h="806110"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Project Implementation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21/12/2018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15/5/2019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0130490"/>
                  </a:ext>
                </a:extLst>
              </a:tr>
              <a:tr h="410958"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Project Testing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15/5/2019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5/6/2019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456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4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132935" y="2361851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252246" y="1230188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4754" y="1287175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235841" y="2347044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76930" y="331266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471" y="1056084"/>
            <a:ext cx="9477955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800" i="1"/>
              <a:t>Mohamed Yousef, Khaled F. Hussain, and Usama S. Mohammed "Accurate, Data-Efficient, Unconstrained Text Recognition with Convolutional Neural Networks"</a:t>
            </a:r>
            <a:endParaRPr lang="en-US" sz="2800" i="1">
              <a:cs typeface="Calibri"/>
            </a:endParaRPr>
          </a:p>
          <a:p>
            <a:r>
              <a:rPr lang="en-GB" sz="2800" i="1">
                <a:cs typeface="Calibri"/>
              </a:rPr>
              <a:t>Laurence </a:t>
            </a:r>
            <a:r>
              <a:rPr lang="en-GB" sz="2800" i="1" err="1">
                <a:cs typeface="Calibri"/>
              </a:rPr>
              <a:t>Likforman-Sulem</a:t>
            </a:r>
            <a:r>
              <a:rPr lang="en-GB" sz="2800" i="1">
                <a:cs typeface="Calibri"/>
              </a:rPr>
              <a:t>, Edgard </a:t>
            </a:r>
            <a:r>
              <a:rPr lang="en-GB" sz="2800" i="1" err="1">
                <a:cs typeface="Calibri"/>
              </a:rPr>
              <a:t>Chammas</a:t>
            </a:r>
            <a:r>
              <a:rPr lang="en-GB" sz="2800" i="1">
                <a:cs typeface="Calibri"/>
              </a:rPr>
              <a:t> and </a:t>
            </a:r>
            <a:r>
              <a:rPr lang="en-GB" sz="2800" i="1" err="1">
                <a:cs typeface="Calibri"/>
              </a:rPr>
              <a:t>Chafic</a:t>
            </a:r>
            <a:r>
              <a:rPr lang="en-GB" sz="2800" i="1">
                <a:cs typeface="Calibri"/>
              </a:rPr>
              <a:t> Mokbel "Handwriting Recognition of Historical Documents with Few </a:t>
            </a:r>
            <a:r>
              <a:rPr lang="en-GB" sz="2800" i="1" err="1">
                <a:cs typeface="Calibri"/>
              </a:rPr>
              <a:t>Labeled</a:t>
            </a:r>
            <a:r>
              <a:rPr lang="en-GB" sz="2800" i="1">
                <a:cs typeface="Calibri"/>
              </a:rPr>
              <a:t> Data"</a:t>
            </a:r>
            <a:endParaRPr lang="en-GB" i="1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76" name="Text Box 676"/>
          <p:cNvSpPr txBox="1">
            <a:spLocks noChangeArrowheads="1"/>
          </p:cNvSpPr>
          <p:nvPr/>
        </p:nvSpPr>
        <p:spPr bwMode="auto">
          <a:xfrm>
            <a:off x="410299" y="422758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References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8319" y="1183166"/>
            <a:ext cx="252000" cy="324000"/>
            <a:chOff x="410299" y="987481"/>
            <a:chExt cx="202185" cy="263799"/>
          </a:xfrm>
        </p:grpSpPr>
        <p:grpSp>
          <p:nvGrpSpPr>
            <p:cNvPr id="5" name="Group 4"/>
            <p:cNvGrpSpPr/>
            <p:nvPr/>
          </p:nvGrpSpPr>
          <p:grpSpPr>
            <a:xfrm>
              <a:off x="410299" y="987481"/>
              <a:ext cx="202185" cy="263799"/>
              <a:chOff x="410299" y="987481"/>
              <a:chExt cx="202185" cy="26379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33820" y="987481"/>
                <a:ext cx="178664" cy="2349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10299" y="1016330"/>
                <a:ext cx="178664" cy="2349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43149" y="1062037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1561" y="1092247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561" y="1122689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1561" y="1152525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561" y="1182735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1561" y="1213177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08319" y="2413801"/>
            <a:ext cx="252000" cy="324000"/>
            <a:chOff x="410299" y="987481"/>
            <a:chExt cx="202185" cy="263799"/>
          </a:xfrm>
        </p:grpSpPr>
        <p:grpSp>
          <p:nvGrpSpPr>
            <p:cNvPr id="90" name="Group 89"/>
            <p:cNvGrpSpPr/>
            <p:nvPr/>
          </p:nvGrpSpPr>
          <p:grpSpPr>
            <a:xfrm>
              <a:off x="410299" y="987481"/>
              <a:ext cx="202185" cy="263799"/>
              <a:chOff x="410299" y="987481"/>
              <a:chExt cx="202185" cy="26379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33820" y="987481"/>
                <a:ext cx="178664" cy="2349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10299" y="1016330"/>
                <a:ext cx="178664" cy="2349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1" name="Straight Connector 90"/>
            <p:cNvCxnSpPr/>
            <p:nvPr/>
          </p:nvCxnSpPr>
          <p:spPr>
            <a:xfrm>
              <a:off x="443149" y="1062037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1561" y="1092247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41561" y="1122689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41561" y="1152525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41561" y="1182735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41561" y="1213177"/>
              <a:ext cx="108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65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26"/>
          <p:cNvSpPr>
            <a:spLocks noChangeArrowheads="1"/>
          </p:cNvSpPr>
          <p:nvPr/>
        </p:nvSpPr>
        <p:spPr bwMode="auto">
          <a:xfrm>
            <a:off x="910079" y="1771471"/>
            <a:ext cx="1102995" cy="1102995"/>
          </a:xfrm>
          <a:custGeom>
            <a:avLst/>
            <a:gdLst/>
            <a:ahLst/>
            <a:cxnLst/>
            <a:rect l="0" t="0" r="r" b="b"/>
            <a:pathLst>
              <a:path w="86851" h="86851">
                <a:moveTo>
                  <a:pt x="0" y="43425"/>
                </a:moveTo>
                <a:cubicBezTo>
                  <a:pt x="0" y="67395"/>
                  <a:pt x="19456" y="86851"/>
                  <a:pt x="43426" y="86851"/>
                </a:cubicBezTo>
                <a:cubicBezTo>
                  <a:pt x="67395" y="86851"/>
                  <a:pt x="86851" y="67395"/>
                  <a:pt x="86851" y="43425"/>
                </a:cubicBezTo>
                <a:cubicBezTo>
                  <a:pt x="86851" y="19456"/>
                  <a:pt x="67395" y="0"/>
                  <a:pt x="43426" y="0"/>
                </a:cubicBezTo>
                <a:cubicBezTo>
                  <a:pt x="19456" y="0"/>
                  <a:pt x="0" y="19456"/>
                  <a:pt x="0" y="43425"/>
                </a:cubicBezTo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6363"/>
        </p:spPr>
      </p:sp>
      <p:sp>
        <p:nvSpPr>
          <p:cNvPr id="121" name="Text Box 121"/>
          <p:cNvSpPr txBox="1">
            <a:spLocks noChangeArrowheads="1"/>
          </p:cNvSpPr>
          <p:nvPr/>
        </p:nvSpPr>
        <p:spPr bwMode="auto">
          <a:xfrm>
            <a:off x="410299" y="422758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Team Members</a:t>
            </a:r>
          </a:p>
        </p:txBody>
      </p:sp>
      <p:sp>
        <p:nvSpPr>
          <p:cNvPr id="130" name="Freeform 130"/>
          <p:cNvSpPr>
            <a:spLocks noChangeArrowheads="1"/>
          </p:cNvSpPr>
          <p:nvPr/>
        </p:nvSpPr>
        <p:spPr bwMode="auto">
          <a:xfrm>
            <a:off x="5619985" y="4058805"/>
            <a:ext cx="1102995" cy="1102995"/>
          </a:xfrm>
          <a:custGeom>
            <a:avLst/>
            <a:gdLst/>
            <a:ahLst/>
            <a:cxnLst/>
            <a:rect l="0" t="0" r="r" b="b"/>
            <a:pathLst>
              <a:path w="86851" h="86851">
                <a:moveTo>
                  <a:pt x="0" y="43425"/>
                </a:moveTo>
                <a:cubicBezTo>
                  <a:pt x="0" y="67395"/>
                  <a:pt x="19456" y="86851"/>
                  <a:pt x="43426" y="86851"/>
                </a:cubicBezTo>
                <a:cubicBezTo>
                  <a:pt x="67395" y="86851"/>
                  <a:pt x="86851" y="67395"/>
                  <a:pt x="86851" y="43425"/>
                </a:cubicBezTo>
                <a:cubicBezTo>
                  <a:pt x="86851" y="19456"/>
                  <a:pt x="67395" y="0"/>
                  <a:pt x="43426" y="0"/>
                </a:cubicBezTo>
                <a:cubicBezTo>
                  <a:pt x="19456" y="0"/>
                  <a:pt x="0" y="19456"/>
                  <a:pt x="0" y="43425"/>
                </a:cubicBezTo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 w="6363"/>
        </p:spPr>
      </p:sp>
      <p:sp>
        <p:nvSpPr>
          <p:cNvPr id="4" name="Freeform 122">
            <a:extLst>
              <a:ext uri="{FF2B5EF4-FFF2-40B4-BE49-F238E27FC236}">
                <a16:creationId xmlns:a16="http://schemas.microsoft.com/office/drawing/2014/main" id="{071FD915-57A8-49FD-967B-89CDF372A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653" y="1775664"/>
            <a:ext cx="1102995" cy="1102995"/>
          </a:xfrm>
          <a:custGeom>
            <a:avLst/>
            <a:gdLst/>
            <a:ahLst/>
            <a:cxnLst/>
            <a:rect l="0" t="0" r="r" b="b"/>
            <a:pathLst>
              <a:path w="86851" h="86851">
                <a:moveTo>
                  <a:pt x="0" y="43425"/>
                </a:moveTo>
                <a:cubicBezTo>
                  <a:pt x="0" y="67395"/>
                  <a:pt x="19456" y="86851"/>
                  <a:pt x="43426" y="86851"/>
                </a:cubicBezTo>
                <a:cubicBezTo>
                  <a:pt x="67395" y="86851"/>
                  <a:pt x="86851" y="67395"/>
                  <a:pt x="86851" y="43425"/>
                </a:cubicBezTo>
                <a:cubicBezTo>
                  <a:pt x="86851" y="19456"/>
                  <a:pt x="67395" y="0"/>
                  <a:pt x="43426" y="0"/>
                </a:cubicBezTo>
                <a:cubicBezTo>
                  <a:pt x="19456" y="0"/>
                  <a:pt x="0" y="19456"/>
                  <a:pt x="0" y="43425"/>
                </a:cubicBezTo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 w="6363"/>
        </p:spPr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9EEE054-471C-4AD9-8304-92B12E718112}"/>
              </a:ext>
            </a:extLst>
          </p:cNvPr>
          <p:cNvSpPr/>
          <p:nvPr/>
        </p:nvSpPr>
        <p:spPr>
          <a:xfrm>
            <a:off x="4110389" y="1045982"/>
            <a:ext cx="2901171" cy="612648"/>
          </a:xfrm>
          <a:prstGeom prst="wedgeRoundRectCallout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Aya Abdelbasset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1B2F5D7-4821-4592-A367-D98F6FD5CF46}"/>
              </a:ext>
            </a:extLst>
          </p:cNvPr>
          <p:cNvSpPr/>
          <p:nvPr/>
        </p:nvSpPr>
        <p:spPr>
          <a:xfrm>
            <a:off x="628762" y="1045981"/>
            <a:ext cx="2901171" cy="612648"/>
          </a:xfrm>
          <a:prstGeom prst="wedgeRoundRectCallout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Youssif Sherif Eid</a:t>
            </a:r>
            <a:endParaRPr lang="en-US" err="1">
              <a:cs typeface="Calibri"/>
            </a:endParaRP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3DD6BC68-8F0D-4099-B14C-8609EC6EF16B}"/>
              </a:ext>
            </a:extLst>
          </p:cNvPr>
          <p:cNvSpPr/>
          <p:nvPr/>
        </p:nvSpPr>
        <p:spPr>
          <a:xfrm>
            <a:off x="7440341" y="1045982"/>
            <a:ext cx="2901171" cy="612648"/>
          </a:xfrm>
          <a:prstGeom prst="wedgeRoundRectCallout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Donia Adel </a:t>
            </a:r>
            <a:endParaRPr lang="en-US" err="1">
              <a:cs typeface="Calibri"/>
            </a:endParaRPr>
          </a:p>
        </p:txBody>
      </p:sp>
      <p:sp>
        <p:nvSpPr>
          <p:cNvPr id="31" name="Freeform 122">
            <a:extLst>
              <a:ext uri="{FF2B5EF4-FFF2-40B4-BE49-F238E27FC236}">
                <a16:creationId xmlns:a16="http://schemas.microsoft.com/office/drawing/2014/main" id="{89110373-1358-40AA-BCCA-EC0E748F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151" y="1763284"/>
            <a:ext cx="1102995" cy="1102995"/>
          </a:xfrm>
          <a:custGeom>
            <a:avLst/>
            <a:gdLst/>
            <a:ahLst/>
            <a:cxnLst/>
            <a:rect l="0" t="0" r="r" b="b"/>
            <a:pathLst>
              <a:path w="86851" h="86851">
                <a:moveTo>
                  <a:pt x="0" y="43425"/>
                </a:moveTo>
                <a:cubicBezTo>
                  <a:pt x="0" y="67395"/>
                  <a:pt x="19456" y="86851"/>
                  <a:pt x="43426" y="86851"/>
                </a:cubicBezTo>
                <a:cubicBezTo>
                  <a:pt x="67395" y="86851"/>
                  <a:pt x="86851" y="67395"/>
                  <a:pt x="86851" y="43425"/>
                </a:cubicBezTo>
                <a:cubicBezTo>
                  <a:pt x="86851" y="19456"/>
                  <a:pt x="67395" y="0"/>
                  <a:pt x="43426" y="0"/>
                </a:cubicBezTo>
                <a:cubicBezTo>
                  <a:pt x="19456" y="0"/>
                  <a:pt x="0" y="19456"/>
                  <a:pt x="0" y="43425"/>
                </a:cubicBezTo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 w="6363"/>
        </p:spPr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25F592F8-271A-4872-B369-90E5D8EAA9B4}"/>
              </a:ext>
            </a:extLst>
          </p:cNvPr>
          <p:cNvSpPr/>
          <p:nvPr/>
        </p:nvSpPr>
        <p:spPr>
          <a:xfrm>
            <a:off x="5322633" y="3385897"/>
            <a:ext cx="2901171" cy="612648"/>
          </a:xfrm>
          <a:prstGeom prst="wedgeRoundRectCallout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Abdelrahman Ibrahim </a:t>
            </a:r>
            <a:endParaRPr lang="en-US"/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BE9AC776-4DE6-43D1-8C9A-E9B5CCE235F5}"/>
              </a:ext>
            </a:extLst>
          </p:cNvPr>
          <p:cNvSpPr/>
          <p:nvPr/>
        </p:nvSpPr>
        <p:spPr>
          <a:xfrm>
            <a:off x="1856364" y="3385897"/>
            <a:ext cx="2901171" cy="612648"/>
          </a:xfrm>
          <a:prstGeom prst="wedgeRoundRectCallout">
            <a:avLst/>
          </a:prstGeom>
          <a:solidFill>
            <a:srgbClr val="00B0F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Ranya Roshdy Hassan </a:t>
            </a:r>
            <a:endParaRPr lang="en-US" err="1">
              <a:cs typeface="Calibri"/>
            </a:endParaRPr>
          </a:p>
        </p:txBody>
      </p:sp>
      <p:sp>
        <p:nvSpPr>
          <p:cNvPr id="34" name="Freeform 122">
            <a:extLst>
              <a:ext uri="{FF2B5EF4-FFF2-40B4-BE49-F238E27FC236}">
                <a16:creationId xmlns:a16="http://schemas.microsoft.com/office/drawing/2014/main" id="{CAA38319-93D8-42F5-8A88-9E2B16DB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320" y="4103199"/>
            <a:ext cx="1102995" cy="1102995"/>
          </a:xfrm>
          <a:custGeom>
            <a:avLst/>
            <a:gdLst/>
            <a:ahLst/>
            <a:cxnLst/>
            <a:rect l="0" t="0" r="r" b="b"/>
            <a:pathLst>
              <a:path w="86851" h="86851">
                <a:moveTo>
                  <a:pt x="0" y="43425"/>
                </a:moveTo>
                <a:cubicBezTo>
                  <a:pt x="0" y="67395"/>
                  <a:pt x="19456" y="86851"/>
                  <a:pt x="43426" y="86851"/>
                </a:cubicBezTo>
                <a:cubicBezTo>
                  <a:pt x="67395" y="86851"/>
                  <a:pt x="86851" y="67395"/>
                  <a:pt x="86851" y="43425"/>
                </a:cubicBezTo>
                <a:cubicBezTo>
                  <a:pt x="86851" y="19456"/>
                  <a:pt x="67395" y="0"/>
                  <a:pt x="43426" y="0"/>
                </a:cubicBezTo>
                <a:cubicBezTo>
                  <a:pt x="19456" y="0"/>
                  <a:pt x="0" y="19456"/>
                  <a:pt x="0" y="43425"/>
                </a:cubicBezTo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 w="6363"/>
        </p:spPr>
      </p:sp>
    </p:spTree>
    <p:extLst>
      <p:ext uri="{BB962C8B-B14F-4D97-AF65-F5344CB8AC3E}">
        <p14:creationId xmlns:p14="http://schemas.microsoft.com/office/powerpoint/2010/main" val="160180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 Box 700"/>
          <p:cNvSpPr txBox="1">
            <a:spLocks noChangeArrowheads="1"/>
          </p:cNvSpPr>
          <p:nvPr/>
        </p:nvSpPr>
        <p:spPr bwMode="auto">
          <a:xfrm>
            <a:off x="4955206" y="2597684"/>
            <a:ext cx="4422051" cy="10673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indent="0" algn="ctr">
              <a:lnSpc>
                <a:spcPct val="101237"/>
              </a:lnSpc>
              <a:spcAft>
                <a:spcPts val="1000"/>
              </a:spcAft>
            </a:pPr>
            <a:r>
              <a:rPr lang="en-US" sz="7200" b="1" kern="2">
                <a:latin typeface="Cabin"/>
              </a:rPr>
              <a:t>The End</a:t>
            </a:r>
          </a:p>
        </p:txBody>
      </p:sp>
      <p:sp>
        <p:nvSpPr>
          <p:cNvPr id="702" name="Text Box 702"/>
          <p:cNvSpPr txBox="1">
            <a:spLocks noChangeArrowheads="1"/>
          </p:cNvSpPr>
          <p:nvPr/>
        </p:nvSpPr>
        <p:spPr bwMode="auto">
          <a:xfrm>
            <a:off x="5345579" y="3993266"/>
            <a:ext cx="3336011" cy="47436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indent="0" algn="ctr">
              <a:lnSpc>
                <a:spcPct val="101237"/>
              </a:lnSpc>
              <a:spcAft>
                <a:spcPts val="1000"/>
              </a:spcAft>
            </a:pPr>
            <a:r>
              <a:rPr lang="en-US" sz="3200" b="1" kern="2">
                <a:latin typeface="Cabin"/>
              </a:rPr>
              <a:t>Any 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 Box 700"/>
          <p:cNvSpPr txBox="1">
            <a:spLocks noChangeArrowheads="1"/>
          </p:cNvSpPr>
          <p:nvPr/>
        </p:nvSpPr>
        <p:spPr bwMode="auto">
          <a:xfrm>
            <a:off x="4955206" y="1974019"/>
            <a:ext cx="4422051" cy="231467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indent="0" algn="ctr">
              <a:lnSpc>
                <a:spcPct val="101237"/>
              </a:lnSpc>
              <a:spcAft>
                <a:spcPts val="1000"/>
              </a:spcAft>
            </a:pPr>
            <a:r>
              <a:rPr lang="en-US" sz="7200" b="1" kern="2">
                <a:latin typeface="Cabin"/>
              </a:rPr>
              <a:t>Thank</a:t>
            </a:r>
          </a:p>
          <a:p>
            <a:pPr indent="0" algn="ctr">
              <a:lnSpc>
                <a:spcPct val="101237"/>
              </a:lnSpc>
              <a:spcAft>
                <a:spcPts val="1000"/>
              </a:spcAft>
            </a:pPr>
            <a:r>
              <a:rPr lang="en-US" sz="7200" b="1" kern="2">
                <a:latin typeface="Cabin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267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132935" y="2361851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252246" y="1230188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3707" y="1329231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017330" y="2356936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0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132935" y="2361851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252246" y="1230188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6091" y="1316851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017330" y="2356936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9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 Box 611"/>
          <p:cNvSpPr txBox="1">
            <a:spLocks noChangeArrowheads="1"/>
          </p:cNvSpPr>
          <p:nvPr/>
        </p:nvSpPr>
        <p:spPr bwMode="auto">
          <a:xfrm>
            <a:off x="410299" y="422758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Introduction</a:t>
            </a:r>
          </a:p>
        </p:txBody>
      </p:sp>
      <p:sp>
        <p:nvSpPr>
          <p:cNvPr id="2" name="AutoShape 4" descr="Image result for leaf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10299" y="1040981"/>
            <a:ext cx="9104091" cy="42165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i="1"/>
              <a:t>Artificial Intelligence is being used in many fields nowadays.</a:t>
            </a:r>
            <a:endParaRPr lang="en-US" sz="2800" i="1">
              <a:cs typeface="Calibri"/>
            </a:endParaRPr>
          </a:p>
          <a:p>
            <a:endParaRPr lang="en-US" sz="2800" i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/>
              <a:t>Optical Character Recognition.</a:t>
            </a:r>
            <a:endParaRPr lang="en-US" sz="2800" i="1">
              <a:cs typeface="Calibri"/>
            </a:endParaRPr>
          </a:p>
          <a:p>
            <a:endParaRPr lang="en-US" sz="2800" i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/>
              <a:t>Handwritten Character Recognition.</a:t>
            </a:r>
            <a:endParaRPr lang="en-US" sz="2800" i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/>
          </a:p>
        </p:txBody>
      </p:sp>
      <p:sp>
        <p:nvSpPr>
          <p:cNvPr id="3" name="TextBox 2"/>
          <p:cNvSpPr txBox="1"/>
          <p:nvPr/>
        </p:nvSpPr>
        <p:spPr>
          <a:xfrm>
            <a:off x="460375" y="5105281"/>
            <a:ext cx="943439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GB" sz="1600" i="1"/>
          </a:p>
        </p:txBody>
      </p:sp>
    </p:spTree>
    <p:extLst>
      <p:ext uri="{BB962C8B-B14F-4D97-AF65-F5344CB8AC3E}">
        <p14:creationId xmlns:p14="http://schemas.microsoft.com/office/powerpoint/2010/main" val="427124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202126" y="2322283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400513" y="1170836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7385" y="1257500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235841" y="2347044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2667" y="122041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635005" y="2167027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8075" y="1267392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2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 Box 611"/>
          <p:cNvSpPr txBox="1">
            <a:spLocks noChangeArrowheads="1"/>
          </p:cNvSpPr>
          <p:nvPr/>
        </p:nvSpPr>
        <p:spPr bwMode="auto">
          <a:xfrm>
            <a:off x="410299" y="422758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Problem Definition</a:t>
            </a:r>
          </a:p>
        </p:txBody>
      </p:sp>
      <p:sp>
        <p:nvSpPr>
          <p:cNvPr id="2" name="AutoShape 4" descr="Image result for leaf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10299" y="1040981"/>
            <a:ext cx="6652752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>
                <a:solidFill>
                  <a:schemeClr val="tx2"/>
                </a:solidFill>
              </a:rPr>
              <a:t>The</a:t>
            </a:r>
            <a:r>
              <a:rPr lang="en-US" sz="2800" i="1"/>
              <a:t> </a:t>
            </a:r>
            <a:r>
              <a:rPr lang="en-US" sz="2800" i="1">
                <a:solidFill>
                  <a:schemeClr val="tx2"/>
                </a:solidFill>
              </a:rPr>
              <a:t>traditional way of writing still exist.</a:t>
            </a:r>
            <a:endParaRPr lang="en-US" sz="2800" i="1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>
                <a:solidFill>
                  <a:schemeClr val="tx2"/>
                </a:solidFill>
              </a:rPr>
              <a:t>Difficulty of medical doctor’s handwriting.</a:t>
            </a:r>
            <a:endParaRPr lang="en-US" sz="2800" i="1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EG" sz="2800" i="1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>
                <a:solidFill>
                  <a:schemeClr val="tx2"/>
                </a:solidFill>
              </a:rPr>
              <a:t>Pharmacists find it difficult to read prescriptions.</a:t>
            </a:r>
            <a:endParaRPr lang="en-US" sz="2800" i="1">
              <a:solidFill>
                <a:schemeClr val="tx2"/>
              </a:solidFill>
              <a:cs typeface="Calibri"/>
            </a:endParaRPr>
          </a:p>
          <a:p>
            <a:endParaRPr lang="en-US" sz="2800" i="1">
              <a:solidFill>
                <a:schemeClr val="tx2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>
                <a:solidFill>
                  <a:schemeClr val="tx2"/>
                </a:solidFill>
                <a:cs typeface="Calibri"/>
              </a:rPr>
              <a:t>Issues of doctor’s cursive handwriting</a:t>
            </a:r>
            <a:r>
              <a:rPr lang="en-US" sz="2400" i="1">
                <a:solidFill>
                  <a:schemeClr val="tx2"/>
                </a:solidFill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375" y="5105281"/>
            <a:ext cx="943439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GB" sz="1600" i="1"/>
          </a:p>
        </p:txBody>
      </p:sp>
      <p:pic>
        <p:nvPicPr>
          <p:cNvPr id="3" name="Picture 3" descr="A person sitting at a table&#10;&#10;Description generated with high confidence">
            <a:extLst>
              <a:ext uri="{FF2B5EF4-FFF2-40B4-BE49-F238E27FC236}">
                <a16:creationId xmlns:a16="http://schemas.microsoft.com/office/drawing/2014/main" id="{653D7FE4-A189-45AD-9001-27C93005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74" y="2951564"/>
            <a:ext cx="3599305" cy="24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7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10299" y="469253"/>
            <a:ext cx="9662605" cy="47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1237"/>
              </a:lnSpc>
              <a:spcAft>
                <a:spcPts val="500"/>
              </a:spcAft>
            </a:pPr>
            <a:r>
              <a:rPr lang="en-US" sz="3200" b="1" kern="2">
                <a:solidFill>
                  <a:srgbClr val="00CEFF">
                    <a:alpha val="100000"/>
                  </a:srgbClr>
                </a:solidFill>
                <a:latin typeface="Cabin"/>
              </a:rPr>
              <a:t>Agenda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7289569" y="3620197"/>
            <a:ext cx="489128" cy="192151"/>
            <a:chOff x="5089665" y="4348467"/>
            <a:chExt cx="489128" cy="192151"/>
          </a:xfrm>
          <a:solidFill>
            <a:schemeClr val="tx1"/>
          </a:solidFill>
        </p:grpSpPr>
        <p:sp>
          <p:nvSpPr>
            <p:cNvPr id="112" name="Freeform 112"/>
            <p:cNvSpPr>
              <a:spLocks noChangeArrowheads="1"/>
            </p:cNvSpPr>
            <p:nvPr/>
          </p:nvSpPr>
          <p:spPr bwMode="auto">
            <a:xfrm>
              <a:off x="5089665" y="4348467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1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1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0" name="Group 50"/>
          <p:cNvGrpSpPr/>
          <p:nvPr/>
        </p:nvGrpSpPr>
        <p:grpSpPr>
          <a:xfrm>
            <a:off x="3983795" y="1588102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58" name="Group 58"/>
          <p:cNvGrpSpPr/>
          <p:nvPr/>
        </p:nvGrpSpPr>
        <p:grpSpPr>
          <a:xfrm>
            <a:off x="2219328" y="1563343"/>
            <a:ext cx="489141" cy="192164"/>
            <a:chOff x="3467583" y="1078738"/>
            <a:chExt cx="489141" cy="192164"/>
          </a:xfrm>
          <a:solidFill>
            <a:schemeClr val="tx1"/>
          </a:solidFill>
        </p:grpSpPr>
        <p:sp>
          <p:nvSpPr>
            <p:cNvPr id="59" name="Freeform 59"/>
            <p:cNvSpPr>
              <a:spLocks noChangeArrowheads="1"/>
            </p:cNvSpPr>
            <p:nvPr/>
          </p:nvSpPr>
          <p:spPr bwMode="auto">
            <a:xfrm>
              <a:off x="3467570" y="1078738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grpSp>
        <p:nvGrpSpPr>
          <p:cNvPr id="88" name="Group 88"/>
          <p:cNvGrpSpPr/>
          <p:nvPr/>
        </p:nvGrpSpPr>
        <p:grpSpPr>
          <a:xfrm>
            <a:off x="4298365" y="3687935"/>
            <a:ext cx="489128" cy="192151"/>
            <a:chOff x="5089601" y="2705684"/>
            <a:chExt cx="489128" cy="192151"/>
          </a:xfrm>
          <a:solidFill>
            <a:schemeClr val="bg2">
              <a:lumMod val="50000"/>
            </a:schemeClr>
          </a:solidFill>
        </p:grpSpPr>
        <p:sp>
          <p:nvSpPr>
            <p:cNvPr id="89" name="Freeform 89"/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47E7F1-B8B9-436C-8F07-A0A3488E39D5}"/>
              </a:ext>
            </a:extLst>
          </p:cNvPr>
          <p:cNvSpPr/>
          <p:nvPr/>
        </p:nvSpPr>
        <p:spPr>
          <a:xfrm>
            <a:off x="6465876" y="1232739"/>
            <a:ext cx="914400" cy="100106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3" descr="Database">
            <a:extLst>
              <a:ext uri="{FF2B5EF4-FFF2-40B4-BE49-F238E27FC236}">
                <a16:creationId xmlns:a16="http://schemas.microsoft.com/office/drawing/2014/main" id="{CE89C72C-1A88-4FCB-9B0F-1B60BFDB2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7517" y="1381305"/>
            <a:ext cx="914714" cy="716312"/>
          </a:xfrm>
          <a:prstGeom prst="rect">
            <a:avLst/>
          </a:prstGeom>
        </p:spPr>
      </p:pic>
      <p:grpSp>
        <p:nvGrpSpPr>
          <p:cNvPr id="66" name="Group 50">
            <a:extLst>
              <a:ext uri="{FF2B5EF4-FFF2-40B4-BE49-F238E27FC236}">
                <a16:creationId xmlns:a16="http://schemas.microsoft.com/office/drawing/2014/main" id="{701906C9-F0AA-4F50-8E17-E78758EB958B}"/>
              </a:ext>
            </a:extLst>
          </p:cNvPr>
          <p:cNvGrpSpPr/>
          <p:nvPr/>
        </p:nvGrpSpPr>
        <p:grpSpPr>
          <a:xfrm>
            <a:off x="5901136" y="1607887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78144360-8E7E-4915-BE31-7CC4710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B76561-D4DC-41CE-B401-98FB3A850C29}"/>
              </a:ext>
            </a:extLst>
          </p:cNvPr>
          <p:cNvSpPr txBox="1"/>
          <p:nvPr/>
        </p:nvSpPr>
        <p:spPr>
          <a:xfrm>
            <a:off x="6132935" y="2361851"/>
            <a:ext cx="17276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Stages finished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CD82C-03FA-4251-9C97-490E80F6B35E}"/>
              </a:ext>
            </a:extLst>
          </p:cNvPr>
          <p:cNvSpPr/>
          <p:nvPr/>
        </p:nvSpPr>
        <p:spPr>
          <a:xfrm>
            <a:off x="1252246" y="1230188"/>
            <a:ext cx="914400" cy="101344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 descr="Lightbulb">
            <a:extLst>
              <a:ext uri="{FF2B5EF4-FFF2-40B4-BE49-F238E27FC236}">
                <a16:creationId xmlns:a16="http://schemas.microsoft.com/office/drawing/2014/main" id="{A5C426BC-6F8B-4FD4-9BC1-78E38010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0114" y="1311874"/>
            <a:ext cx="91471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E2EEA-7C61-4992-BAB2-E51235F02327}"/>
              </a:ext>
            </a:extLst>
          </p:cNvPr>
          <p:cNvSpPr txBox="1"/>
          <p:nvPr/>
        </p:nvSpPr>
        <p:spPr>
          <a:xfrm>
            <a:off x="1017330" y="2356936"/>
            <a:ext cx="2668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979A9-D319-4649-A2C4-B2AF9DAC28C3}"/>
              </a:ext>
            </a:extLst>
          </p:cNvPr>
          <p:cNvSpPr txBox="1"/>
          <p:nvPr/>
        </p:nvSpPr>
        <p:spPr>
          <a:xfrm>
            <a:off x="638242" y="428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Limitations</a:t>
            </a:r>
          </a:p>
        </p:txBody>
      </p:sp>
      <p:grpSp>
        <p:nvGrpSpPr>
          <p:cNvPr id="60" name="Group 88">
            <a:extLst>
              <a:ext uri="{FF2B5EF4-FFF2-40B4-BE49-F238E27FC236}">
                <a16:creationId xmlns:a16="http://schemas.microsoft.com/office/drawing/2014/main" id="{20188381-9949-4665-8116-2206958C1300}"/>
              </a:ext>
            </a:extLst>
          </p:cNvPr>
          <p:cNvGrpSpPr/>
          <p:nvPr/>
        </p:nvGrpSpPr>
        <p:grpSpPr>
          <a:xfrm>
            <a:off x="1839784" y="3625971"/>
            <a:ext cx="513897" cy="142629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61" name="Freeform 89">
              <a:extLst>
                <a:ext uri="{FF2B5EF4-FFF2-40B4-BE49-F238E27FC236}">
                  <a16:creationId xmlns:a16="http://schemas.microsoft.com/office/drawing/2014/main" id="{67017696-7E9F-4DF2-8C55-2512929E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3EECFEE-DDC7-436D-A898-A5A0F65B9567}"/>
              </a:ext>
            </a:extLst>
          </p:cNvPr>
          <p:cNvSpPr txBox="1"/>
          <p:nvPr/>
        </p:nvSpPr>
        <p:spPr>
          <a:xfrm>
            <a:off x="2319482" y="4275914"/>
            <a:ext cx="157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Problem faced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9CCABB-A5BB-4264-800C-5AAC1ACFD876}"/>
              </a:ext>
            </a:extLst>
          </p:cNvPr>
          <p:cNvSpPr/>
          <p:nvPr/>
        </p:nvSpPr>
        <p:spPr>
          <a:xfrm>
            <a:off x="4378822" y="3237447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9A846E-728E-4C7C-B083-253E9037D4F1}"/>
              </a:ext>
            </a:extLst>
          </p:cNvPr>
          <p:cNvSpPr/>
          <p:nvPr/>
        </p:nvSpPr>
        <p:spPr>
          <a:xfrm>
            <a:off x="2788506" y="1184215"/>
            <a:ext cx="1001093" cy="105058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88">
            <a:extLst>
              <a:ext uri="{FF2B5EF4-FFF2-40B4-BE49-F238E27FC236}">
                <a16:creationId xmlns:a16="http://schemas.microsoft.com/office/drawing/2014/main" id="{59D49012-48D5-4B1F-8D5D-B9804D0E2F77}"/>
              </a:ext>
            </a:extLst>
          </p:cNvPr>
          <p:cNvGrpSpPr/>
          <p:nvPr/>
        </p:nvGrpSpPr>
        <p:grpSpPr>
          <a:xfrm>
            <a:off x="5537615" y="3618691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EDDC06F6-4D8B-40DC-838B-B6F2EAEC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pic>
        <p:nvPicPr>
          <p:cNvPr id="24" name="Graphic 24" descr="Research">
            <a:extLst>
              <a:ext uri="{FF2B5EF4-FFF2-40B4-BE49-F238E27FC236}">
                <a16:creationId xmlns:a16="http://schemas.microsoft.com/office/drawing/2014/main" id="{980D6E40-5907-4EE3-A7B8-C18AF9C34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400" y="1269879"/>
            <a:ext cx="914714" cy="914400"/>
          </a:xfrm>
          <a:prstGeom prst="rect">
            <a:avLst/>
          </a:prstGeom>
        </p:spPr>
      </p:pic>
      <p:grpSp>
        <p:nvGrpSpPr>
          <p:cNvPr id="80" name="Group 88">
            <a:extLst>
              <a:ext uri="{FF2B5EF4-FFF2-40B4-BE49-F238E27FC236}">
                <a16:creationId xmlns:a16="http://schemas.microsoft.com/office/drawing/2014/main" id="{6A9CE7A6-DBBD-4D6B-81BB-886C375A6CE3}"/>
              </a:ext>
            </a:extLst>
          </p:cNvPr>
          <p:cNvGrpSpPr/>
          <p:nvPr/>
        </p:nvGrpSpPr>
        <p:grpSpPr>
          <a:xfrm>
            <a:off x="3730851" y="3608799"/>
            <a:ext cx="489128" cy="192151"/>
            <a:chOff x="5089601" y="2705684"/>
            <a:chExt cx="489128" cy="192151"/>
          </a:xfrm>
          <a:solidFill>
            <a:schemeClr val="tx1"/>
          </a:solidFill>
        </p:grpSpPr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08CD5C0B-BE75-4C90-9235-491F3E06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601" y="2705684"/>
              <a:ext cx="489128" cy="192151"/>
            </a:xfrm>
            <a:custGeom>
              <a:avLst/>
              <a:gdLst/>
              <a:ahLst/>
              <a:cxnLst/>
              <a:rect l="0" t="0" r="r" b="b"/>
              <a:pathLst>
                <a:path w="38515" h="15131">
                  <a:moveTo>
                    <a:pt x="38515" y="7566"/>
                  </a:moveTo>
                  <a:lnTo>
                    <a:pt x="25410" y="0"/>
                  </a:lnTo>
                  <a:cubicBezTo>
                    <a:pt x="26225" y="1410"/>
                    <a:pt x="26807" y="2943"/>
                    <a:pt x="27132" y="4540"/>
                  </a:cubicBezTo>
                  <a:lnTo>
                    <a:pt x="551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1" y="8168"/>
                  </a:cubicBezTo>
                  <a:lnTo>
                    <a:pt x="27132" y="10592"/>
                  </a:lnTo>
                  <a:cubicBezTo>
                    <a:pt x="26807" y="12188"/>
                    <a:pt x="26225" y="13721"/>
                    <a:pt x="25410" y="15131"/>
                  </a:cubicBezTo>
                  <a:lnTo>
                    <a:pt x="38515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EB0EFAC-7D1A-49CF-9B11-08D8CE322E01}"/>
              </a:ext>
            </a:extLst>
          </p:cNvPr>
          <p:cNvSpPr txBox="1"/>
          <p:nvPr/>
        </p:nvSpPr>
        <p:spPr>
          <a:xfrm>
            <a:off x="2784836" y="2310902"/>
            <a:ext cx="1170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</a:t>
            </a:r>
            <a:br>
              <a:rPr lang="en-US"/>
            </a:br>
            <a:r>
              <a:rPr lang="en-US"/>
              <a:t>definition</a:t>
            </a:r>
            <a:endParaRPr lang="en-US">
              <a:cs typeface="Calibri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6DC2971-33FA-4037-84AF-05D8479E6DFD}"/>
              </a:ext>
            </a:extLst>
          </p:cNvPr>
          <p:cNvSpPr/>
          <p:nvPr/>
        </p:nvSpPr>
        <p:spPr>
          <a:xfrm>
            <a:off x="6137495" y="3267123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F2907D-005C-49A2-A045-7599C1CD2B8F}"/>
              </a:ext>
            </a:extLst>
          </p:cNvPr>
          <p:cNvSpPr/>
          <p:nvPr/>
        </p:nvSpPr>
        <p:spPr>
          <a:xfrm>
            <a:off x="7954374" y="3274464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A1BA834-8488-4511-9650-18C73CC7ECEE}"/>
              </a:ext>
            </a:extLst>
          </p:cNvPr>
          <p:cNvSpPr/>
          <p:nvPr/>
        </p:nvSpPr>
        <p:spPr>
          <a:xfrm>
            <a:off x="8062668" y="1273862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0">
            <a:extLst>
              <a:ext uri="{FF2B5EF4-FFF2-40B4-BE49-F238E27FC236}">
                <a16:creationId xmlns:a16="http://schemas.microsoft.com/office/drawing/2014/main" id="{F780BB4F-8651-4DB9-8F53-84705756B448}"/>
              </a:ext>
            </a:extLst>
          </p:cNvPr>
          <p:cNvGrpSpPr/>
          <p:nvPr/>
        </p:nvGrpSpPr>
        <p:grpSpPr>
          <a:xfrm>
            <a:off x="7471923" y="1657409"/>
            <a:ext cx="489115" cy="192151"/>
            <a:chOff x="5132972" y="1078738"/>
            <a:chExt cx="489115" cy="192151"/>
          </a:xfrm>
          <a:solidFill>
            <a:schemeClr val="tx1"/>
          </a:solidFill>
        </p:grpSpPr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5BCC3D18-83AB-4E5D-B8B4-C50EA280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972" y="1078738"/>
              <a:ext cx="489115" cy="192151"/>
            </a:xfrm>
            <a:custGeom>
              <a:avLst/>
              <a:gdLst/>
              <a:ahLst/>
              <a:cxnLst/>
              <a:rect l="0" t="0" r="r" b="b"/>
              <a:pathLst>
                <a:path w="38514" h="15131">
                  <a:moveTo>
                    <a:pt x="38514" y="7566"/>
                  </a:moveTo>
                  <a:lnTo>
                    <a:pt x="25410" y="0"/>
                  </a:lnTo>
                  <a:cubicBezTo>
                    <a:pt x="26225" y="1410"/>
                    <a:pt x="26806" y="2943"/>
                    <a:pt x="27132" y="4540"/>
                  </a:cubicBezTo>
                  <a:lnTo>
                    <a:pt x="550" y="6963"/>
                  </a:lnTo>
                  <a:cubicBezTo>
                    <a:pt x="239" y="6991"/>
                    <a:pt x="0" y="7252"/>
                    <a:pt x="0" y="7566"/>
                  </a:cubicBezTo>
                  <a:cubicBezTo>
                    <a:pt x="0" y="7878"/>
                    <a:pt x="239" y="8139"/>
                    <a:pt x="550" y="8168"/>
                  </a:cubicBezTo>
                  <a:lnTo>
                    <a:pt x="27132" y="10592"/>
                  </a:lnTo>
                  <a:cubicBezTo>
                    <a:pt x="26806" y="12188"/>
                    <a:pt x="26225" y="13721"/>
                    <a:pt x="25410" y="15131"/>
                  </a:cubicBezTo>
                  <a:lnTo>
                    <a:pt x="38514" y="7566"/>
                  </a:lnTo>
                  <a:close/>
                </a:path>
              </a:pathLst>
            </a:custGeom>
            <a:grpFill/>
            <a:ln w="0"/>
          </p:spPr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83A602E7-4448-40FC-89FF-E8C6F8134CCA}"/>
              </a:ext>
            </a:extLst>
          </p:cNvPr>
          <p:cNvSpPr/>
          <p:nvPr/>
        </p:nvSpPr>
        <p:spPr>
          <a:xfrm>
            <a:off x="753780" y="3207771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7" descr="Gears">
            <a:extLst>
              <a:ext uri="{FF2B5EF4-FFF2-40B4-BE49-F238E27FC236}">
                <a16:creationId xmlns:a16="http://schemas.microsoft.com/office/drawing/2014/main" id="{7543D453-9A05-4FE7-A25E-5285F8FF7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7996" y="1331783"/>
            <a:ext cx="914714" cy="9144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F417F3D4-BC0C-499D-8799-E445BECDA668}"/>
              </a:ext>
            </a:extLst>
          </p:cNvPr>
          <p:cNvSpPr/>
          <p:nvPr/>
        </p:nvSpPr>
        <p:spPr>
          <a:xfrm>
            <a:off x="2573165" y="3197878"/>
            <a:ext cx="953938" cy="9836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40D2F4-FE74-4517-A8AC-E39D85700798}"/>
              </a:ext>
            </a:extLst>
          </p:cNvPr>
          <p:cNvSpPr txBox="1"/>
          <p:nvPr/>
        </p:nvSpPr>
        <p:spPr>
          <a:xfrm>
            <a:off x="7921427" y="2248000"/>
            <a:ext cx="1727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System architecture</a:t>
            </a:r>
            <a:endParaRPr lang="en-US" b="1" err="1">
              <a:cs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637121-FD31-402D-98A8-E684B8BE46BC}"/>
              </a:ext>
            </a:extLst>
          </p:cNvPr>
          <p:cNvSpPr/>
          <p:nvPr/>
        </p:nvSpPr>
        <p:spPr>
          <a:xfrm>
            <a:off x="4739067" y="1088154"/>
            <a:ext cx="1003477" cy="10826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16" descr="Open book">
            <a:extLst>
              <a:ext uri="{FF2B5EF4-FFF2-40B4-BE49-F238E27FC236}">
                <a16:creationId xmlns:a16="http://schemas.microsoft.com/office/drawing/2014/main" id="{487DBB15-DF20-4D8F-BA4D-262CCDA1F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2160" y="3300283"/>
            <a:ext cx="902330" cy="914400"/>
          </a:xfrm>
          <a:prstGeom prst="rect">
            <a:avLst/>
          </a:prstGeom>
        </p:spPr>
      </p:pic>
      <p:pic>
        <p:nvPicPr>
          <p:cNvPr id="29" name="Graphic 29" descr="Raised hand">
            <a:extLst>
              <a:ext uri="{FF2B5EF4-FFF2-40B4-BE49-F238E27FC236}">
                <a16:creationId xmlns:a16="http://schemas.microsoft.com/office/drawing/2014/main" id="{6F881F77-603B-4D6E-8C9B-2CA1423898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301" y="3250761"/>
            <a:ext cx="914714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64F8C-3D4D-4794-939B-36F4EC0D23DF}"/>
              </a:ext>
            </a:extLst>
          </p:cNvPr>
          <p:cNvSpPr txBox="1"/>
          <p:nvPr/>
        </p:nvSpPr>
        <p:spPr>
          <a:xfrm>
            <a:off x="4585583" y="2345082"/>
            <a:ext cx="13932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Objective </a:t>
            </a:r>
          </a:p>
        </p:txBody>
      </p:sp>
      <p:pic>
        <p:nvPicPr>
          <p:cNvPr id="31" name="Graphic 32" descr="No sign">
            <a:extLst>
              <a:ext uri="{FF2B5EF4-FFF2-40B4-BE49-F238E27FC236}">
                <a16:creationId xmlns:a16="http://schemas.microsoft.com/office/drawing/2014/main" id="{9DA6F8BE-F127-4FB8-B99B-EDD2D5B2C6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78705" y="3250761"/>
            <a:ext cx="914714" cy="914400"/>
          </a:xfrm>
          <a:prstGeom prst="rect">
            <a:avLst/>
          </a:prstGeom>
        </p:spPr>
      </p:pic>
      <p:pic>
        <p:nvPicPr>
          <p:cNvPr id="17" name="Graphic 20" descr="Table">
            <a:extLst>
              <a:ext uri="{FF2B5EF4-FFF2-40B4-BE49-F238E27FC236}">
                <a16:creationId xmlns:a16="http://schemas.microsoft.com/office/drawing/2014/main" id="{5F23DF40-B7FA-4220-9F6D-22AD30C88D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49672" y="3296799"/>
            <a:ext cx="913704" cy="914400"/>
          </a:xfrm>
          <a:prstGeom prst="rect">
            <a:avLst/>
          </a:prstGeom>
        </p:spPr>
      </p:pic>
      <p:pic>
        <p:nvPicPr>
          <p:cNvPr id="34" name="Graphic 34" descr="Bar graph with upward trend">
            <a:extLst>
              <a:ext uri="{FF2B5EF4-FFF2-40B4-BE49-F238E27FC236}">
                <a16:creationId xmlns:a16="http://schemas.microsoft.com/office/drawing/2014/main" id="{BF9CB22D-5D82-4F31-9283-1ED3187063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74494" y="3287902"/>
            <a:ext cx="914714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D1E4FF-CA8D-4166-8DD0-9721372760D0}"/>
              </a:ext>
            </a:extLst>
          </p:cNvPr>
          <p:cNvSpPr txBox="1"/>
          <p:nvPr/>
        </p:nvSpPr>
        <p:spPr>
          <a:xfrm>
            <a:off x="4298782" y="4289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Future work</a:t>
            </a:r>
            <a:endParaRPr lang="en-US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4854-702D-487E-91A2-37E6B6882132}"/>
              </a:ext>
            </a:extLst>
          </p:cNvPr>
          <p:cNvSpPr txBox="1"/>
          <p:nvPr/>
        </p:nvSpPr>
        <p:spPr>
          <a:xfrm>
            <a:off x="6105525" y="42815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F134F-F3C7-4E09-AA72-26B33B3A9D83}"/>
              </a:ext>
            </a:extLst>
          </p:cNvPr>
          <p:cNvSpPr txBox="1"/>
          <p:nvPr/>
        </p:nvSpPr>
        <p:spPr>
          <a:xfrm>
            <a:off x="7954118" y="424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39" name="Graphic 39" descr="Diploma roll">
            <a:extLst>
              <a:ext uri="{FF2B5EF4-FFF2-40B4-BE49-F238E27FC236}">
                <a16:creationId xmlns:a16="http://schemas.microsoft.com/office/drawing/2014/main" id="{EDA2B06D-7FF0-4B81-8421-AF12AFF8A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81973" y="1198148"/>
            <a:ext cx="9147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4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31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Xara Designer Pro X</dc:creator>
  <cp:revision>1</cp:revision>
  <dcterms:created xsi:type="dcterms:W3CDTF">2018-03-13T19:17:33Z</dcterms:created>
  <dcterms:modified xsi:type="dcterms:W3CDTF">2019-04-09T00:07:17Z</dcterms:modified>
</cp:coreProperties>
</file>