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5" r:id="rId15"/>
    <p:sldId id="277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2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37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9.png"/><Relationship Id="rId7" Type="http://schemas.openxmlformats.org/officeDocument/2006/relationships/image" Target="../media/image26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70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9.png"/><Relationship Id="rId7" Type="http://schemas.openxmlformats.org/officeDocument/2006/relationships/image" Target="../media/image26.png"/><Relationship Id="rId2" Type="http://schemas.openxmlformats.org/officeDocument/2006/relationships/image" Target="../media/image68.svg"/><Relationship Id="rId1" Type="http://schemas.openxmlformats.org/officeDocument/2006/relationships/image" Target="../media/image6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70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7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4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D7E16-BAFF-48CA-9417-3D8E0FF0CB21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205B14-917A-4C66-8DD8-03CFA9ED2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Mental health care is inaccessible for millions.</a:t>
          </a:r>
        </a:p>
      </dgm:t>
    </dgm:pt>
    <dgm:pt modelId="{604087C2-2CE0-49A0-A2D9-B429AEFD12C3}" type="parTrans" cxnId="{184DC51F-494F-4063-996A-E507576545A4}">
      <dgm:prSet/>
      <dgm:spPr/>
      <dgm:t>
        <a:bodyPr/>
        <a:lstStyle/>
        <a:p>
          <a:endParaRPr lang="en-US"/>
        </a:p>
      </dgm:t>
    </dgm:pt>
    <dgm:pt modelId="{D269B35C-28E3-4B2B-A732-4B091DBED274}" type="sibTrans" cxnId="{184DC51F-494F-4063-996A-E507576545A4}">
      <dgm:prSet phldrT="01" phldr="0"/>
      <dgm:spPr/>
      <dgm:t>
        <a:bodyPr/>
        <a:lstStyle/>
        <a:p>
          <a:endParaRPr lang="en-US"/>
        </a:p>
      </dgm:t>
    </dgm:pt>
    <dgm:pt modelId="{BC9BAF0A-4391-453D-9D21-51B70D9CDC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Language barriers hinder emotional expression and understanding.</a:t>
          </a:r>
        </a:p>
      </dgm:t>
    </dgm:pt>
    <dgm:pt modelId="{33999333-09E0-499F-9FF8-2D21934D2DA1}" type="parTrans" cxnId="{54B1E816-74D5-48D5-A298-E5740AC502AE}">
      <dgm:prSet/>
      <dgm:spPr/>
      <dgm:t>
        <a:bodyPr/>
        <a:lstStyle/>
        <a:p>
          <a:endParaRPr lang="en-US"/>
        </a:p>
      </dgm:t>
    </dgm:pt>
    <dgm:pt modelId="{78489BF4-A76A-423C-8F31-2819D1DB9E4F}" type="sibTrans" cxnId="{54B1E816-74D5-48D5-A298-E5740AC502AE}">
      <dgm:prSet phldrT="02" phldr="0"/>
      <dgm:spPr/>
      <dgm:t>
        <a:bodyPr/>
        <a:lstStyle/>
        <a:p>
          <a:endParaRPr lang="en-US"/>
        </a:p>
      </dgm:t>
    </dgm:pt>
    <dgm:pt modelId="{3BFE3FA5-7B18-45C2-B1AA-606BF32A83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There's a lack of multilingual, emotionally aware free support systems.</a:t>
          </a:r>
        </a:p>
      </dgm:t>
    </dgm:pt>
    <dgm:pt modelId="{8160C601-DC5C-4489-AF9E-6398517A0D4B}" type="parTrans" cxnId="{AD5E5871-05AA-4465-A050-930A7A5F34BF}">
      <dgm:prSet/>
      <dgm:spPr/>
      <dgm:t>
        <a:bodyPr/>
        <a:lstStyle/>
        <a:p>
          <a:endParaRPr lang="en-US"/>
        </a:p>
      </dgm:t>
    </dgm:pt>
    <dgm:pt modelId="{C596F4AC-A154-4647-958A-9DB6A8B90D24}" type="sibTrans" cxnId="{AD5E5871-05AA-4465-A050-930A7A5F34BF}">
      <dgm:prSet phldrT="03" phldr="0"/>
      <dgm:spPr/>
      <dgm:t>
        <a:bodyPr/>
        <a:lstStyle/>
        <a:p>
          <a:endParaRPr lang="en-US"/>
        </a:p>
      </dgm:t>
    </dgm:pt>
    <dgm:pt modelId="{92670998-A848-4DC7-ADEA-22068C4E1D6C}" type="pres">
      <dgm:prSet presAssocID="{54FD7E16-BAFF-48CA-9417-3D8E0FF0CB21}" presName="root" presStyleCnt="0">
        <dgm:presLayoutVars>
          <dgm:dir/>
          <dgm:resizeHandles val="exact"/>
        </dgm:presLayoutVars>
      </dgm:prSet>
      <dgm:spPr/>
    </dgm:pt>
    <dgm:pt modelId="{45463063-E81D-4B71-88D1-4282743B4774}" type="pres">
      <dgm:prSet presAssocID="{ED205B14-917A-4C66-8DD8-03CFA9ED22FF}" presName="compNode" presStyleCnt="0"/>
      <dgm:spPr/>
    </dgm:pt>
    <dgm:pt modelId="{CD73FF04-71A9-4522-830D-BE38DF91E901}" type="pres">
      <dgm:prSet presAssocID="{ED205B14-917A-4C66-8DD8-03CFA9ED22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9F872B43-3583-4B13-B371-FE91C2E80DB4}" type="pres">
      <dgm:prSet presAssocID="{ED205B14-917A-4C66-8DD8-03CFA9ED22FF}" presName="spaceRect" presStyleCnt="0"/>
      <dgm:spPr/>
    </dgm:pt>
    <dgm:pt modelId="{EFE6FEA1-32DE-4114-B57B-0FD4A5F23EF0}" type="pres">
      <dgm:prSet presAssocID="{ED205B14-917A-4C66-8DD8-03CFA9ED22FF}" presName="textRect" presStyleLbl="revTx" presStyleIdx="0" presStyleCnt="3">
        <dgm:presLayoutVars>
          <dgm:chMax val="1"/>
          <dgm:chPref val="1"/>
        </dgm:presLayoutVars>
      </dgm:prSet>
      <dgm:spPr/>
    </dgm:pt>
    <dgm:pt modelId="{1ED3548E-F17D-4EA2-A72C-6A40794191A7}" type="pres">
      <dgm:prSet presAssocID="{D269B35C-28E3-4B2B-A732-4B091DBED274}" presName="sibTrans" presStyleCnt="0"/>
      <dgm:spPr/>
    </dgm:pt>
    <dgm:pt modelId="{98AD76DE-DB1A-491E-A4AB-EE49C9856652}" type="pres">
      <dgm:prSet presAssocID="{BC9BAF0A-4391-453D-9D21-51B70D9CDC3B}" presName="compNode" presStyleCnt="0"/>
      <dgm:spPr/>
    </dgm:pt>
    <dgm:pt modelId="{84EEC000-3BA9-4E18-9CE2-7B39A0BFC691}" type="pres">
      <dgm:prSet presAssocID="{BC9BAF0A-4391-453D-9D21-51B70D9CDC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DA9AA435-F184-403D-BD80-E6044B04C4AE}" type="pres">
      <dgm:prSet presAssocID="{BC9BAF0A-4391-453D-9D21-51B70D9CDC3B}" presName="spaceRect" presStyleCnt="0"/>
      <dgm:spPr/>
    </dgm:pt>
    <dgm:pt modelId="{5EF8CF4D-693F-4B1B-8DE5-13BBBB2DE54D}" type="pres">
      <dgm:prSet presAssocID="{BC9BAF0A-4391-453D-9D21-51B70D9CDC3B}" presName="textRect" presStyleLbl="revTx" presStyleIdx="1" presStyleCnt="3">
        <dgm:presLayoutVars>
          <dgm:chMax val="1"/>
          <dgm:chPref val="1"/>
        </dgm:presLayoutVars>
      </dgm:prSet>
      <dgm:spPr/>
    </dgm:pt>
    <dgm:pt modelId="{C0212437-D822-4E54-8D06-5251809BDA67}" type="pres">
      <dgm:prSet presAssocID="{78489BF4-A76A-423C-8F31-2819D1DB9E4F}" presName="sibTrans" presStyleCnt="0"/>
      <dgm:spPr/>
    </dgm:pt>
    <dgm:pt modelId="{DC04ECE5-975F-45F5-BDAA-E0FA87FDB099}" type="pres">
      <dgm:prSet presAssocID="{3BFE3FA5-7B18-45C2-B1AA-606BF32A8304}" presName="compNode" presStyleCnt="0"/>
      <dgm:spPr/>
    </dgm:pt>
    <dgm:pt modelId="{459CAE1A-C8C0-48CD-B03B-11F3504BCAB9}" type="pres">
      <dgm:prSet presAssocID="{3BFE3FA5-7B18-45C2-B1AA-606BF32A830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F754CBE0-6A0D-401F-84A7-43B7DF7240FE}" type="pres">
      <dgm:prSet presAssocID="{3BFE3FA5-7B18-45C2-B1AA-606BF32A8304}" presName="spaceRect" presStyleCnt="0"/>
      <dgm:spPr/>
    </dgm:pt>
    <dgm:pt modelId="{04DBB9E5-F0DC-4DFA-8A3E-8B658AC2912A}" type="pres">
      <dgm:prSet presAssocID="{3BFE3FA5-7B18-45C2-B1AA-606BF32A830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B1E816-74D5-48D5-A298-E5740AC502AE}" srcId="{54FD7E16-BAFF-48CA-9417-3D8E0FF0CB21}" destId="{BC9BAF0A-4391-453D-9D21-51B70D9CDC3B}" srcOrd="1" destOrd="0" parTransId="{33999333-09E0-499F-9FF8-2D21934D2DA1}" sibTransId="{78489BF4-A76A-423C-8F31-2819D1DB9E4F}"/>
    <dgm:cxn modelId="{184DC51F-494F-4063-996A-E507576545A4}" srcId="{54FD7E16-BAFF-48CA-9417-3D8E0FF0CB21}" destId="{ED205B14-917A-4C66-8DD8-03CFA9ED22FF}" srcOrd="0" destOrd="0" parTransId="{604087C2-2CE0-49A0-A2D9-B429AEFD12C3}" sibTransId="{D269B35C-28E3-4B2B-A732-4B091DBED274}"/>
    <dgm:cxn modelId="{9E89B93A-DE63-4EB7-A446-BE3A34146ACE}" type="presOf" srcId="{54FD7E16-BAFF-48CA-9417-3D8E0FF0CB21}" destId="{92670998-A848-4DC7-ADEA-22068C4E1D6C}" srcOrd="0" destOrd="0" presId="urn:microsoft.com/office/officeart/2018/2/layout/IconLabelList"/>
    <dgm:cxn modelId="{5CB2A66B-D2F1-49B2-BA4F-26EFC6C01B81}" type="presOf" srcId="{3BFE3FA5-7B18-45C2-B1AA-606BF32A8304}" destId="{04DBB9E5-F0DC-4DFA-8A3E-8B658AC2912A}" srcOrd="0" destOrd="0" presId="urn:microsoft.com/office/officeart/2018/2/layout/IconLabelList"/>
    <dgm:cxn modelId="{AD5E5871-05AA-4465-A050-930A7A5F34BF}" srcId="{54FD7E16-BAFF-48CA-9417-3D8E0FF0CB21}" destId="{3BFE3FA5-7B18-45C2-B1AA-606BF32A8304}" srcOrd="2" destOrd="0" parTransId="{8160C601-DC5C-4489-AF9E-6398517A0D4B}" sibTransId="{C596F4AC-A154-4647-958A-9DB6A8B90D24}"/>
    <dgm:cxn modelId="{44015EA9-E66C-42B7-9227-855805F11F05}" type="presOf" srcId="{ED205B14-917A-4C66-8DD8-03CFA9ED22FF}" destId="{EFE6FEA1-32DE-4114-B57B-0FD4A5F23EF0}" srcOrd="0" destOrd="0" presId="urn:microsoft.com/office/officeart/2018/2/layout/IconLabelList"/>
    <dgm:cxn modelId="{B030A9B9-43CE-4AAB-B9C6-BE7F0C771063}" type="presOf" srcId="{BC9BAF0A-4391-453D-9D21-51B70D9CDC3B}" destId="{5EF8CF4D-693F-4B1B-8DE5-13BBBB2DE54D}" srcOrd="0" destOrd="0" presId="urn:microsoft.com/office/officeart/2018/2/layout/IconLabelList"/>
    <dgm:cxn modelId="{A8032099-973D-4EA0-99F9-732622634EBD}" type="presParOf" srcId="{92670998-A848-4DC7-ADEA-22068C4E1D6C}" destId="{45463063-E81D-4B71-88D1-4282743B4774}" srcOrd="0" destOrd="0" presId="urn:microsoft.com/office/officeart/2018/2/layout/IconLabelList"/>
    <dgm:cxn modelId="{0AC0167F-3297-4114-ADA7-DA5C3BC3A807}" type="presParOf" srcId="{45463063-E81D-4B71-88D1-4282743B4774}" destId="{CD73FF04-71A9-4522-830D-BE38DF91E901}" srcOrd="0" destOrd="0" presId="urn:microsoft.com/office/officeart/2018/2/layout/IconLabelList"/>
    <dgm:cxn modelId="{A7638860-75EC-4C8A-ABC8-0B3CC69B9E54}" type="presParOf" srcId="{45463063-E81D-4B71-88D1-4282743B4774}" destId="{9F872B43-3583-4B13-B371-FE91C2E80DB4}" srcOrd="1" destOrd="0" presId="urn:microsoft.com/office/officeart/2018/2/layout/IconLabelList"/>
    <dgm:cxn modelId="{C6F0E99C-3047-47F6-8186-67D0248970E9}" type="presParOf" srcId="{45463063-E81D-4B71-88D1-4282743B4774}" destId="{EFE6FEA1-32DE-4114-B57B-0FD4A5F23EF0}" srcOrd="2" destOrd="0" presId="urn:microsoft.com/office/officeart/2018/2/layout/IconLabelList"/>
    <dgm:cxn modelId="{5B167130-219A-44B9-ACFD-3B5988E85B27}" type="presParOf" srcId="{92670998-A848-4DC7-ADEA-22068C4E1D6C}" destId="{1ED3548E-F17D-4EA2-A72C-6A40794191A7}" srcOrd="1" destOrd="0" presId="urn:microsoft.com/office/officeart/2018/2/layout/IconLabelList"/>
    <dgm:cxn modelId="{EAC9D599-F7A9-440D-8479-D1C94CE261C9}" type="presParOf" srcId="{92670998-A848-4DC7-ADEA-22068C4E1D6C}" destId="{98AD76DE-DB1A-491E-A4AB-EE49C9856652}" srcOrd="2" destOrd="0" presId="urn:microsoft.com/office/officeart/2018/2/layout/IconLabelList"/>
    <dgm:cxn modelId="{A0CA6259-0867-425F-8B34-C2DB1AD79260}" type="presParOf" srcId="{98AD76DE-DB1A-491E-A4AB-EE49C9856652}" destId="{84EEC000-3BA9-4E18-9CE2-7B39A0BFC691}" srcOrd="0" destOrd="0" presId="urn:microsoft.com/office/officeart/2018/2/layout/IconLabelList"/>
    <dgm:cxn modelId="{164F0C3E-AD1A-4FC4-9883-192FBDA87876}" type="presParOf" srcId="{98AD76DE-DB1A-491E-A4AB-EE49C9856652}" destId="{DA9AA435-F184-403D-BD80-E6044B04C4AE}" srcOrd="1" destOrd="0" presId="urn:microsoft.com/office/officeart/2018/2/layout/IconLabelList"/>
    <dgm:cxn modelId="{1B4917BD-8AF0-471E-B4EA-B537244F2268}" type="presParOf" srcId="{98AD76DE-DB1A-491E-A4AB-EE49C9856652}" destId="{5EF8CF4D-693F-4B1B-8DE5-13BBBB2DE54D}" srcOrd="2" destOrd="0" presId="urn:microsoft.com/office/officeart/2018/2/layout/IconLabelList"/>
    <dgm:cxn modelId="{6530B657-7837-425A-8B53-69C1747BA23F}" type="presParOf" srcId="{92670998-A848-4DC7-ADEA-22068C4E1D6C}" destId="{C0212437-D822-4E54-8D06-5251809BDA67}" srcOrd="3" destOrd="0" presId="urn:microsoft.com/office/officeart/2018/2/layout/IconLabelList"/>
    <dgm:cxn modelId="{59FDF27B-E553-4885-A0CB-6CFAA3D72847}" type="presParOf" srcId="{92670998-A848-4DC7-ADEA-22068C4E1D6C}" destId="{DC04ECE5-975F-45F5-BDAA-E0FA87FDB099}" srcOrd="4" destOrd="0" presId="urn:microsoft.com/office/officeart/2018/2/layout/IconLabelList"/>
    <dgm:cxn modelId="{A8EC8218-D0BA-4545-BD4C-EEDF4A5DF65B}" type="presParOf" srcId="{DC04ECE5-975F-45F5-BDAA-E0FA87FDB099}" destId="{459CAE1A-C8C0-48CD-B03B-11F3504BCAB9}" srcOrd="0" destOrd="0" presId="urn:microsoft.com/office/officeart/2018/2/layout/IconLabelList"/>
    <dgm:cxn modelId="{2F1E7141-3337-408D-BE97-15466B50B27F}" type="presParOf" srcId="{DC04ECE5-975F-45F5-BDAA-E0FA87FDB099}" destId="{F754CBE0-6A0D-401F-84A7-43B7DF7240FE}" srcOrd="1" destOrd="0" presId="urn:microsoft.com/office/officeart/2018/2/layout/IconLabelList"/>
    <dgm:cxn modelId="{FCBEFE9C-D48E-4A4F-8161-FACEB7391809}" type="presParOf" srcId="{DC04ECE5-975F-45F5-BDAA-E0FA87FDB099}" destId="{04DBB9E5-F0DC-4DFA-8A3E-8B658AC291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C35221-3C10-4448-B0E4-6642125373D0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DE21DC-96AD-4FB2-8064-31D654185F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Wraps the chatbot as a web interface.</a:t>
          </a:r>
        </a:p>
      </dgm:t>
    </dgm:pt>
    <dgm:pt modelId="{AB95E96F-1B18-4CEF-9656-28986FE4CF35}" type="parTrans" cxnId="{C16C6F4A-D3CE-471D-BE89-E37DEB193EDF}">
      <dgm:prSet/>
      <dgm:spPr/>
      <dgm:t>
        <a:bodyPr/>
        <a:lstStyle/>
        <a:p>
          <a:endParaRPr lang="en-US"/>
        </a:p>
      </dgm:t>
    </dgm:pt>
    <dgm:pt modelId="{E15BC208-1664-4C79-85D2-ECBDE61284B0}" type="sibTrans" cxnId="{C16C6F4A-D3CE-471D-BE89-E37DEB193EDF}">
      <dgm:prSet/>
      <dgm:spPr/>
      <dgm:t>
        <a:bodyPr/>
        <a:lstStyle/>
        <a:p>
          <a:endParaRPr lang="en-US"/>
        </a:p>
      </dgm:t>
    </dgm:pt>
    <dgm:pt modelId="{5C6AA2F7-6083-4787-8AD1-35E2D07294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gr.ChatInterface handles input/output display.</a:t>
          </a:r>
        </a:p>
      </dgm:t>
    </dgm:pt>
    <dgm:pt modelId="{CDDC2DD5-EE12-444D-910D-A1D0CB0A08C8}" type="parTrans" cxnId="{F2DFE54B-5FD3-4E02-80A5-6C138EE0691F}">
      <dgm:prSet/>
      <dgm:spPr/>
      <dgm:t>
        <a:bodyPr/>
        <a:lstStyle/>
        <a:p>
          <a:endParaRPr lang="en-US"/>
        </a:p>
      </dgm:t>
    </dgm:pt>
    <dgm:pt modelId="{70DD06C7-3455-40BD-8325-3843ABF9D5D2}" type="sibTrans" cxnId="{F2DFE54B-5FD3-4E02-80A5-6C138EE0691F}">
      <dgm:prSet/>
      <dgm:spPr/>
      <dgm:t>
        <a:bodyPr/>
        <a:lstStyle/>
        <a:p>
          <a:endParaRPr lang="en-US"/>
        </a:p>
      </dgm:t>
    </dgm:pt>
    <dgm:pt modelId="{31EB95CB-7C76-4982-901A-DDC9EEC4BD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Meshes cleanly with backend (run_agent).</a:t>
          </a:r>
        </a:p>
      </dgm:t>
    </dgm:pt>
    <dgm:pt modelId="{D1494171-A615-463C-BAB7-0F281A83AE8A}" type="parTrans" cxnId="{68573EFE-B3A5-4C70-8CC5-152F52EB09C5}">
      <dgm:prSet/>
      <dgm:spPr/>
      <dgm:t>
        <a:bodyPr/>
        <a:lstStyle/>
        <a:p>
          <a:endParaRPr lang="en-US"/>
        </a:p>
      </dgm:t>
    </dgm:pt>
    <dgm:pt modelId="{8BC22EBD-41F7-412D-9C3B-57AB2D1D8463}" type="sibTrans" cxnId="{68573EFE-B3A5-4C70-8CC5-152F52EB09C5}">
      <dgm:prSet/>
      <dgm:spPr/>
      <dgm:t>
        <a:bodyPr/>
        <a:lstStyle/>
        <a:p>
          <a:endParaRPr lang="en-US"/>
        </a:p>
      </dgm:t>
    </dgm:pt>
    <dgm:pt modelId="{79329395-4DBA-4C3D-81BB-0B816F9287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Simplifies user interaction.</a:t>
          </a:r>
        </a:p>
      </dgm:t>
    </dgm:pt>
    <dgm:pt modelId="{90B1A4A5-40F7-4C08-8A66-AE2F2D6F2954}" type="parTrans" cxnId="{97E9C674-3E01-4ACF-B1B6-C48651957A28}">
      <dgm:prSet/>
      <dgm:spPr/>
      <dgm:t>
        <a:bodyPr/>
        <a:lstStyle/>
        <a:p>
          <a:endParaRPr lang="en-US"/>
        </a:p>
      </dgm:t>
    </dgm:pt>
    <dgm:pt modelId="{6CBCEBCE-55F9-4714-BED4-E7442F537E5B}" type="sibTrans" cxnId="{97E9C674-3E01-4ACF-B1B6-C48651957A28}">
      <dgm:prSet/>
      <dgm:spPr/>
      <dgm:t>
        <a:bodyPr/>
        <a:lstStyle/>
        <a:p>
          <a:endParaRPr lang="en-US"/>
        </a:p>
      </dgm:t>
    </dgm:pt>
    <dgm:pt modelId="{36106E48-6453-4EE6-BE47-205729509BFB}" type="pres">
      <dgm:prSet presAssocID="{2FC35221-3C10-4448-B0E4-6642125373D0}" presName="root" presStyleCnt="0">
        <dgm:presLayoutVars>
          <dgm:dir/>
          <dgm:resizeHandles val="exact"/>
        </dgm:presLayoutVars>
      </dgm:prSet>
      <dgm:spPr/>
    </dgm:pt>
    <dgm:pt modelId="{3BC7A3AD-ACCF-4360-A4DA-7FB292A6D454}" type="pres">
      <dgm:prSet presAssocID="{12DE21DC-96AD-4FB2-8064-31D654185F61}" presName="compNode" presStyleCnt="0"/>
      <dgm:spPr/>
    </dgm:pt>
    <dgm:pt modelId="{DB414FE5-5BAD-48C7-8E6C-2E9BCC03C551}" type="pres">
      <dgm:prSet presAssocID="{12DE21DC-96AD-4FB2-8064-31D654185F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6C41F8D6-1870-4036-B6D6-DC63D2A4D8BA}" type="pres">
      <dgm:prSet presAssocID="{12DE21DC-96AD-4FB2-8064-31D654185F61}" presName="spaceRect" presStyleCnt="0"/>
      <dgm:spPr/>
    </dgm:pt>
    <dgm:pt modelId="{4142F1BF-97B5-4786-9486-59072BF5FFD1}" type="pres">
      <dgm:prSet presAssocID="{12DE21DC-96AD-4FB2-8064-31D654185F61}" presName="textRect" presStyleLbl="revTx" presStyleIdx="0" presStyleCnt="4">
        <dgm:presLayoutVars>
          <dgm:chMax val="1"/>
          <dgm:chPref val="1"/>
        </dgm:presLayoutVars>
      </dgm:prSet>
      <dgm:spPr/>
    </dgm:pt>
    <dgm:pt modelId="{B39EAA2A-1116-4697-AA0D-8D06F41DCDBC}" type="pres">
      <dgm:prSet presAssocID="{E15BC208-1664-4C79-85D2-ECBDE61284B0}" presName="sibTrans" presStyleCnt="0"/>
      <dgm:spPr/>
    </dgm:pt>
    <dgm:pt modelId="{A0A31234-2E23-4FA8-B9C9-6BC44BF3CDDA}" type="pres">
      <dgm:prSet presAssocID="{5C6AA2F7-6083-4787-8AD1-35E2D0729489}" presName="compNode" presStyleCnt="0"/>
      <dgm:spPr/>
    </dgm:pt>
    <dgm:pt modelId="{082E251C-611C-40A3-BF88-75680D6499B7}" type="pres">
      <dgm:prSet presAssocID="{5C6AA2F7-6083-4787-8AD1-35E2D072948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08C725E-AA3F-4E19-B85B-B723764D1587}" type="pres">
      <dgm:prSet presAssocID="{5C6AA2F7-6083-4787-8AD1-35E2D0729489}" presName="spaceRect" presStyleCnt="0"/>
      <dgm:spPr/>
    </dgm:pt>
    <dgm:pt modelId="{B2EE2EE1-C754-42E3-8D50-37C1591AA4F3}" type="pres">
      <dgm:prSet presAssocID="{5C6AA2F7-6083-4787-8AD1-35E2D0729489}" presName="textRect" presStyleLbl="revTx" presStyleIdx="1" presStyleCnt="4">
        <dgm:presLayoutVars>
          <dgm:chMax val="1"/>
          <dgm:chPref val="1"/>
        </dgm:presLayoutVars>
      </dgm:prSet>
      <dgm:spPr/>
    </dgm:pt>
    <dgm:pt modelId="{8DAAE167-9BE1-4110-9976-2BB5B745FF9D}" type="pres">
      <dgm:prSet presAssocID="{70DD06C7-3455-40BD-8325-3843ABF9D5D2}" presName="sibTrans" presStyleCnt="0"/>
      <dgm:spPr/>
    </dgm:pt>
    <dgm:pt modelId="{34F3E968-25D6-4628-9AF3-04A970A218D8}" type="pres">
      <dgm:prSet presAssocID="{31EB95CB-7C76-4982-901A-DDC9EEC4BDC5}" presName="compNode" presStyleCnt="0"/>
      <dgm:spPr/>
    </dgm:pt>
    <dgm:pt modelId="{EF48B54C-45BC-4977-8031-689078240A8E}" type="pres">
      <dgm:prSet presAssocID="{31EB95CB-7C76-4982-901A-DDC9EEC4BDC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1EB0187-55D8-47EB-825B-334550336E10}" type="pres">
      <dgm:prSet presAssocID="{31EB95CB-7C76-4982-901A-DDC9EEC4BDC5}" presName="spaceRect" presStyleCnt="0"/>
      <dgm:spPr/>
    </dgm:pt>
    <dgm:pt modelId="{7178B3ED-6580-457C-BA35-9FD0C6143B04}" type="pres">
      <dgm:prSet presAssocID="{31EB95CB-7C76-4982-901A-DDC9EEC4BDC5}" presName="textRect" presStyleLbl="revTx" presStyleIdx="2" presStyleCnt="4">
        <dgm:presLayoutVars>
          <dgm:chMax val="1"/>
          <dgm:chPref val="1"/>
        </dgm:presLayoutVars>
      </dgm:prSet>
      <dgm:spPr/>
    </dgm:pt>
    <dgm:pt modelId="{2C7555F5-0EED-4DBF-8CFD-DA156EC7D38B}" type="pres">
      <dgm:prSet presAssocID="{8BC22EBD-41F7-412D-9C3B-57AB2D1D8463}" presName="sibTrans" presStyleCnt="0"/>
      <dgm:spPr/>
    </dgm:pt>
    <dgm:pt modelId="{4CAA6CD0-7948-4C5C-A225-D35B855C1704}" type="pres">
      <dgm:prSet presAssocID="{79329395-4DBA-4C3D-81BB-0B816F928799}" presName="compNode" presStyleCnt="0"/>
      <dgm:spPr/>
    </dgm:pt>
    <dgm:pt modelId="{E9613BD9-B241-42A9-8B62-76627A4CFA4A}" type="pres">
      <dgm:prSet presAssocID="{79329395-4DBA-4C3D-81BB-0B816F9287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6D481CF-D116-438C-BA9B-CDD83F749FD1}" type="pres">
      <dgm:prSet presAssocID="{79329395-4DBA-4C3D-81BB-0B816F928799}" presName="spaceRect" presStyleCnt="0"/>
      <dgm:spPr/>
    </dgm:pt>
    <dgm:pt modelId="{F5C0E474-E47C-40F0-89A4-A4874A08C7CA}" type="pres">
      <dgm:prSet presAssocID="{79329395-4DBA-4C3D-81BB-0B816F92879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C65CB00-1C93-4C1F-B54D-36348425A5E1}" type="presOf" srcId="{79329395-4DBA-4C3D-81BB-0B816F928799}" destId="{F5C0E474-E47C-40F0-89A4-A4874A08C7CA}" srcOrd="0" destOrd="0" presId="urn:microsoft.com/office/officeart/2018/2/layout/IconLabelList"/>
    <dgm:cxn modelId="{BD6CE322-FD23-4A27-8F98-CADFC34226C5}" type="presOf" srcId="{31EB95CB-7C76-4982-901A-DDC9EEC4BDC5}" destId="{7178B3ED-6580-457C-BA35-9FD0C6143B04}" srcOrd="0" destOrd="0" presId="urn:microsoft.com/office/officeart/2018/2/layout/IconLabelList"/>
    <dgm:cxn modelId="{E65C4037-1B27-4F9A-A6F8-0E7B717C97C9}" type="presOf" srcId="{12DE21DC-96AD-4FB2-8064-31D654185F61}" destId="{4142F1BF-97B5-4786-9486-59072BF5FFD1}" srcOrd="0" destOrd="0" presId="urn:microsoft.com/office/officeart/2018/2/layout/IconLabelList"/>
    <dgm:cxn modelId="{8DBEBE38-3AE0-4338-8E41-2032D11C750F}" type="presOf" srcId="{2FC35221-3C10-4448-B0E4-6642125373D0}" destId="{36106E48-6453-4EE6-BE47-205729509BFB}" srcOrd="0" destOrd="0" presId="urn:microsoft.com/office/officeart/2018/2/layout/IconLabelList"/>
    <dgm:cxn modelId="{C16C6F4A-D3CE-471D-BE89-E37DEB193EDF}" srcId="{2FC35221-3C10-4448-B0E4-6642125373D0}" destId="{12DE21DC-96AD-4FB2-8064-31D654185F61}" srcOrd="0" destOrd="0" parTransId="{AB95E96F-1B18-4CEF-9656-28986FE4CF35}" sibTransId="{E15BC208-1664-4C79-85D2-ECBDE61284B0}"/>
    <dgm:cxn modelId="{F2DFE54B-5FD3-4E02-80A5-6C138EE0691F}" srcId="{2FC35221-3C10-4448-B0E4-6642125373D0}" destId="{5C6AA2F7-6083-4787-8AD1-35E2D0729489}" srcOrd="1" destOrd="0" parTransId="{CDDC2DD5-EE12-444D-910D-A1D0CB0A08C8}" sibTransId="{70DD06C7-3455-40BD-8325-3843ABF9D5D2}"/>
    <dgm:cxn modelId="{97E9C674-3E01-4ACF-B1B6-C48651957A28}" srcId="{2FC35221-3C10-4448-B0E4-6642125373D0}" destId="{79329395-4DBA-4C3D-81BB-0B816F928799}" srcOrd="3" destOrd="0" parTransId="{90B1A4A5-40F7-4C08-8A66-AE2F2D6F2954}" sibTransId="{6CBCEBCE-55F9-4714-BED4-E7442F537E5B}"/>
    <dgm:cxn modelId="{7F6390C5-E1A4-4093-A27A-301D84D13B9C}" type="presOf" srcId="{5C6AA2F7-6083-4787-8AD1-35E2D0729489}" destId="{B2EE2EE1-C754-42E3-8D50-37C1591AA4F3}" srcOrd="0" destOrd="0" presId="urn:microsoft.com/office/officeart/2018/2/layout/IconLabelList"/>
    <dgm:cxn modelId="{68573EFE-B3A5-4C70-8CC5-152F52EB09C5}" srcId="{2FC35221-3C10-4448-B0E4-6642125373D0}" destId="{31EB95CB-7C76-4982-901A-DDC9EEC4BDC5}" srcOrd="2" destOrd="0" parTransId="{D1494171-A615-463C-BAB7-0F281A83AE8A}" sibTransId="{8BC22EBD-41F7-412D-9C3B-57AB2D1D8463}"/>
    <dgm:cxn modelId="{04D8DA87-AA8A-4350-A76E-8F69D8D71354}" type="presParOf" srcId="{36106E48-6453-4EE6-BE47-205729509BFB}" destId="{3BC7A3AD-ACCF-4360-A4DA-7FB292A6D454}" srcOrd="0" destOrd="0" presId="urn:microsoft.com/office/officeart/2018/2/layout/IconLabelList"/>
    <dgm:cxn modelId="{89B17B88-AC4C-405E-BFA8-A66EE83553A0}" type="presParOf" srcId="{3BC7A3AD-ACCF-4360-A4DA-7FB292A6D454}" destId="{DB414FE5-5BAD-48C7-8E6C-2E9BCC03C551}" srcOrd="0" destOrd="0" presId="urn:microsoft.com/office/officeart/2018/2/layout/IconLabelList"/>
    <dgm:cxn modelId="{66EBEBCC-9885-46A9-9DAE-ABA16C9E5A90}" type="presParOf" srcId="{3BC7A3AD-ACCF-4360-A4DA-7FB292A6D454}" destId="{6C41F8D6-1870-4036-B6D6-DC63D2A4D8BA}" srcOrd="1" destOrd="0" presId="urn:microsoft.com/office/officeart/2018/2/layout/IconLabelList"/>
    <dgm:cxn modelId="{604D5D81-9DA4-46E5-BE19-0D65365BD10F}" type="presParOf" srcId="{3BC7A3AD-ACCF-4360-A4DA-7FB292A6D454}" destId="{4142F1BF-97B5-4786-9486-59072BF5FFD1}" srcOrd="2" destOrd="0" presId="urn:microsoft.com/office/officeart/2018/2/layout/IconLabelList"/>
    <dgm:cxn modelId="{CA639F89-08C4-4DDE-88AA-BD66B47BFB28}" type="presParOf" srcId="{36106E48-6453-4EE6-BE47-205729509BFB}" destId="{B39EAA2A-1116-4697-AA0D-8D06F41DCDBC}" srcOrd="1" destOrd="0" presId="urn:microsoft.com/office/officeart/2018/2/layout/IconLabelList"/>
    <dgm:cxn modelId="{BA40196C-1F28-4487-B6C6-8D860F85CBBD}" type="presParOf" srcId="{36106E48-6453-4EE6-BE47-205729509BFB}" destId="{A0A31234-2E23-4FA8-B9C9-6BC44BF3CDDA}" srcOrd="2" destOrd="0" presId="urn:microsoft.com/office/officeart/2018/2/layout/IconLabelList"/>
    <dgm:cxn modelId="{3706CCD4-D28F-43A9-9C05-B1DCAE5DB03E}" type="presParOf" srcId="{A0A31234-2E23-4FA8-B9C9-6BC44BF3CDDA}" destId="{082E251C-611C-40A3-BF88-75680D6499B7}" srcOrd="0" destOrd="0" presId="urn:microsoft.com/office/officeart/2018/2/layout/IconLabelList"/>
    <dgm:cxn modelId="{71DC87ED-8FB5-4070-9DD1-5AB2B0FEA535}" type="presParOf" srcId="{A0A31234-2E23-4FA8-B9C9-6BC44BF3CDDA}" destId="{E08C725E-AA3F-4E19-B85B-B723764D1587}" srcOrd="1" destOrd="0" presId="urn:microsoft.com/office/officeart/2018/2/layout/IconLabelList"/>
    <dgm:cxn modelId="{6ADC6C87-7FFE-43CB-A1B9-97382C835707}" type="presParOf" srcId="{A0A31234-2E23-4FA8-B9C9-6BC44BF3CDDA}" destId="{B2EE2EE1-C754-42E3-8D50-37C1591AA4F3}" srcOrd="2" destOrd="0" presId="urn:microsoft.com/office/officeart/2018/2/layout/IconLabelList"/>
    <dgm:cxn modelId="{2553C593-053A-47AE-994F-1169F9C09887}" type="presParOf" srcId="{36106E48-6453-4EE6-BE47-205729509BFB}" destId="{8DAAE167-9BE1-4110-9976-2BB5B745FF9D}" srcOrd="3" destOrd="0" presId="urn:microsoft.com/office/officeart/2018/2/layout/IconLabelList"/>
    <dgm:cxn modelId="{734DB5DA-159E-410E-9460-DD80D6C82EB5}" type="presParOf" srcId="{36106E48-6453-4EE6-BE47-205729509BFB}" destId="{34F3E968-25D6-4628-9AF3-04A970A218D8}" srcOrd="4" destOrd="0" presId="urn:microsoft.com/office/officeart/2018/2/layout/IconLabelList"/>
    <dgm:cxn modelId="{55D69C8E-BA28-451F-863F-1C8259FCCB97}" type="presParOf" srcId="{34F3E968-25D6-4628-9AF3-04A970A218D8}" destId="{EF48B54C-45BC-4977-8031-689078240A8E}" srcOrd="0" destOrd="0" presId="urn:microsoft.com/office/officeart/2018/2/layout/IconLabelList"/>
    <dgm:cxn modelId="{715F72A4-AF7D-4DDC-B03A-CE627F7680EB}" type="presParOf" srcId="{34F3E968-25D6-4628-9AF3-04A970A218D8}" destId="{C1EB0187-55D8-47EB-825B-334550336E10}" srcOrd="1" destOrd="0" presId="urn:microsoft.com/office/officeart/2018/2/layout/IconLabelList"/>
    <dgm:cxn modelId="{66F67E99-AA25-4BFF-801A-8DCBFB769F27}" type="presParOf" srcId="{34F3E968-25D6-4628-9AF3-04A970A218D8}" destId="{7178B3ED-6580-457C-BA35-9FD0C6143B04}" srcOrd="2" destOrd="0" presId="urn:microsoft.com/office/officeart/2018/2/layout/IconLabelList"/>
    <dgm:cxn modelId="{12331F83-ED1D-4788-9C77-A86081D3CDAB}" type="presParOf" srcId="{36106E48-6453-4EE6-BE47-205729509BFB}" destId="{2C7555F5-0EED-4DBF-8CFD-DA156EC7D38B}" srcOrd="5" destOrd="0" presId="urn:microsoft.com/office/officeart/2018/2/layout/IconLabelList"/>
    <dgm:cxn modelId="{B6B87B65-89D7-4F18-BB73-76F9DC144A78}" type="presParOf" srcId="{36106E48-6453-4EE6-BE47-205729509BFB}" destId="{4CAA6CD0-7948-4C5C-A225-D35B855C1704}" srcOrd="6" destOrd="0" presId="urn:microsoft.com/office/officeart/2018/2/layout/IconLabelList"/>
    <dgm:cxn modelId="{67A68EC3-476A-49FD-B9BB-4862A2C93054}" type="presParOf" srcId="{4CAA6CD0-7948-4C5C-A225-D35B855C1704}" destId="{E9613BD9-B241-42A9-8B62-76627A4CFA4A}" srcOrd="0" destOrd="0" presId="urn:microsoft.com/office/officeart/2018/2/layout/IconLabelList"/>
    <dgm:cxn modelId="{831C0AD4-6EE7-435C-9030-98FDAA603946}" type="presParOf" srcId="{4CAA6CD0-7948-4C5C-A225-D35B855C1704}" destId="{C6D481CF-D116-438C-BA9B-CDD83F749FD1}" srcOrd="1" destOrd="0" presId="urn:microsoft.com/office/officeart/2018/2/layout/IconLabelList"/>
    <dgm:cxn modelId="{BC72C26E-9EE1-468F-BB00-91893B31DCD8}" type="presParOf" srcId="{4CAA6CD0-7948-4C5C-A225-D35B855C1704}" destId="{F5C0E474-E47C-40F0-89A4-A4874A08C7C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01BE02-7BE8-4665-B960-52E98A2F53A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68753F-3C18-4FE5-B661-57AF68B0B8CD}">
      <dgm:prSet/>
      <dgm:spPr/>
      <dgm:t>
        <a:bodyPr/>
        <a:lstStyle/>
        <a:p>
          <a:r>
            <a:rPr lang="en-US" dirty="0"/>
            <a:t>- Initial tests: Accurate translation + empathy</a:t>
          </a:r>
        </a:p>
      </dgm:t>
    </dgm:pt>
    <dgm:pt modelId="{6AE93B03-5159-4CFD-B97B-09B599377293}" type="parTrans" cxnId="{B65747ED-1E81-4054-85BF-919BB3474E2C}">
      <dgm:prSet/>
      <dgm:spPr/>
      <dgm:t>
        <a:bodyPr/>
        <a:lstStyle/>
        <a:p>
          <a:endParaRPr lang="en-US"/>
        </a:p>
      </dgm:t>
    </dgm:pt>
    <dgm:pt modelId="{2D3EA606-6992-4326-95A4-2703B4EA2100}" type="sibTrans" cxnId="{B65747ED-1E81-4054-85BF-919BB3474E2C}">
      <dgm:prSet/>
      <dgm:spPr/>
      <dgm:t>
        <a:bodyPr/>
        <a:lstStyle/>
        <a:p>
          <a:endParaRPr lang="en-US"/>
        </a:p>
      </dgm:t>
    </dgm:pt>
    <dgm:pt modelId="{3DC81539-8C6E-431B-BB46-981D0338D114}">
      <dgm:prSet/>
      <dgm:spPr/>
      <dgm:t>
        <a:bodyPr/>
        <a:lstStyle/>
        <a:p>
          <a:r>
            <a:rPr lang="en-US" dirty="0"/>
            <a:t>- Feedback loop for improvements</a:t>
          </a:r>
        </a:p>
      </dgm:t>
    </dgm:pt>
    <dgm:pt modelId="{DC3B926A-C36A-4F6A-9991-94B9564819E7}" type="parTrans" cxnId="{4296A2CE-B143-4000-9A75-FD55BCF86983}">
      <dgm:prSet/>
      <dgm:spPr/>
      <dgm:t>
        <a:bodyPr/>
        <a:lstStyle/>
        <a:p>
          <a:endParaRPr lang="en-US"/>
        </a:p>
      </dgm:t>
    </dgm:pt>
    <dgm:pt modelId="{0BF3854E-41E8-4595-B158-EA3A2AD5CD4C}" type="sibTrans" cxnId="{4296A2CE-B143-4000-9A75-FD55BCF86983}">
      <dgm:prSet/>
      <dgm:spPr/>
      <dgm:t>
        <a:bodyPr/>
        <a:lstStyle/>
        <a:p>
          <a:endParaRPr lang="en-US"/>
        </a:p>
      </dgm:t>
    </dgm:pt>
    <dgm:pt modelId="{75F94283-DEED-43A8-9DC7-CA7BBAE63A3B}">
      <dgm:prSet/>
      <dgm:spPr/>
      <dgm:t>
        <a:bodyPr/>
        <a:lstStyle/>
        <a:p>
          <a:r>
            <a:rPr lang="en-US" dirty="0"/>
            <a:t>- Next: Voice support, more languages, therapist referral, emotion detection</a:t>
          </a:r>
        </a:p>
      </dgm:t>
    </dgm:pt>
    <dgm:pt modelId="{A9274C1A-CB89-439B-BEDC-E9797A477094}" type="sibTrans" cxnId="{DF1F78AC-F80A-4AB1-A129-C9268923449B}">
      <dgm:prSet/>
      <dgm:spPr/>
      <dgm:t>
        <a:bodyPr/>
        <a:lstStyle/>
        <a:p>
          <a:endParaRPr lang="en-US"/>
        </a:p>
      </dgm:t>
    </dgm:pt>
    <dgm:pt modelId="{35BA1C9C-495D-40B9-88DA-D0320DD53346}" type="parTrans" cxnId="{DF1F78AC-F80A-4AB1-A129-C9268923449B}">
      <dgm:prSet/>
      <dgm:spPr/>
      <dgm:t>
        <a:bodyPr/>
        <a:lstStyle/>
        <a:p>
          <a:endParaRPr lang="en-US"/>
        </a:p>
      </dgm:t>
    </dgm:pt>
    <dgm:pt modelId="{81B23D2C-0CDE-4DC3-B702-1891303E2E7B}" type="pres">
      <dgm:prSet presAssocID="{C701BE02-7BE8-4665-B960-52E98A2F53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04DC54-2315-4D1E-96B4-4D0D5DAC9CB5}" type="pres">
      <dgm:prSet presAssocID="{0668753F-3C18-4FE5-B661-57AF68B0B8CD}" presName="hierRoot1" presStyleCnt="0"/>
      <dgm:spPr/>
    </dgm:pt>
    <dgm:pt modelId="{90D27E1A-6090-4359-8999-8717CA785AFD}" type="pres">
      <dgm:prSet presAssocID="{0668753F-3C18-4FE5-B661-57AF68B0B8CD}" presName="composite" presStyleCnt="0"/>
      <dgm:spPr/>
    </dgm:pt>
    <dgm:pt modelId="{E1871C43-3A35-45A0-BAE3-30CF45C091B2}" type="pres">
      <dgm:prSet presAssocID="{0668753F-3C18-4FE5-B661-57AF68B0B8CD}" presName="background" presStyleLbl="node0" presStyleIdx="0" presStyleCnt="3"/>
      <dgm:spPr/>
    </dgm:pt>
    <dgm:pt modelId="{B880888E-C591-4A71-A342-CBD599C0BC77}" type="pres">
      <dgm:prSet presAssocID="{0668753F-3C18-4FE5-B661-57AF68B0B8CD}" presName="text" presStyleLbl="fgAcc0" presStyleIdx="0" presStyleCnt="3">
        <dgm:presLayoutVars>
          <dgm:chPref val="3"/>
        </dgm:presLayoutVars>
      </dgm:prSet>
      <dgm:spPr/>
    </dgm:pt>
    <dgm:pt modelId="{825626DB-F791-4832-A464-4EA2A419C1B7}" type="pres">
      <dgm:prSet presAssocID="{0668753F-3C18-4FE5-B661-57AF68B0B8CD}" presName="hierChild2" presStyleCnt="0"/>
      <dgm:spPr/>
    </dgm:pt>
    <dgm:pt modelId="{FE93BC0B-BADC-4824-AC97-07DCE37FCB2A}" type="pres">
      <dgm:prSet presAssocID="{3DC81539-8C6E-431B-BB46-981D0338D114}" presName="hierRoot1" presStyleCnt="0"/>
      <dgm:spPr/>
    </dgm:pt>
    <dgm:pt modelId="{4802B02E-5EE7-4974-9D2A-7FD5D47873C6}" type="pres">
      <dgm:prSet presAssocID="{3DC81539-8C6E-431B-BB46-981D0338D114}" presName="composite" presStyleCnt="0"/>
      <dgm:spPr/>
    </dgm:pt>
    <dgm:pt modelId="{BDC3A54D-A957-425A-9EB8-691C95496807}" type="pres">
      <dgm:prSet presAssocID="{3DC81539-8C6E-431B-BB46-981D0338D114}" presName="background" presStyleLbl="node0" presStyleIdx="1" presStyleCnt="3"/>
      <dgm:spPr/>
    </dgm:pt>
    <dgm:pt modelId="{0635725F-F722-407E-91FA-A05A9FED7714}" type="pres">
      <dgm:prSet presAssocID="{3DC81539-8C6E-431B-BB46-981D0338D114}" presName="text" presStyleLbl="fgAcc0" presStyleIdx="1" presStyleCnt="3">
        <dgm:presLayoutVars>
          <dgm:chPref val="3"/>
        </dgm:presLayoutVars>
      </dgm:prSet>
      <dgm:spPr/>
    </dgm:pt>
    <dgm:pt modelId="{9EF5D9B6-2B65-48DB-AA01-15FB72029422}" type="pres">
      <dgm:prSet presAssocID="{3DC81539-8C6E-431B-BB46-981D0338D114}" presName="hierChild2" presStyleCnt="0"/>
      <dgm:spPr/>
    </dgm:pt>
    <dgm:pt modelId="{E524AFBA-A555-4B1D-A623-EABB5011E7B6}" type="pres">
      <dgm:prSet presAssocID="{75F94283-DEED-43A8-9DC7-CA7BBAE63A3B}" presName="hierRoot1" presStyleCnt="0"/>
      <dgm:spPr/>
    </dgm:pt>
    <dgm:pt modelId="{8D3AE22C-DF34-44CE-8400-20BCAFA5EDAB}" type="pres">
      <dgm:prSet presAssocID="{75F94283-DEED-43A8-9DC7-CA7BBAE63A3B}" presName="composite" presStyleCnt="0"/>
      <dgm:spPr/>
    </dgm:pt>
    <dgm:pt modelId="{96456508-510B-4D52-9A98-2F204BCF3AC1}" type="pres">
      <dgm:prSet presAssocID="{75F94283-DEED-43A8-9DC7-CA7BBAE63A3B}" presName="background" presStyleLbl="node0" presStyleIdx="2" presStyleCnt="3"/>
      <dgm:spPr/>
    </dgm:pt>
    <dgm:pt modelId="{567E4DE1-9ED9-4D20-9124-921622D2FE75}" type="pres">
      <dgm:prSet presAssocID="{75F94283-DEED-43A8-9DC7-CA7BBAE63A3B}" presName="text" presStyleLbl="fgAcc0" presStyleIdx="2" presStyleCnt="3">
        <dgm:presLayoutVars>
          <dgm:chPref val="3"/>
        </dgm:presLayoutVars>
      </dgm:prSet>
      <dgm:spPr/>
    </dgm:pt>
    <dgm:pt modelId="{EDBBC373-2EAF-4CC5-9A75-F1E69E52AEA0}" type="pres">
      <dgm:prSet presAssocID="{75F94283-DEED-43A8-9DC7-CA7BBAE63A3B}" presName="hierChild2" presStyleCnt="0"/>
      <dgm:spPr/>
    </dgm:pt>
  </dgm:ptLst>
  <dgm:cxnLst>
    <dgm:cxn modelId="{641F4F5E-ABEE-422F-976F-F309510A13D3}" type="presOf" srcId="{0668753F-3C18-4FE5-B661-57AF68B0B8CD}" destId="{B880888E-C591-4A71-A342-CBD599C0BC77}" srcOrd="0" destOrd="0" presId="urn:microsoft.com/office/officeart/2005/8/layout/hierarchy1"/>
    <dgm:cxn modelId="{9850EB4D-B232-4D09-9773-8F60DB89AEEC}" type="presOf" srcId="{C701BE02-7BE8-4665-B960-52E98A2F53A7}" destId="{81B23D2C-0CDE-4DC3-B702-1891303E2E7B}" srcOrd="0" destOrd="0" presId="urn:microsoft.com/office/officeart/2005/8/layout/hierarchy1"/>
    <dgm:cxn modelId="{3DA65F50-9FB6-409F-9C76-C6ACD72C87BA}" type="presOf" srcId="{3DC81539-8C6E-431B-BB46-981D0338D114}" destId="{0635725F-F722-407E-91FA-A05A9FED7714}" srcOrd="0" destOrd="0" presId="urn:microsoft.com/office/officeart/2005/8/layout/hierarchy1"/>
    <dgm:cxn modelId="{DF1F78AC-F80A-4AB1-A129-C9268923449B}" srcId="{C701BE02-7BE8-4665-B960-52E98A2F53A7}" destId="{75F94283-DEED-43A8-9DC7-CA7BBAE63A3B}" srcOrd="2" destOrd="0" parTransId="{35BA1C9C-495D-40B9-88DA-D0320DD53346}" sibTransId="{A9274C1A-CB89-439B-BEDC-E9797A477094}"/>
    <dgm:cxn modelId="{4296A2CE-B143-4000-9A75-FD55BCF86983}" srcId="{C701BE02-7BE8-4665-B960-52E98A2F53A7}" destId="{3DC81539-8C6E-431B-BB46-981D0338D114}" srcOrd="1" destOrd="0" parTransId="{DC3B926A-C36A-4F6A-9991-94B9564819E7}" sibTransId="{0BF3854E-41E8-4595-B158-EA3A2AD5CD4C}"/>
    <dgm:cxn modelId="{B65747ED-1E81-4054-85BF-919BB3474E2C}" srcId="{C701BE02-7BE8-4665-B960-52E98A2F53A7}" destId="{0668753F-3C18-4FE5-B661-57AF68B0B8CD}" srcOrd="0" destOrd="0" parTransId="{6AE93B03-5159-4CFD-B97B-09B599377293}" sibTransId="{2D3EA606-6992-4326-95A4-2703B4EA2100}"/>
    <dgm:cxn modelId="{7C7069F8-7BA9-4A3F-AA21-3ADE88853F00}" type="presOf" srcId="{75F94283-DEED-43A8-9DC7-CA7BBAE63A3B}" destId="{567E4DE1-9ED9-4D20-9124-921622D2FE75}" srcOrd="0" destOrd="0" presId="urn:microsoft.com/office/officeart/2005/8/layout/hierarchy1"/>
    <dgm:cxn modelId="{2833BA84-E967-4909-A3CA-5D9AB64FB422}" type="presParOf" srcId="{81B23D2C-0CDE-4DC3-B702-1891303E2E7B}" destId="{1604DC54-2315-4D1E-96B4-4D0D5DAC9CB5}" srcOrd="0" destOrd="0" presId="urn:microsoft.com/office/officeart/2005/8/layout/hierarchy1"/>
    <dgm:cxn modelId="{87742A59-200C-4CD7-BCD5-EF25274472E0}" type="presParOf" srcId="{1604DC54-2315-4D1E-96B4-4D0D5DAC9CB5}" destId="{90D27E1A-6090-4359-8999-8717CA785AFD}" srcOrd="0" destOrd="0" presId="urn:microsoft.com/office/officeart/2005/8/layout/hierarchy1"/>
    <dgm:cxn modelId="{2593D46A-A4DC-4E60-98FC-2D70371A172F}" type="presParOf" srcId="{90D27E1A-6090-4359-8999-8717CA785AFD}" destId="{E1871C43-3A35-45A0-BAE3-30CF45C091B2}" srcOrd="0" destOrd="0" presId="urn:microsoft.com/office/officeart/2005/8/layout/hierarchy1"/>
    <dgm:cxn modelId="{3A16C331-AF71-4E9D-8C85-D42719C66634}" type="presParOf" srcId="{90D27E1A-6090-4359-8999-8717CA785AFD}" destId="{B880888E-C591-4A71-A342-CBD599C0BC77}" srcOrd="1" destOrd="0" presId="urn:microsoft.com/office/officeart/2005/8/layout/hierarchy1"/>
    <dgm:cxn modelId="{5905BD37-9AF2-4BC2-B7C7-7E5AA0715685}" type="presParOf" srcId="{1604DC54-2315-4D1E-96B4-4D0D5DAC9CB5}" destId="{825626DB-F791-4832-A464-4EA2A419C1B7}" srcOrd="1" destOrd="0" presId="urn:microsoft.com/office/officeart/2005/8/layout/hierarchy1"/>
    <dgm:cxn modelId="{FCEDCA71-A550-4858-B97D-217FCF9B3DC3}" type="presParOf" srcId="{81B23D2C-0CDE-4DC3-B702-1891303E2E7B}" destId="{FE93BC0B-BADC-4824-AC97-07DCE37FCB2A}" srcOrd="1" destOrd="0" presId="urn:microsoft.com/office/officeart/2005/8/layout/hierarchy1"/>
    <dgm:cxn modelId="{FE0255E7-2219-4BF0-B80D-3D1F5210159F}" type="presParOf" srcId="{FE93BC0B-BADC-4824-AC97-07DCE37FCB2A}" destId="{4802B02E-5EE7-4974-9D2A-7FD5D47873C6}" srcOrd="0" destOrd="0" presId="urn:microsoft.com/office/officeart/2005/8/layout/hierarchy1"/>
    <dgm:cxn modelId="{174823FF-633E-4C24-B129-BD52DDFC1C26}" type="presParOf" srcId="{4802B02E-5EE7-4974-9D2A-7FD5D47873C6}" destId="{BDC3A54D-A957-425A-9EB8-691C95496807}" srcOrd="0" destOrd="0" presId="urn:microsoft.com/office/officeart/2005/8/layout/hierarchy1"/>
    <dgm:cxn modelId="{1FF32244-EC8C-4625-ACBE-2BC79F784183}" type="presParOf" srcId="{4802B02E-5EE7-4974-9D2A-7FD5D47873C6}" destId="{0635725F-F722-407E-91FA-A05A9FED7714}" srcOrd="1" destOrd="0" presId="urn:microsoft.com/office/officeart/2005/8/layout/hierarchy1"/>
    <dgm:cxn modelId="{A5EE3FAB-AB37-49DF-A97C-DAC400C756A2}" type="presParOf" srcId="{FE93BC0B-BADC-4824-AC97-07DCE37FCB2A}" destId="{9EF5D9B6-2B65-48DB-AA01-15FB72029422}" srcOrd="1" destOrd="0" presId="urn:microsoft.com/office/officeart/2005/8/layout/hierarchy1"/>
    <dgm:cxn modelId="{9E45DBD3-3975-4F8F-B6F8-46D9A6024E78}" type="presParOf" srcId="{81B23D2C-0CDE-4DC3-B702-1891303E2E7B}" destId="{E524AFBA-A555-4B1D-A623-EABB5011E7B6}" srcOrd="2" destOrd="0" presId="urn:microsoft.com/office/officeart/2005/8/layout/hierarchy1"/>
    <dgm:cxn modelId="{820272EC-A913-448F-86D7-F2D505D52995}" type="presParOf" srcId="{E524AFBA-A555-4B1D-A623-EABB5011E7B6}" destId="{8D3AE22C-DF34-44CE-8400-20BCAFA5EDAB}" srcOrd="0" destOrd="0" presId="urn:microsoft.com/office/officeart/2005/8/layout/hierarchy1"/>
    <dgm:cxn modelId="{367A0680-1E00-42D9-A8A7-526EC3708074}" type="presParOf" srcId="{8D3AE22C-DF34-44CE-8400-20BCAFA5EDAB}" destId="{96456508-510B-4D52-9A98-2F204BCF3AC1}" srcOrd="0" destOrd="0" presId="urn:microsoft.com/office/officeart/2005/8/layout/hierarchy1"/>
    <dgm:cxn modelId="{1EF87F18-0329-4F0F-AA60-C177DB22FA8D}" type="presParOf" srcId="{8D3AE22C-DF34-44CE-8400-20BCAFA5EDAB}" destId="{567E4DE1-9ED9-4D20-9124-921622D2FE75}" srcOrd="1" destOrd="0" presId="urn:microsoft.com/office/officeart/2005/8/layout/hierarchy1"/>
    <dgm:cxn modelId="{5D7F0FEE-D433-41B0-9DBC-35AC0F55B9C4}" type="presParOf" srcId="{E524AFBA-A555-4B1D-A623-EABB5011E7B6}" destId="{EDBBC373-2EAF-4CC5-9A75-F1E69E52AE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CDAE73-4168-4855-B42A-B7270D5924D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00F7C74-E0BD-4215-9785-87348E380FC3}">
      <dgm:prSet/>
      <dgm:spPr/>
      <dgm:t>
        <a:bodyPr/>
        <a:lstStyle/>
        <a:p>
          <a:r>
            <a:rPr lang="en-US" dirty="0"/>
            <a:t>- Maintaining emotional tone</a:t>
          </a:r>
        </a:p>
        <a:p>
          <a:r>
            <a:rPr lang="en-US" dirty="0"/>
            <a:t>- Context in conversations</a:t>
          </a:r>
        </a:p>
      </dgm:t>
    </dgm:pt>
    <dgm:pt modelId="{56A073B3-FCCE-4554-8DA3-F5B7C50FA92F}" type="parTrans" cxnId="{5A560D9F-F2BF-4A19-B69E-5F3C5A281F90}">
      <dgm:prSet/>
      <dgm:spPr/>
      <dgm:t>
        <a:bodyPr/>
        <a:lstStyle/>
        <a:p>
          <a:endParaRPr lang="en-US"/>
        </a:p>
      </dgm:t>
    </dgm:pt>
    <dgm:pt modelId="{1865A8A0-5FED-48CB-8A3B-9E4E823210D7}" type="sibTrans" cxnId="{5A560D9F-F2BF-4A19-B69E-5F3C5A281F90}">
      <dgm:prSet/>
      <dgm:spPr/>
      <dgm:t>
        <a:bodyPr/>
        <a:lstStyle/>
        <a:p>
          <a:endParaRPr lang="en-US"/>
        </a:p>
      </dgm:t>
    </dgm:pt>
    <dgm:pt modelId="{F92400F6-6D37-47B0-A5E8-E5C9A85A511A}">
      <dgm:prSet/>
      <dgm:spPr/>
      <dgm:t>
        <a:bodyPr/>
        <a:lstStyle/>
        <a:p>
          <a:r>
            <a:rPr lang="en-US" dirty="0"/>
            <a:t>- Avoiding misinformation</a:t>
          </a:r>
        </a:p>
        <a:p>
          <a:r>
            <a:rPr lang="en-US" dirty="0"/>
            <a:t>- Balancing automation and empathy</a:t>
          </a:r>
        </a:p>
      </dgm:t>
    </dgm:pt>
    <dgm:pt modelId="{71B92ABF-F063-4DD5-97D2-2FECF08FE54F}" type="parTrans" cxnId="{6DC0C61D-2020-4A02-AB1E-F6EB1AB46497}">
      <dgm:prSet/>
      <dgm:spPr/>
      <dgm:t>
        <a:bodyPr/>
        <a:lstStyle/>
        <a:p>
          <a:endParaRPr lang="en-US"/>
        </a:p>
      </dgm:t>
    </dgm:pt>
    <dgm:pt modelId="{2344636F-DBC4-4CCB-B0B4-5DFA8CBB0057}" type="sibTrans" cxnId="{6DC0C61D-2020-4A02-AB1E-F6EB1AB46497}">
      <dgm:prSet/>
      <dgm:spPr/>
      <dgm:t>
        <a:bodyPr/>
        <a:lstStyle/>
        <a:p>
          <a:endParaRPr lang="en-US"/>
        </a:p>
      </dgm:t>
    </dgm:pt>
    <dgm:pt modelId="{7BC89E9F-16B5-A848-B709-CCF7ED592FC5}" type="pres">
      <dgm:prSet presAssocID="{1FCDAE73-4168-4855-B42A-B7270D5924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CDE762-00DE-1348-A892-80DD351DBE8C}" type="pres">
      <dgm:prSet presAssocID="{C00F7C74-E0BD-4215-9785-87348E380FC3}" presName="hierRoot1" presStyleCnt="0"/>
      <dgm:spPr/>
    </dgm:pt>
    <dgm:pt modelId="{99AA9953-8A67-F742-8DD1-A63FBA06D9F8}" type="pres">
      <dgm:prSet presAssocID="{C00F7C74-E0BD-4215-9785-87348E380FC3}" presName="composite" presStyleCnt="0"/>
      <dgm:spPr/>
    </dgm:pt>
    <dgm:pt modelId="{99B41977-1B65-BF46-A0D9-F85773194AB3}" type="pres">
      <dgm:prSet presAssocID="{C00F7C74-E0BD-4215-9785-87348E380FC3}" presName="background" presStyleLbl="node0" presStyleIdx="0" presStyleCnt="2"/>
      <dgm:spPr/>
    </dgm:pt>
    <dgm:pt modelId="{A283C4C2-CA7A-CF47-B437-190E8A0B4919}" type="pres">
      <dgm:prSet presAssocID="{C00F7C74-E0BD-4215-9785-87348E380FC3}" presName="text" presStyleLbl="fgAcc0" presStyleIdx="0" presStyleCnt="2">
        <dgm:presLayoutVars>
          <dgm:chPref val="3"/>
        </dgm:presLayoutVars>
      </dgm:prSet>
      <dgm:spPr/>
    </dgm:pt>
    <dgm:pt modelId="{99659746-5076-A743-9BC4-061301E081C2}" type="pres">
      <dgm:prSet presAssocID="{C00F7C74-E0BD-4215-9785-87348E380FC3}" presName="hierChild2" presStyleCnt="0"/>
      <dgm:spPr/>
    </dgm:pt>
    <dgm:pt modelId="{4776DF42-3520-624A-95C9-9E7DF5981834}" type="pres">
      <dgm:prSet presAssocID="{F92400F6-6D37-47B0-A5E8-E5C9A85A511A}" presName="hierRoot1" presStyleCnt="0"/>
      <dgm:spPr/>
    </dgm:pt>
    <dgm:pt modelId="{5CBD022F-CF7F-B54F-9251-6137889B5126}" type="pres">
      <dgm:prSet presAssocID="{F92400F6-6D37-47B0-A5E8-E5C9A85A511A}" presName="composite" presStyleCnt="0"/>
      <dgm:spPr/>
    </dgm:pt>
    <dgm:pt modelId="{288BCF68-5A41-1B40-A9C0-06330765977B}" type="pres">
      <dgm:prSet presAssocID="{F92400F6-6D37-47B0-A5E8-E5C9A85A511A}" presName="background" presStyleLbl="node0" presStyleIdx="1" presStyleCnt="2"/>
      <dgm:spPr/>
    </dgm:pt>
    <dgm:pt modelId="{F3DB84A0-0AA8-5043-9264-F2E5DD5A7104}" type="pres">
      <dgm:prSet presAssocID="{F92400F6-6D37-47B0-A5E8-E5C9A85A511A}" presName="text" presStyleLbl="fgAcc0" presStyleIdx="1" presStyleCnt="2">
        <dgm:presLayoutVars>
          <dgm:chPref val="3"/>
        </dgm:presLayoutVars>
      </dgm:prSet>
      <dgm:spPr/>
    </dgm:pt>
    <dgm:pt modelId="{078E147E-C3E1-9C44-973F-6F9AEDBFCD0E}" type="pres">
      <dgm:prSet presAssocID="{F92400F6-6D37-47B0-A5E8-E5C9A85A511A}" presName="hierChild2" presStyleCnt="0"/>
      <dgm:spPr/>
    </dgm:pt>
  </dgm:ptLst>
  <dgm:cxnLst>
    <dgm:cxn modelId="{6DC0C61D-2020-4A02-AB1E-F6EB1AB46497}" srcId="{1FCDAE73-4168-4855-B42A-B7270D5924D9}" destId="{F92400F6-6D37-47B0-A5E8-E5C9A85A511A}" srcOrd="1" destOrd="0" parTransId="{71B92ABF-F063-4DD5-97D2-2FECF08FE54F}" sibTransId="{2344636F-DBC4-4CCB-B0B4-5DFA8CBB0057}"/>
    <dgm:cxn modelId="{70F23933-EA4C-9B4B-8391-F8AC61C87E32}" type="presOf" srcId="{F92400F6-6D37-47B0-A5E8-E5C9A85A511A}" destId="{F3DB84A0-0AA8-5043-9264-F2E5DD5A7104}" srcOrd="0" destOrd="0" presId="urn:microsoft.com/office/officeart/2005/8/layout/hierarchy1"/>
    <dgm:cxn modelId="{FDE2C341-9CF9-8648-B7D0-16A4F6CD94F5}" type="presOf" srcId="{C00F7C74-E0BD-4215-9785-87348E380FC3}" destId="{A283C4C2-CA7A-CF47-B437-190E8A0B4919}" srcOrd="0" destOrd="0" presId="urn:microsoft.com/office/officeart/2005/8/layout/hierarchy1"/>
    <dgm:cxn modelId="{EBE63956-5838-4549-A13E-9246F5E59E74}" type="presOf" srcId="{1FCDAE73-4168-4855-B42A-B7270D5924D9}" destId="{7BC89E9F-16B5-A848-B709-CCF7ED592FC5}" srcOrd="0" destOrd="0" presId="urn:microsoft.com/office/officeart/2005/8/layout/hierarchy1"/>
    <dgm:cxn modelId="{5A560D9F-F2BF-4A19-B69E-5F3C5A281F90}" srcId="{1FCDAE73-4168-4855-B42A-B7270D5924D9}" destId="{C00F7C74-E0BD-4215-9785-87348E380FC3}" srcOrd="0" destOrd="0" parTransId="{56A073B3-FCCE-4554-8DA3-F5B7C50FA92F}" sibTransId="{1865A8A0-5FED-48CB-8A3B-9E4E823210D7}"/>
    <dgm:cxn modelId="{89CE2E37-3A24-8249-9BE5-FACAA8F74C15}" type="presParOf" srcId="{7BC89E9F-16B5-A848-B709-CCF7ED592FC5}" destId="{97CDE762-00DE-1348-A892-80DD351DBE8C}" srcOrd="0" destOrd="0" presId="urn:microsoft.com/office/officeart/2005/8/layout/hierarchy1"/>
    <dgm:cxn modelId="{1A5C0C52-A620-B64A-B8B2-18F6077B81E7}" type="presParOf" srcId="{97CDE762-00DE-1348-A892-80DD351DBE8C}" destId="{99AA9953-8A67-F742-8DD1-A63FBA06D9F8}" srcOrd="0" destOrd="0" presId="urn:microsoft.com/office/officeart/2005/8/layout/hierarchy1"/>
    <dgm:cxn modelId="{0C52A0A6-8C0D-9441-B577-D0F7B52D0790}" type="presParOf" srcId="{99AA9953-8A67-F742-8DD1-A63FBA06D9F8}" destId="{99B41977-1B65-BF46-A0D9-F85773194AB3}" srcOrd="0" destOrd="0" presId="urn:microsoft.com/office/officeart/2005/8/layout/hierarchy1"/>
    <dgm:cxn modelId="{326B16ED-247D-DF43-9552-9FD489D2B87A}" type="presParOf" srcId="{99AA9953-8A67-F742-8DD1-A63FBA06D9F8}" destId="{A283C4C2-CA7A-CF47-B437-190E8A0B4919}" srcOrd="1" destOrd="0" presId="urn:microsoft.com/office/officeart/2005/8/layout/hierarchy1"/>
    <dgm:cxn modelId="{A5AAA46D-451A-3342-936B-4339EB4F0177}" type="presParOf" srcId="{97CDE762-00DE-1348-A892-80DD351DBE8C}" destId="{99659746-5076-A743-9BC4-061301E081C2}" srcOrd="1" destOrd="0" presId="urn:microsoft.com/office/officeart/2005/8/layout/hierarchy1"/>
    <dgm:cxn modelId="{53B5BF10-3092-FC4B-B7C7-E097B61484D7}" type="presParOf" srcId="{7BC89E9F-16B5-A848-B709-CCF7ED592FC5}" destId="{4776DF42-3520-624A-95C9-9E7DF5981834}" srcOrd="1" destOrd="0" presId="urn:microsoft.com/office/officeart/2005/8/layout/hierarchy1"/>
    <dgm:cxn modelId="{84C7932B-C129-604B-A2D7-DF572CD67327}" type="presParOf" srcId="{4776DF42-3520-624A-95C9-9E7DF5981834}" destId="{5CBD022F-CF7F-B54F-9251-6137889B5126}" srcOrd="0" destOrd="0" presId="urn:microsoft.com/office/officeart/2005/8/layout/hierarchy1"/>
    <dgm:cxn modelId="{3071F144-5E5B-624C-907B-ABA8E1393588}" type="presParOf" srcId="{5CBD022F-CF7F-B54F-9251-6137889B5126}" destId="{288BCF68-5A41-1B40-A9C0-06330765977B}" srcOrd="0" destOrd="0" presId="urn:microsoft.com/office/officeart/2005/8/layout/hierarchy1"/>
    <dgm:cxn modelId="{F83DF8BB-3B06-0446-85EC-A7F54E5947CC}" type="presParOf" srcId="{5CBD022F-CF7F-B54F-9251-6137889B5126}" destId="{F3DB84A0-0AA8-5043-9264-F2E5DD5A7104}" srcOrd="1" destOrd="0" presId="urn:microsoft.com/office/officeart/2005/8/layout/hierarchy1"/>
    <dgm:cxn modelId="{9228CACE-FE18-7A48-B49B-845B80484AB1}" type="presParOf" srcId="{4776DF42-3520-624A-95C9-9E7DF5981834}" destId="{078E147E-C3E1-9C44-973F-6F9AEDBFCD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ABF879B-95B5-456C-8E02-38A209EECB4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63CD0E-7A89-4C23-A4E1-55448DEFF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Combines cutting-edge tools for emotional AI support.</a:t>
          </a:r>
        </a:p>
      </dgm:t>
    </dgm:pt>
    <dgm:pt modelId="{DF76B6E3-68C4-4678-B33C-90952A67F9EA}" type="parTrans" cxnId="{FB7FDFA7-F2E6-4823-8129-4489291506D0}">
      <dgm:prSet/>
      <dgm:spPr/>
      <dgm:t>
        <a:bodyPr/>
        <a:lstStyle/>
        <a:p>
          <a:endParaRPr lang="en-US"/>
        </a:p>
      </dgm:t>
    </dgm:pt>
    <dgm:pt modelId="{8315ABFF-F844-455E-984B-C2A682BF02E6}" type="sibTrans" cxnId="{FB7FDFA7-F2E6-4823-8129-4489291506D0}">
      <dgm:prSet/>
      <dgm:spPr/>
      <dgm:t>
        <a:bodyPr/>
        <a:lstStyle/>
        <a:p>
          <a:endParaRPr lang="en-US"/>
        </a:p>
      </dgm:t>
    </dgm:pt>
    <dgm:pt modelId="{D183D301-EE3B-45E4-ADF0-B44E5A634C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Scalable, multilingual, intelligent chatbot.</a:t>
          </a:r>
        </a:p>
      </dgm:t>
    </dgm:pt>
    <dgm:pt modelId="{43E43098-67D8-41E9-9EA8-58E0E88A9CAE}" type="parTrans" cxnId="{EE6EAB9F-9CFF-4219-AE56-99D92DE16468}">
      <dgm:prSet/>
      <dgm:spPr/>
      <dgm:t>
        <a:bodyPr/>
        <a:lstStyle/>
        <a:p>
          <a:endParaRPr lang="en-US"/>
        </a:p>
      </dgm:t>
    </dgm:pt>
    <dgm:pt modelId="{89838A73-7723-4E33-8DFF-E274F25BCCEF}" type="sibTrans" cxnId="{EE6EAB9F-9CFF-4219-AE56-99D92DE16468}">
      <dgm:prSet/>
      <dgm:spPr/>
      <dgm:t>
        <a:bodyPr/>
        <a:lstStyle/>
        <a:p>
          <a:endParaRPr lang="en-US"/>
        </a:p>
      </dgm:t>
    </dgm:pt>
    <dgm:pt modelId="{5A3AD54D-11B6-464C-AF88-416DDA2738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Practical architecture: Gemini, Function Calling, ChromaDB, LangGraph, Gradio.</a:t>
          </a:r>
        </a:p>
      </dgm:t>
    </dgm:pt>
    <dgm:pt modelId="{7DB39584-BA32-4C95-BF57-382CE63125EF}" type="parTrans" cxnId="{98216F5D-3617-4DC1-800A-FCDB6EA9E05D}">
      <dgm:prSet/>
      <dgm:spPr/>
      <dgm:t>
        <a:bodyPr/>
        <a:lstStyle/>
        <a:p>
          <a:endParaRPr lang="en-US"/>
        </a:p>
      </dgm:t>
    </dgm:pt>
    <dgm:pt modelId="{8092FA47-887B-46C6-A047-F52C3BA65B7E}" type="sibTrans" cxnId="{98216F5D-3617-4DC1-800A-FCDB6EA9E05D}">
      <dgm:prSet/>
      <dgm:spPr/>
      <dgm:t>
        <a:bodyPr/>
        <a:lstStyle/>
        <a:p>
          <a:endParaRPr lang="en-US"/>
        </a:p>
      </dgm:t>
    </dgm:pt>
    <dgm:pt modelId="{0D99A00E-59BF-4772-9272-A49F6BC0FA3B}" type="pres">
      <dgm:prSet presAssocID="{BABF879B-95B5-456C-8E02-38A209EECB4F}" presName="root" presStyleCnt="0">
        <dgm:presLayoutVars>
          <dgm:dir/>
          <dgm:resizeHandles val="exact"/>
        </dgm:presLayoutVars>
      </dgm:prSet>
      <dgm:spPr/>
    </dgm:pt>
    <dgm:pt modelId="{01AF2F40-5D05-4F1B-BBE8-5CEEA1736175}" type="pres">
      <dgm:prSet presAssocID="{0163CD0E-7A89-4C23-A4E1-55448DEFFC10}" presName="compNode" presStyleCnt="0"/>
      <dgm:spPr/>
    </dgm:pt>
    <dgm:pt modelId="{412C1FD7-998D-47B2-A074-882B4C956C1E}" type="pres">
      <dgm:prSet presAssocID="{0163CD0E-7A89-4C23-A4E1-55448DEFFC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4E393D7-D98E-4223-BD99-0CAC26BEF12E}" type="pres">
      <dgm:prSet presAssocID="{0163CD0E-7A89-4C23-A4E1-55448DEFFC10}" presName="spaceRect" presStyleCnt="0"/>
      <dgm:spPr/>
    </dgm:pt>
    <dgm:pt modelId="{D640C56C-2351-4F77-83E1-875586C73890}" type="pres">
      <dgm:prSet presAssocID="{0163CD0E-7A89-4C23-A4E1-55448DEFFC10}" presName="textRect" presStyleLbl="revTx" presStyleIdx="0" presStyleCnt="3">
        <dgm:presLayoutVars>
          <dgm:chMax val="1"/>
          <dgm:chPref val="1"/>
        </dgm:presLayoutVars>
      </dgm:prSet>
      <dgm:spPr/>
    </dgm:pt>
    <dgm:pt modelId="{89E2D141-C02D-4C12-A3FF-6E7CAC49A5D4}" type="pres">
      <dgm:prSet presAssocID="{8315ABFF-F844-455E-984B-C2A682BF02E6}" presName="sibTrans" presStyleCnt="0"/>
      <dgm:spPr/>
    </dgm:pt>
    <dgm:pt modelId="{70981F32-3604-4D15-A845-951FA38AEC57}" type="pres">
      <dgm:prSet presAssocID="{D183D301-EE3B-45E4-ADF0-B44E5A634C18}" presName="compNode" presStyleCnt="0"/>
      <dgm:spPr/>
    </dgm:pt>
    <dgm:pt modelId="{4607EB78-2724-4D52-AE3B-0B4A55C22F96}" type="pres">
      <dgm:prSet presAssocID="{D183D301-EE3B-45E4-ADF0-B44E5A634C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BDC797BB-0A41-4D8E-95DD-24E62645A1F5}" type="pres">
      <dgm:prSet presAssocID="{D183D301-EE3B-45E4-ADF0-B44E5A634C18}" presName="spaceRect" presStyleCnt="0"/>
      <dgm:spPr/>
    </dgm:pt>
    <dgm:pt modelId="{26585083-DBB9-4D44-8932-2E428E02F6DE}" type="pres">
      <dgm:prSet presAssocID="{D183D301-EE3B-45E4-ADF0-B44E5A634C18}" presName="textRect" presStyleLbl="revTx" presStyleIdx="1" presStyleCnt="3">
        <dgm:presLayoutVars>
          <dgm:chMax val="1"/>
          <dgm:chPref val="1"/>
        </dgm:presLayoutVars>
      </dgm:prSet>
      <dgm:spPr/>
    </dgm:pt>
    <dgm:pt modelId="{F00D4C92-5918-44E5-86D5-80CA763AD931}" type="pres">
      <dgm:prSet presAssocID="{89838A73-7723-4E33-8DFF-E274F25BCCEF}" presName="sibTrans" presStyleCnt="0"/>
      <dgm:spPr/>
    </dgm:pt>
    <dgm:pt modelId="{5C35A581-FEDC-4218-93C8-2006AD1BADD9}" type="pres">
      <dgm:prSet presAssocID="{5A3AD54D-11B6-464C-AF88-416DDA273850}" presName="compNode" presStyleCnt="0"/>
      <dgm:spPr/>
    </dgm:pt>
    <dgm:pt modelId="{07C43C1E-4798-478C-A70D-5A96102836F1}" type="pres">
      <dgm:prSet presAssocID="{5A3AD54D-11B6-464C-AF88-416DDA2738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762A2337-4E63-473E-BF02-C27C2874DCA4}" type="pres">
      <dgm:prSet presAssocID="{5A3AD54D-11B6-464C-AF88-416DDA273850}" presName="spaceRect" presStyleCnt="0"/>
      <dgm:spPr/>
    </dgm:pt>
    <dgm:pt modelId="{E8DCF0CC-4898-4A58-BC1B-29B3072E3D2F}" type="pres">
      <dgm:prSet presAssocID="{5A3AD54D-11B6-464C-AF88-416DDA2738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F028D07-81FF-48A2-8E65-875BDBEA10DA}" type="presOf" srcId="{5A3AD54D-11B6-464C-AF88-416DDA273850}" destId="{E8DCF0CC-4898-4A58-BC1B-29B3072E3D2F}" srcOrd="0" destOrd="0" presId="urn:microsoft.com/office/officeart/2018/2/layout/IconLabelList"/>
    <dgm:cxn modelId="{8A37573F-1459-4B57-BB33-C09576D40198}" type="presOf" srcId="{0163CD0E-7A89-4C23-A4E1-55448DEFFC10}" destId="{D640C56C-2351-4F77-83E1-875586C73890}" srcOrd="0" destOrd="0" presId="urn:microsoft.com/office/officeart/2018/2/layout/IconLabelList"/>
    <dgm:cxn modelId="{98216F5D-3617-4DC1-800A-FCDB6EA9E05D}" srcId="{BABF879B-95B5-456C-8E02-38A209EECB4F}" destId="{5A3AD54D-11B6-464C-AF88-416DDA273850}" srcOrd="2" destOrd="0" parTransId="{7DB39584-BA32-4C95-BF57-382CE63125EF}" sibTransId="{8092FA47-887B-46C6-A047-F52C3BA65B7E}"/>
    <dgm:cxn modelId="{74A35891-18EF-44DA-A19F-0BCD677B22A1}" type="presOf" srcId="{D183D301-EE3B-45E4-ADF0-B44E5A634C18}" destId="{26585083-DBB9-4D44-8932-2E428E02F6DE}" srcOrd="0" destOrd="0" presId="urn:microsoft.com/office/officeart/2018/2/layout/IconLabelList"/>
    <dgm:cxn modelId="{0D5B5E96-2E00-4196-BC7B-E5DBFF925AA1}" type="presOf" srcId="{BABF879B-95B5-456C-8E02-38A209EECB4F}" destId="{0D99A00E-59BF-4772-9272-A49F6BC0FA3B}" srcOrd="0" destOrd="0" presId="urn:microsoft.com/office/officeart/2018/2/layout/IconLabelList"/>
    <dgm:cxn modelId="{EE6EAB9F-9CFF-4219-AE56-99D92DE16468}" srcId="{BABF879B-95B5-456C-8E02-38A209EECB4F}" destId="{D183D301-EE3B-45E4-ADF0-B44E5A634C18}" srcOrd="1" destOrd="0" parTransId="{43E43098-67D8-41E9-9EA8-58E0E88A9CAE}" sibTransId="{89838A73-7723-4E33-8DFF-E274F25BCCEF}"/>
    <dgm:cxn modelId="{FB7FDFA7-F2E6-4823-8129-4489291506D0}" srcId="{BABF879B-95B5-456C-8E02-38A209EECB4F}" destId="{0163CD0E-7A89-4C23-A4E1-55448DEFFC10}" srcOrd="0" destOrd="0" parTransId="{DF76B6E3-68C4-4678-B33C-90952A67F9EA}" sibTransId="{8315ABFF-F844-455E-984B-C2A682BF02E6}"/>
    <dgm:cxn modelId="{13E18CCE-6520-4024-802A-A7BDB3AA7C8E}" type="presParOf" srcId="{0D99A00E-59BF-4772-9272-A49F6BC0FA3B}" destId="{01AF2F40-5D05-4F1B-BBE8-5CEEA1736175}" srcOrd="0" destOrd="0" presId="urn:microsoft.com/office/officeart/2018/2/layout/IconLabelList"/>
    <dgm:cxn modelId="{25D746DE-5AC0-4487-8F25-3BE727DD1744}" type="presParOf" srcId="{01AF2F40-5D05-4F1B-BBE8-5CEEA1736175}" destId="{412C1FD7-998D-47B2-A074-882B4C956C1E}" srcOrd="0" destOrd="0" presId="urn:microsoft.com/office/officeart/2018/2/layout/IconLabelList"/>
    <dgm:cxn modelId="{F876AEB1-09A1-4550-B237-762322BBC2D4}" type="presParOf" srcId="{01AF2F40-5D05-4F1B-BBE8-5CEEA1736175}" destId="{14E393D7-D98E-4223-BD99-0CAC26BEF12E}" srcOrd="1" destOrd="0" presId="urn:microsoft.com/office/officeart/2018/2/layout/IconLabelList"/>
    <dgm:cxn modelId="{F22A81B0-DB5D-41F0-BE38-19E7547D5B9E}" type="presParOf" srcId="{01AF2F40-5D05-4F1B-BBE8-5CEEA1736175}" destId="{D640C56C-2351-4F77-83E1-875586C73890}" srcOrd="2" destOrd="0" presId="urn:microsoft.com/office/officeart/2018/2/layout/IconLabelList"/>
    <dgm:cxn modelId="{750FDDEA-72DB-46A1-8987-1CD257D3826E}" type="presParOf" srcId="{0D99A00E-59BF-4772-9272-A49F6BC0FA3B}" destId="{89E2D141-C02D-4C12-A3FF-6E7CAC49A5D4}" srcOrd="1" destOrd="0" presId="urn:microsoft.com/office/officeart/2018/2/layout/IconLabelList"/>
    <dgm:cxn modelId="{FDFCA17E-CE84-40EC-BBBD-964EC942E9CC}" type="presParOf" srcId="{0D99A00E-59BF-4772-9272-A49F6BC0FA3B}" destId="{70981F32-3604-4D15-A845-951FA38AEC57}" srcOrd="2" destOrd="0" presId="urn:microsoft.com/office/officeart/2018/2/layout/IconLabelList"/>
    <dgm:cxn modelId="{D9BA4666-8173-42A1-9720-A8218BCB769A}" type="presParOf" srcId="{70981F32-3604-4D15-A845-951FA38AEC57}" destId="{4607EB78-2724-4D52-AE3B-0B4A55C22F96}" srcOrd="0" destOrd="0" presId="urn:microsoft.com/office/officeart/2018/2/layout/IconLabelList"/>
    <dgm:cxn modelId="{EAEDFA02-130F-4680-91B3-1AB3F56A23B2}" type="presParOf" srcId="{70981F32-3604-4D15-A845-951FA38AEC57}" destId="{BDC797BB-0A41-4D8E-95DD-24E62645A1F5}" srcOrd="1" destOrd="0" presId="urn:microsoft.com/office/officeart/2018/2/layout/IconLabelList"/>
    <dgm:cxn modelId="{94BB1805-BC6E-4696-8B8F-B63BE2685E08}" type="presParOf" srcId="{70981F32-3604-4D15-A845-951FA38AEC57}" destId="{26585083-DBB9-4D44-8932-2E428E02F6DE}" srcOrd="2" destOrd="0" presId="urn:microsoft.com/office/officeart/2018/2/layout/IconLabelList"/>
    <dgm:cxn modelId="{186632FD-035E-4313-80E1-573D0ECEE4E9}" type="presParOf" srcId="{0D99A00E-59BF-4772-9272-A49F6BC0FA3B}" destId="{F00D4C92-5918-44E5-86D5-80CA763AD931}" srcOrd="3" destOrd="0" presId="urn:microsoft.com/office/officeart/2018/2/layout/IconLabelList"/>
    <dgm:cxn modelId="{29E860DE-E09F-45D7-A26F-6C04E92D1BD0}" type="presParOf" srcId="{0D99A00E-59BF-4772-9272-A49F6BC0FA3B}" destId="{5C35A581-FEDC-4218-93C8-2006AD1BADD9}" srcOrd="4" destOrd="0" presId="urn:microsoft.com/office/officeart/2018/2/layout/IconLabelList"/>
    <dgm:cxn modelId="{B908FA25-F1D4-4FF4-896C-9E16BACCB744}" type="presParOf" srcId="{5C35A581-FEDC-4218-93C8-2006AD1BADD9}" destId="{07C43C1E-4798-478C-A70D-5A96102836F1}" srcOrd="0" destOrd="0" presId="urn:microsoft.com/office/officeart/2018/2/layout/IconLabelList"/>
    <dgm:cxn modelId="{D567873F-8CA7-400C-8FD3-0F866D20D4EC}" type="presParOf" srcId="{5C35A581-FEDC-4218-93C8-2006AD1BADD9}" destId="{762A2337-4E63-473E-BF02-C27C2874DCA4}" srcOrd="1" destOrd="0" presId="urn:microsoft.com/office/officeart/2018/2/layout/IconLabelList"/>
    <dgm:cxn modelId="{5609A6DF-2CC6-4204-8A40-D2874E641AB7}" type="presParOf" srcId="{5C35A581-FEDC-4218-93C8-2006AD1BADD9}" destId="{E8DCF0CC-4898-4A58-BC1B-29B3072E3D2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73AEF-AF0F-43C3-AC8D-90DF363FFB2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B6F5FAC-A368-42F7-8B78-9058C5ADD801}">
      <dgm:prSet/>
      <dgm:spPr/>
      <dgm:t>
        <a:bodyPr/>
        <a:lstStyle/>
        <a:p>
          <a:r>
            <a:rPr lang="en-US" dirty="0"/>
            <a:t>1. User Input </a:t>
          </a:r>
        </a:p>
      </dgm:t>
    </dgm:pt>
    <dgm:pt modelId="{0616FCC9-2AD4-4E73-8CCA-6FF13B5FFE7D}" type="parTrans" cxnId="{D9A915F4-3C24-478F-A2D3-5FD3F7E17C90}">
      <dgm:prSet/>
      <dgm:spPr/>
      <dgm:t>
        <a:bodyPr/>
        <a:lstStyle/>
        <a:p>
          <a:endParaRPr lang="en-US"/>
        </a:p>
      </dgm:t>
    </dgm:pt>
    <dgm:pt modelId="{C39E928B-D31D-4FCC-B7A1-C81B77ABD080}" type="sibTrans" cxnId="{D9A915F4-3C24-478F-A2D3-5FD3F7E17C90}">
      <dgm:prSet/>
      <dgm:spPr/>
      <dgm:t>
        <a:bodyPr/>
        <a:lstStyle/>
        <a:p>
          <a:endParaRPr lang="en-US"/>
        </a:p>
      </dgm:t>
    </dgm:pt>
    <dgm:pt modelId="{120EB2A4-6C89-4C3D-96DE-C83B588FC8F5}">
      <dgm:prSet/>
      <dgm:spPr/>
      <dgm:t>
        <a:bodyPr/>
        <a:lstStyle/>
        <a:p>
          <a:r>
            <a:rPr lang="en-US" dirty="0"/>
            <a:t>2. Language Detection API</a:t>
          </a:r>
        </a:p>
      </dgm:t>
    </dgm:pt>
    <dgm:pt modelId="{48ADB30A-4633-4256-9DE5-4A445D84A690}" type="parTrans" cxnId="{A6416B1B-28F2-46E0-8D72-8D93A5478B66}">
      <dgm:prSet/>
      <dgm:spPr/>
      <dgm:t>
        <a:bodyPr/>
        <a:lstStyle/>
        <a:p>
          <a:endParaRPr lang="en-US"/>
        </a:p>
      </dgm:t>
    </dgm:pt>
    <dgm:pt modelId="{2E35CDF6-EDE5-4CFE-BA02-50B2D353B1FC}" type="sibTrans" cxnId="{A6416B1B-28F2-46E0-8D72-8D93A5478B66}">
      <dgm:prSet/>
      <dgm:spPr/>
      <dgm:t>
        <a:bodyPr/>
        <a:lstStyle/>
        <a:p>
          <a:endParaRPr lang="en-US"/>
        </a:p>
      </dgm:t>
    </dgm:pt>
    <dgm:pt modelId="{8B322D42-B6E0-41AF-9C62-29BEDA239177}">
      <dgm:prSet/>
      <dgm:spPr/>
      <dgm:t>
        <a:bodyPr/>
        <a:lstStyle/>
        <a:p>
          <a:r>
            <a:rPr lang="en-US" dirty="0"/>
            <a:t>3. Translation to English</a:t>
          </a:r>
        </a:p>
      </dgm:t>
    </dgm:pt>
    <dgm:pt modelId="{696B0367-F0FC-43E2-89A7-C95BE8CE12C1}" type="parTrans" cxnId="{399C357F-2087-4A75-B602-C509B3D3D02F}">
      <dgm:prSet/>
      <dgm:spPr/>
      <dgm:t>
        <a:bodyPr/>
        <a:lstStyle/>
        <a:p>
          <a:endParaRPr lang="en-US"/>
        </a:p>
      </dgm:t>
    </dgm:pt>
    <dgm:pt modelId="{2C923A17-8AE5-40A5-A657-2AD0EE95AAC7}" type="sibTrans" cxnId="{399C357F-2087-4A75-B602-C509B3D3D02F}">
      <dgm:prSet/>
      <dgm:spPr/>
      <dgm:t>
        <a:bodyPr/>
        <a:lstStyle/>
        <a:p>
          <a:endParaRPr lang="en-US"/>
        </a:p>
      </dgm:t>
    </dgm:pt>
    <dgm:pt modelId="{F279AC28-D147-41BF-B6C4-33B9364539E0}">
      <dgm:prSet/>
      <dgm:spPr/>
      <dgm:t>
        <a:bodyPr/>
        <a:lstStyle/>
        <a:p>
          <a:r>
            <a:rPr lang="en-US" dirty="0"/>
            <a:t>4. NLP / Intent Detection</a:t>
          </a:r>
        </a:p>
      </dgm:t>
    </dgm:pt>
    <dgm:pt modelId="{C24AA8B0-7395-47C9-B34A-38B4ACD02DE6}" type="parTrans" cxnId="{999B141C-1AE3-44F2-98A1-866A82791810}">
      <dgm:prSet/>
      <dgm:spPr/>
      <dgm:t>
        <a:bodyPr/>
        <a:lstStyle/>
        <a:p>
          <a:endParaRPr lang="en-US"/>
        </a:p>
      </dgm:t>
    </dgm:pt>
    <dgm:pt modelId="{89017299-2846-42F7-B73A-897F4CB3E85F}" type="sibTrans" cxnId="{999B141C-1AE3-44F2-98A1-866A82791810}">
      <dgm:prSet/>
      <dgm:spPr/>
      <dgm:t>
        <a:bodyPr/>
        <a:lstStyle/>
        <a:p>
          <a:endParaRPr lang="en-US"/>
        </a:p>
      </dgm:t>
    </dgm:pt>
    <dgm:pt modelId="{52069702-5E2F-4188-A58C-64BBEA667684}">
      <dgm:prSet/>
      <dgm:spPr/>
      <dgm:t>
        <a:bodyPr/>
        <a:lstStyle/>
        <a:p>
          <a:r>
            <a:rPr lang="en-US" dirty="0"/>
            <a:t>5. Response Generation</a:t>
          </a:r>
        </a:p>
      </dgm:t>
    </dgm:pt>
    <dgm:pt modelId="{42CBAD7C-505F-45C6-87C5-922FD46F7ADE}" type="parTrans" cxnId="{BFEB0D7F-8B2F-4911-BA8D-732E7BC5CE28}">
      <dgm:prSet/>
      <dgm:spPr/>
      <dgm:t>
        <a:bodyPr/>
        <a:lstStyle/>
        <a:p>
          <a:endParaRPr lang="en-US"/>
        </a:p>
      </dgm:t>
    </dgm:pt>
    <dgm:pt modelId="{8398B6A0-1D80-473A-8127-A291FFD3BC35}" type="sibTrans" cxnId="{BFEB0D7F-8B2F-4911-BA8D-732E7BC5CE28}">
      <dgm:prSet/>
      <dgm:spPr/>
      <dgm:t>
        <a:bodyPr/>
        <a:lstStyle/>
        <a:p>
          <a:endParaRPr lang="en-US"/>
        </a:p>
      </dgm:t>
    </dgm:pt>
    <dgm:pt modelId="{88581C76-93EA-4312-A07A-F93CB7CFDBF4}">
      <dgm:prSet/>
      <dgm:spPr/>
      <dgm:t>
        <a:bodyPr/>
        <a:lstStyle/>
        <a:p>
          <a:r>
            <a:rPr lang="en-US"/>
            <a:t>6. Translate back to User Language</a:t>
          </a:r>
        </a:p>
      </dgm:t>
    </dgm:pt>
    <dgm:pt modelId="{D7C28FDB-786E-4708-A683-0208B36272B0}" type="parTrans" cxnId="{97A99AA0-4BFF-4B7D-9E67-E640D5B119A8}">
      <dgm:prSet/>
      <dgm:spPr/>
      <dgm:t>
        <a:bodyPr/>
        <a:lstStyle/>
        <a:p>
          <a:endParaRPr lang="en-US"/>
        </a:p>
      </dgm:t>
    </dgm:pt>
    <dgm:pt modelId="{DDCE353D-32EC-4001-BDE7-67B604352739}" type="sibTrans" cxnId="{97A99AA0-4BFF-4B7D-9E67-E640D5B119A8}">
      <dgm:prSet/>
      <dgm:spPr/>
      <dgm:t>
        <a:bodyPr/>
        <a:lstStyle/>
        <a:p>
          <a:endParaRPr lang="en-US"/>
        </a:p>
      </dgm:t>
    </dgm:pt>
    <dgm:pt modelId="{1FB3384E-A8B3-459E-BEE0-10E1B86493AF}" type="pres">
      <dgm:prSet presAssocID="{62273AEF-AF0F-43C3-AC8D-90DF363FFB22}" presName="Name0" presStyleCnt="0">
        <dgm:presLayoutVars>
          <dgm:dir/>
          <dgm:resizeHandles val="exact"/>
        </dgm:presLayoutVars>
      </dgm:prSet>
      <dgm:spPr/>
    </dgm:pt>
    <dgm:pt modelId="{92153C4C-8988-4211-BC4A-EFA2541A2EFA}" type="pres">
      <dgm:prSet presAssocID="{1B6F5FAC-A368-42F7-8B78-9058C5ADD801}" presName="node" presStyleLbl="node1" presStyleIdx="0" presStyleCnt="6">
        <dgm:presLayoutVars>
          <dgm:bulletEnabled val="1"/>
        </dgm:presLayoutVars>
      </dgm:prSet>
      <dgm:spPr/>
    </dgm:pt>
    <dgm:pt modelId="{DA7C9C51-8BCB-4983-B89D-BB17AB5955F6}" type="pres">
      <dgm:prSet presAssocID="{C39E928B-D31D-4FCC-B7A1-C81B77ABD080}" presName="sibTrans" presStyleLbl="sibTrans1D1" presStyleIdx="0" presStyleCnt="5"/>
      <dgm:spPr/>
    </dgm:pt>
    <dgm:pt modelId="{21F765B0-E1D4-4EAA-A557-B50F01D96A3A}" type="pres">
      <dgm:prSet presAssocID="{C39E928B-D31D-4FCC-B7A1-C81B77ABD080}" presName="connectorText" presStyleLbl="sibTrans1D1" presStyleIdx="0" presStyleCnt="5"/>
      <dgm:spPr/>
    </dgm:pt>
    <dgm:pt modelId="{0909A356-A2E5-41C0-98E4-F235C1A082B4}" type="pres">
      <dgm:prSet presAssocID="{120EB2A4-6C89-4C3D-96DE-C83B588FC8F5}" presName="node" presStyleLbl="node1" presStyleIdx="1" presStyleCnt="6">
        <dgm:presLayoutVars>
          <dgm:bulletEnabled val="1"/>
        </dgm:presLayoutVars>
      </dgm:prSet>
      <dgm:spPr/>
    </dgm:pt>
    <dgm:pt modelId="{CC49DA73-FE79-4328-ADD3-6FD5C9A086E9}" type="pres">
      <dgm:prSet presAssocID="{2E35CDF6-EDE5-4CFE-BA02-50B2D353B1FC}" presName="sibTrans" presStyleLbl="sibTrans1D1" presStyleIdx="1" presStyleCnt="5"/>
      <dgm:spPr/>
    </dgm:pt>
    <dgm:pt modelId="{921769CB-323A-46A9-A6B7-5A0303DA8712}" type="pres">
      <dgm:prSet presAssocID="{2E35CDF6-EDE5-4CFE-BA02-50B2D353B1FC}" presName="connectorText" presStyleLbl="sibTrans1D1" presStyleIdx="1" presStyleCnt="5"/>
      <dgm:spPr/>
    </dgm:pt>
    <dgm:pt modelId="{70BCFA5A-DE6E-4C1F-ACDD-EED18EA83F1C}" type="pres">
      <dgm:prSet presAssocID="{8B322D42-B6E0-41AF-9C62-29BEDA239177}" presName="node" presStyleLbl="node1" presStyleIdx="2" presStyleCnt="6">
        <dgm:presLayoutVars>
          <dgm:bulletEnabled val="1"/>
        </dgm:presLayoutVars>
      </dgm:prSet>
      <dgm:spPr/>
    </dgm:pt>
    <dgm:pt modelId="{AF774588-8E07-4B42-A329-9185769A083E}" type="pres">
      <dgm:prSet presAssocID="{2C923A17-8AE5-40A5-A657-2AD0EE95AAC7}" presName="sibTrans" presStyleLbl="sibTrans1D1" presStyleIdx="2" presStyleCnt="5"/>
      <dgm:spPr/>
    </dgm:pt>
    <dgm:pt modelId="{644C4AD5-965E-426E-B78A-1F94E740C1B5}" type="pres">
      <dgm:prSet presAssocID="{2C923A17-8AE5-40A5-A657-2AD0EE95AAC7}" presName="connectorText" presStyleLbl="sibTrans1D1" presStyleIdx="2" presStyleCnt="5"/>
      <dgm:spPr/>
    </dgm:pt>
    <dgm:pt modelId="{BF1C853F-C377-466C-9884-82A74535F26F}" type="pres">
      <dgm:prSet presAssocID="{F279AC28-D147-41BF-B6C4-33B9364539E0}" presName="node" presStyleLbl="node1" presStyleIdx="3" presStyleCnt="6">
        <dgm:presLayoutVars>
          <dgm:bulletEnabled val="1"/>
        </dgm:presLayoutVars>
      </dgm:prSet>
      <dgm:spPr/>
    </dgm:pt>
    <dgm:pt modelId="{AA7F83C0-0C3E-45FB-9173-D8991188CF48}" type="pres">
      <dgm:prSet presAssocID="{89017299-2846-42F7-B73A-897F4CB3E85F}" presName="sibTrans" presStyleLbl="sibTrans1D1" presStyleIdx="3" presStyleCnt="5"/>
      <dgm:spPr/>
    </dgm:pt>
    <dgm:pt modelId="{DDFD48EC-005A-40A9-88C8-B21495EABA86}" type="pres">
      <dgm:prSet presAssocID="{89017299-2846-42F7-B73A-897F4CB3E85F}" presName="connectorText" presStyleLbl="sibTrans1D1" presStyleIdx="3" presStyleCnt="5"/>
      <dgm:spPr/>
    </dgm:pt>
    <dgm:pt modelId="{7E3B5835-8D70-430B-B7C0-C4F17283959B}" type="pres">
      <dgm:prSet presAssocID="{52069702-5E2F-4188-A58C-64BBEA667684}" presName="node" presStyleLbl="node1" presStyleIdx="4" presStyleCnt="6">
        <dgm:presLayoutVars>
          <dgm:bulletEnabled val="1"/>
        </dgm:presLayoutVars>
      </dgm:prSet>
      <dgm:spPr/>
    </dgm:pt>
    <dgm:pt modelId="{3943FD45-847A-45B6-9ADC-A9FA318A7CDF}" type="pres">
      <dgm:prSet presAssocID="{8398B6A0-1D80-473A-8127-A291FFD3BC35}" presName="sibTrans" presStyleLbl="sibTrans1D1" presStyleIdx="4" presStyleCnt="5"/>
      <dgm:spPr/>
    </dgm:pt>
    <dgm:pt modelId="{83BFF9FA-2787-4473-8C8C-2F193A9F016D}" type="pres">
      <dgm:prSet presAssocID="{8398B6A0-1D80-473A-8127-A291FFD3BC35}" presName="connectorText" presStyleLbl="sibTrans1D1" presStyleIdx="4" presStyleCnt="5"/>
      <dgm:spPr/>
    </dgm:pt>
    <dgm:pt modelId="{844B7DC8-C753-4E34-8A38-554FE37266FD}" type="pres">
      <dgm:prSet presAssocID="{88581C76-93EA-4312-A07A-F93CB7CFDBF4}" presName="node" presStyleLbl="node1" presStyleIdx="5" presStyleCnt="6">
        <dgm:presLayoutVars>
          <dgm:bulletEnabled val="1"/>
        </dgm:presLayoutVars>
      </dgm:prSet>
      <dgm:spPr/>
    </dgm:pt>
  </dgm:ptLst>
  <dgm:cxnLst>
    <dgm:cxn modelId="{28F75A08-D375-4D2E-8755-16E4404143B5}" type="presOf" srcId="{2E35CDF6-EDE5-4CFE-BA02-50B2D353B1FC}" destId="{921769CB-323A-46A9-A6B7-5A0303DA8712}" srcOrd="1" destOrd="0" presId="urn:microsoft.com/office/officeart/2016/7/layout/RepeatingBendingProcessNew"/>
    <dgm:cxn modelId="{04E44F12-1A4B-4A7D-AF1A-572EB5C03092}" type="presOf" srcId="{F279AC28-D147-41BF-B6C4-33B9364539E0}" destId="{BF1C853F-C377-466C-9884-82A74535F26F}" srcOrd="0" destOrd="0" presId="urn:microsoft.com/office/officeart/2016/7/layout/RepeatingBendingProcessNew"/>
    <dgm:cxn modelId="{A6416B1B-28F2-46E0-8D72-8D93A5478B66}" srcId="{62273AEF-AF0F-43C3-AC8D-90DF363FFB22}" destId="{120EB2A4-6C89-4C3D-96DE-C83B588FC8F5}" srcOrd="1" destOrd="0" parTransId="{48ADB30A-4633-4256-9DE5-4A445D84A690}" sibTransId="{2E35CDF6-EDE5-4CFE-BA02-50B2D353B1FC}"/>
    <dgm:cxn modelId="{999B141C-1AE3-44F2-98A1-866A82791810}" srcId="{62273AEF-AF0F-43C3-AC8D-90DF363FFB22}" destId="{F279AC28-D147-41BF-B6C4-33B9364539E0}" srcOrd="3" destOrd="0" parTransId="{C24AA8B0-7395-47C9-B34A-38B4ACD02DE6}" sibTransId="{89017299-2846-42F7-B73A-897F4CB3E85F}"/>
    <dgm:cxn modelId="{CB0EF43C-C515-44E1-8E72-FF028F4FA17A}" type="presOf" srcId="{88581C76-93EA-4312-A07A-F93CB7CFDBF4}" destId="{844B7DC8-C753-4E34-8A38-554FE37266FD}" srcOrd="0" destOrd="0" presId="urn:microsoft.com/office/officeart/2016/7/layout/RepeatingBendingProcessNew"/>
    <dgm:cxn modelId="{6B1FE25F-B523-413B-8B20-6FBE3101AE58}" type="presOf" srcId="{C39E928B-D31D-4FCC-B7A1-C81B77ABD080}" destId="{DA7C9C51-8BCB-4983-B89D-BB17AB5955F6}" srcOrd="0" destOrd="0" presId="urn:microsoft.com/office/officeart/2016/7/layout/RepeatingBendingProcessNew"/>
    <dgm:cxn modelId="{BFEB0D7F-8B2F-4911-BA8D-732E7BC5CE28}" srcId="{62273AEF-AF0F-43C3-AC8D-90DF363FFB22}" destId="{52069702-5E2F-4188-A58C-64BBEA667684}" srcOrd="4" destOrd="0" parTransId="{42CBAD7C-505F-45C6-87C5-922FD46F7ADE}" sibTransId="{8398B6A0-1D80-473A-8127-A291FFD3BC35}"/>
    <dgm:cxn modelId="{399C357F-2087-4A75-B602-C509B3D3D02F}" srcId="{62273AEF-AF0F-43C3-AC8D-90DF363FFB22}" destId="{8B322D42-B6E0-41AF-9C62-29BEDA239177}" srcOrd="2" destOrd="0" parTransId="{696B0367-F0FC-43E2-89A7-C95BE8CE12C1}" sibTransId="{2C923A17-8AE5-40A5-A657-2AD0EE95AAC7}"/>
    <dgm:cxn modelId="{5E7F0788-4E86-4AB0-BDA6-B5526703D0F6}" type="presOf" srcId="{1B6F5FAC-A368-42F7-8B78-9058C5ADD801}" destId="{92153C4C-8988-4211-BC4A-EFA2541A2EFA}" srcOrd="0" destOrd="0" presId="urn:microsoft.com/office/officeart/2016/7/layout/RepeatingBendingProcessNew"/>
    <dgm:cxn modelId="{536C729A-2EF4-457A-B59A-D6B22FC0945E}" type="presOf" srcId="{2E35CDF6-EDE5-4CFE-BA02-50B2D353B1FC}" destId="{CC49DA73-FE79-4328-ADD3-6FD5C9A086E9}" srcOrd="0" destOrd="0" presId="urn:microsoft.com/office/officeart/2016/7/layout/RepeatingBendingProcessNew"/>
    <dgm:cxn modelId="{06F71F9E-3CE5-427A-B565-0E038C41B707}" type="presOf" srcId="{89017299-2846-42F7-B73A-897F4CB3E85F}" destId="{AA7F83C0-0C3E-45FB-9173-D8991188CF48}" srcOrd="0" destOrd="0" presId="urn:microsoft.com/office/officeart/2016/7/layout/RepeatingBendingProcessNew"/>
    <dgm:cxn modelId="{E749C79F-756B-4C86-8D34-C142425E2817}" type="presOf" srcId="{C39E928B-D31D-4FCC-B7A1-C81B77ABD080}" destId="{21F765B0-E1D4-4EAA-A557-B50F01D96A3A}" srcOrd="1" destOrd="0" presId="urn:microsoft.com/office/officeart/2016/7/layout/RepeatingBendingProcessNew"/>
    <dgm:cxn modelId="{97A99AA0-4BFF-4B7D-9E67-E640D5B119A8}" srcId="{62273AEF-AF0F-43C3-AC8D-90DF363FFB22}" destId="{88581C76-93EA-4312-A07A-F93CB7CFDBF4}" srcOrd="5" destOrd="0" parTransId="{D7C28FDB-786E-4708-A683-0208B36272B0}" sibTransId="{DDCE353D-32EC-4001-BDE7-67B604352739}"/>
    <dgm:cxn modelId="{D33A1AA6-9434-42F6-A573-55EDFE19D22A}" type="presOf" srcId="{52069702-5E2F-4188-A58C-64BBEA667684}" destId="{7E3B5835-8D70-430B-B7C0-C4F17283959B}" srcOrd="0" destOrd="0" presId="urn:microsoft.com/office/officeart/2016/7/layout/RepeatingBendingProcessNew"/>
    <dgm:cxn modelId="{6E6D92A7-C57C-4F70-A900-E068804F899C}" type="presOf" srcId="{62273AEF-AF0F-43C3-AC8D-90DF363FFB22}" destId="{1FB3384E-A8B3-459E-BEE0-10E1B86493AF}" srcOrd="0" destOrd="0" presId="urn:microsoft.com/office/officeart/2016/7/layout/RepeatingBendingProcessNew"/>
    <dgm:cxn modelId="{2C1274A9-E704-4129-B0D2-EF2DF9858563}" type="presOf" srcId="{8B322D42-B6E0-41AF-9C62-29BEDA239177}" destId="{70BCFA5A-DE6E-4C1F-ACDD-EED18EA83F1C}" srcOrd="0" destOrd="0" presId="urn:microsoft.com/office/officeart/2016/7/layout/RepeatingBendingProcessNew"/>
    <dgm:cxn modelId="{921161B7-1185-4E48-A7DE-FF0A94C5C326}" type="presOf" srcId="{120EB2A4-6C89-4C3D-96DE-C83B588FC8F5}" destId="{0909A356-A2E5-41C0-98E4-F235C1A082B4}" srcOrd="0" destOrd="0" presId="urn:microsoft.com/office/officeart/2016/7/layout/RepeatingBendingProcessNew"/>
    <dgm:cxn modelId="{25B173B9-0B77-441F-ABEF-FC67BEA8D904}" type="presOf" srcId="{2C923A17-8AE5-40A5-A657-2AD0EE95AAC7}" destId="{644C4AD5-965E-426E-B78A-1F94E740C1B5}" srcOrd="1" destOrd="0" presId="urn:microsoft.com/office/officeart/2016/7/layout/RepeatingBendingProcessNew"/>
    <dgm:cxn modelId="{72FCA4C1-7C71-4655-9CEC-448F8B0E5AA6}" type="presOf" srcId="{89017299-2846-42F7-B73A-897F4CB3E85F}" destId="{DDFD48EC-005A-40A9-88C8-B21495EABA86}" srcOrd="1" destOrd="0" presId="urn:microsoft.com/office/officeart/2016/7/layout/RepeatingBendingProcessNew"/>
    <dgm:cxn modelId="{99C3B5C2-7E8C-41CF-9E89-D546D1CD7826}" type="presOf" srcId="{8398B6A0-1D80-473A-8127-A291FFD3BC35}" destId="{83BFF9FA-2787-4473-8C8C-2F193A9F016D}" srcOrd="1" destOrd="0" presId="urn:microsoft.com/office/officeart/2016/7/layout/RepeatingBendingProcessNew"/>
    <dgm:cxn modelId="{8A544EE6-968A-4A0A-A949-E27E758EB7BA}" type="presOf" srcId="{8398B6A0-1D80-473A-8127-A291FFD3BC35}" destId="{3943FD45-847A-45B6-9ADC-A9FA318A7CDF}" srcOrd="0" destOrd="0" presId="urn:microsoft.com/office/officeart/2016/7/layout/RepeatingBendingProcessNew"/>
    <dgm:cxn modelId="{F0026BEA-D6FF-471F-A8AB-2AF542706ADC}" type="presOf" srcId="{2C923A17-8AE5-40A5-A657-2AD0EE95AAC7}" destId="{AF774588-8E07-4B42-A329-9185769A083E}" srcOrd="0" destOrd="0" presId="urn:microsoft.com/office/officeart/2016/7/layout/RepeatingBendingProcessNew"/>
    <dgm:cxn modelId="{D9A915F4-3C24-478F-A2D3-5FD3F7E17C90}" srcId="{62273AEF-AF0F-43C3-AC8D-90DF363FFB22}" destId="{1B6F5FAC-A368-42F7-8B78-9058C5ADD801}" srcOrd="0" destOrd="0" parTransId="{0616FCC9-2AD4-4E73-8CCA-6FF13B5FFE7D}" sibTransId="{C39E928B-D31D-4FCC-B7A1-C81B77ABD080}"/>
    <dgm:cxn modelId="{8542DEEC-578E-40E3-BB7E-EC62A9342862}" type="presParOf" srcId="{1FB3384E-A8B3-459E-BEE0-10E1B86493AF}" destId="{92153C4C-8988-4211-BC4A-EFA2541A2EFA}" srcOrd="0" destOrd="0" presId="urn:microsoft.com/office/officeart/2016/7/layout/RepeatingBendingProcessNew"/>
    <dgm:cxn modelId="{B2E60C40-6B8D-4B4A-BAA6-367D00978176}" type="presParOf" srcId="{1FB3384E-A8B3-459E-BEE0-10E1B86493AF}" destId="{DA7C9C51-8BCB-4983-B89D-BB17AB5955F6}" srcOrd="1" destOrd="0" presId="urn:microsoft.com/office/officeart/2016/7/layout/RepeatingBendingProcessNew"/>
    <dgm:cxn modelId="{EF945654-B6AE-4490-9B00-D97969DE95EB}" type="presParOf" srcId="{DA7C9C51-8BCB-4983-B89D-BB17AB5955F6}" destId="{21F765B0-E1D4-4EAA-A557-B50F01D96A3A}" srcOrd="0" destOrd="0" presId="urn:microsoft.com/office/officeart/2016/7/layout/RepeatingBendingProcessNew"/>
    <dgm:cxn modelId="{59E6C28C-9E58-4227-B012-6BA3DF2E0D47}" type="presParOf" srcId="{1FB3384E-A8B3-459E-BEE0-10E1B86493AF}" destId="{0909A356-A2E5-41C0-98E4-F235C1A082B4}" srcOrd="2" destOrd="0" presId="urn:microsoft.com/office/officeart/2016/7/layout/RepeatingBendingProcessNew"/>
    <dgm:cxn modelId="{E425C047-1F64-4B7E-A724-8247F3C44D31}" type="presParOf" srcId="{1FB3384E-A8B3-459E-BEE0-10E1B86493AF}" destId="{CC49DA73-FE79-4328-ADD3-6FD5C9A086E9}" srcOrd="3" destOrd="0" presId="urn:microsoft.com/office/officeart/2016/7/layout/RepeatingBendingProcessNew"/>
    <dgm:cxn modelId="{9FA74E05-6AD2-4047-983B-073F80F38E93}" type="presParOf" srcId="{CC49DA73-FE79-4328-ADD3-6FD5C9A086E9}" destId="{921769CB-323A-46A9-A6B7-5A0303DA8712}" srcOrd="0" destOrd="0" presId="urn:microsoft.com/office/officeart/2016/7/layout/RepeatingBendingProcessNew"/>
    <dgm:cxn modelId="{CD100457-9D98-4749-B6E5-533EE5F7B9CA}" type="presParOf" srcId="{1FB3384E-A8B3-459E-BEE0-10E1B86493AF}" destId="{70BCFA5A-DE6E-4C1F-ACDD-EED18EA83F1C}" srcOrd="4" destOrd="0" presId="urn:microsoft.com/office/officeart/2016/7/layout/RepeatingBendingProcessNew"/>
    <dgm:cxn modelId="{CB7734CF-39C4-444E-8AEF-F3FEE13CFE30}" type="presParOf" srcId="{1FB3384E-A8B3-459E-BEE0-10E1B86493AF}" destId="{AF774588-8E07-4B42-A329-9185769A083E}" srcOrd="5" destOrd="0" presId="urn:microsoft.com/office/officeart/2016/7/layout/RepeatingBendingProcessNew"/>
    <dgm:cxn modelId="{6B5FDD3C-FE12-4810-9737-AED5F12DE80A}" type="presParOf" srcId="{AF774588-8E07-4B42-A329-9185769A083E}" destId="{644C4AD5-965E-426E-B78A-1F94E740C1B5}" srcOrd="0" destOrd="0" presId="urn:microsoft.com/office/officeart/2016/7/layout/RepeatingBendingProcessNew"/>
    <dgm:cxn modelId="{E0D4C84A-76BA-425B-863B-E225C0CA18AF}" type="presParOf" srcId="{1FB3384E-A8B3-459E-BEE0-10E1B86493AF}" destId="{BF1C853F-C377-466C-9884-82A74535F26F}" srcOrd="6" destOrd="0" presId="urn:microsoft.com/office/officeart/2016/7/layout/RepeatingBendingProcessNew"/>
    <dgm:cxn modelId="{84B4735C-A6BD-4E17-BF66-A7FA67EE3B65}" type="presParOf" srcId="{1FB3384E-A8B3-459E-BEE0-10E1B86493AF}" destId="{AA7F83C0-0C3E-45FB-9173-D8991188CF48}" srcOrd="7" destOrd="0" presId="urn:microsoft.com/office/officeart/2016/7/layout/RepeatingBendingProcessNew"/>
    <dgm:cxn modelId="{68A541CE-1D7B-4FA2-9682-819C72BB2A72}" type="presParOf" srcId="{AA7F83C0-0C3E-45FB-9173-D8991188CF48}" destId="{DDFD48EC-005A-40A9-88C8-B21495EABA86}" srcOrd="0" destOrd="0" presId="urn:microsoft.com/office/officeart/2016/7/layout/RepeatingBendingProcessNew"/>
    <dgm:cxn modelId="{027239F5-5D0D-45A0-96E2-DF7B7EC0B796}" type="presParOf" srcId="{1FB3384E-A8B3-459E-BEE0-10E1B86493AF}" destId="{7E3B5835-8D70-430B-B7C0-C4F17283959B}" srcOrd="8" destOrd="0" presId="urn:microsoft.com/office/officeart/2016/7/layout/RepeatingBendingProcessNew"/>
    <dgm:cxn modelId="{D42D9EE1-A981-43DB-97B6-8B1BB49CD821}" type="presParOf" srcId="{1FB3384E-A8B3-459E-BEE0-10E1B86493AF}" destId="{3943FD45-847A-45B6-9ADC-A9FA318A7CDF}" srcOrd="9" destOrd="0" presId="urn:microsoft.com/office/officeart/2016/7/layout/RepeatingBendingProcessNew"/>
    <dgm:cxn modelId="{260BBDA6-B7AE-429B-AA98-B27BD44387C2}" type="presParOf" srcId="{3943FD45-847A-45B6-9ADC-A9FA318A7CDF}" destId="{83BFF9FA-2787-4473-8C8C-2F193A9F016D}" srcOrd="0" destOrd="0" presId="urn:microsoft.com/office/officeart/2016/7/layout/RepeatingBendingProcessNew"/>
    <dgm:cxn modelId="{04106C10-BEF4-4970-8155-DBE0A897A398}" type="presParOf" srcId="{1FB3384E-A8B3-459E-BEE0-10E1B86493AF}" destId="{844B7DC8-C753-4E34-8A38-554FE37266F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1BF007-8F58-4848-843B-3368BE36B2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325FB6E-F68F-4697-8DC6-D7B057C456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Advanced LLMs (Gemini 1.5 Flash)</a:t>
          </a:r>
        </a:p>
      </dgm:t>
    </dgm:pt>
    <dgm:pt modelId="{101FE750-B417-4518-9541-1EB983A654B6}" type="parTrans" cxnId="{52188E5D-5100-45C2-BDD2-17D17D622F30}">
      <dgm:prSet/>
      <dgm:spPr/>
      <dgm:t>
        <a:bodyPr/>
        <a:lstStyle/>
        <a:p>
          <a:endParaRPr lang="en-US"/>
        </a:p>
      </dgm:t>
    </dgm:pt>
    <dgm:pt modelId="{F4BCE382-98DF-4D0F-AA45-F0DF3808FE9A}" type="sibTrans" cxnId="{52188E5D-5100-45C2-BDD2-17D17D622F30}">
      <dgm:prSet/>
      <dgm:spPr/>
      <dgm:t>
        <a:bodyPr/>
        <a:lstStyle/>
        <a:p>
          <a:endParaRPr lang="en-US"/>
        </a:p>
      </dgm:t>
    </dgm:pt>
    <dgm:pt modelId="{7E75D830-07BB-4F1C-9B6C-2ED15C7AF4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Structured Data Extraction via Function Calling</a:t>
          </a:r>
        </a:p>
      </dgm:t>
    </dgm:pt>
    <dgm:pt modelId="{40F8F0ED-FEFA-400B-9800-11DCF90C9A2E}" type="parTrans" cxnId="{F485CFC5-BC33-4EDF-AA8E-F952C54602AB}">
      <dgm:prSet/>
      <dgm:spPr/>
      <dgm:t>
        <a:bodyPr/>
        <a:lstStyle/>
        <a:p>
          <a:endParaRPr lang="en-US"/>
        </a:p>
      </dgm:t>
    </dgm:pt>
    <dgm:pt modelId="{1B4052E8-4FF9-4172-B9B2-C909165512DA}" type="sibTrans" cxnId="{F485CFC5-BC33-4EDF-AA8E-F952C54602AB}">
      <dgm:prSet/>
      <dgm:spPr/>
      <dgm:t>
        <a:bodyPr/>
        <a:lstStyle/>
        <a:p>
          <a:endParaRPr lang="en-US"/>
        </a:p>
      </dgm:t>
    </dgm:pt>
    <dgm:pt modelId="{ABE0BFD0-5E52-43E1-9C3F-535B9B2DA0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Semantic Search with ChromaDB</a:t>
          </a:r>
        </a:p>
      </dgm:t>
    </dgm:pt>
    <dgm:pt modelId="{B6B1DCCC-67B7-4585-B3DC-5A4B1F3EE163}" type="parTrans" cxnId="{587582D9-0D4D-4B69-85FA-B80AF7FB5FF7}">
      <dgm:prSet/>
      <dgm:spPr/>
      <dgm:t>
        <a:bodyPr/>
        <a:lstStyle/>
        <a:p>
          <a:endParaRPr lang="en-US"/>
        </a:p>
      </dgm:t>
    </dgm:pt>
    <dgm:pt modelId="{E1E8F14D-D2B2-4A0C-8BAD-5AF0B8619355}" type="sibTrans" cxnId="{587582D9-0D4D-4B69-85FA-B80AF7FB5FF7}">
      <dgm:prSet/>
      <dgm:spPr/>
      <dgm:t>
        <a:bodyPr/>
        <a:lstStyle/>
        <a:p>
          <a:endParaRPr lang="en-US"/>
        </a:p>
      </dgm:t>
    </dgm:pt>
    <dgm:pt modelId="{041FDB26-E3E0-4391-B136-31BEFC969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LangGraph for Agent Orchestration</a:t>
          </a:r>
        </a:p>
      </dgm:t>
    </dgm:pt>
    <dgm:pt modelId="{6F46F931-9BC9-4C74-A8F4-9B3383104ED4}" type="parTrans" cxnId="{520DC6F4-3B0C-4AF6-AD42-A3B3BA8C0A2D}">
      <dgm:prSet/>
      <dgm:spPr/>
      <dgm:t>
        <a:bodyPr/>
        <a:lstStyle/>
        <a:p>
          <a:endParaRPr lang="en-US"/>
        </a:p>
      </dgm:t>
    </dgm:pt>
    <dgm:pt modelId="{ECCF1A1E-5098-4FFA-89D8-9BCC658901E0}" type="sibTrans" cxnId="{520DC6F4-3B0C-4AF6-AD42-A3B3BA8C0A2D}">
      <dgm:prSet/>
      <dgm:spPr/>
      <dgm:t>
        <a:bodyPr/>
        <a:lstStyle/>
        <a:p>
          <a:endParaRPr lang="en-US"/>
        </a:p>
      </dgm:t>
    </dgm:pt>
    <dgm:pt modelId="{91E3A7D8-6970-4BBD-9F47-CFCB517E2A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Gradio for User Interface</a:t>
          </a:r>
        </a:p>
      </dgm:t>
    </dgm:pt>
    <dgm:pt modelId="{43AC3C28-8EFE-40E1-8498-51C709C41A16}" type="parTrans" cxnId="{B892A0A0-B525-4356-AE9B-0EDDE38E1E7E}">
      <dgm:prSet/>
      <dgm:spPr/>
      <dgm:t>
        <a:bodyPr/>
        <a:lstStyle/>
        <a:p>
          <a:endParaRPr lang="en-US"/>
        </a:p>
      </dgm:t>
    </dgm:pt>
    <dgm:pt modelId="{3AA1A840-C57A-4A9C-8A1F-3376673A0407}" type="sibTrans" cxnId="{B892A0A0-B525-4356-AE9B-0EDDE38E1E7E}">
      <dgm:prSet/>
      <dgm:spPr/>
      <dgm:t>
        <a:bodyPr/>
        <a:lstStyle/>
        <a:p>
          <a:endParaRPr lang="en-US"/>
        </a:p>
      </dgm:t>
    </dgm:pt>
    <dgm:pt modelId="{029D5DA5-52FC-44EC-A2D8-9A6264096384}" type="pres">
      <dgm:prSet presAssocID="{EB1BF007-8F58-4848-843B-3368BE36B2C8}" presName="root" presStyleCnt="0">
        <dgm:presLayoutVars>
          <dgm:dir/>
          <dgm:resizeHandles val="exact"/>
        </dgm:presLayoutVars>
      </dgm:prSet>
      <dgm:spPr/>
    </dgm:pt>
    <dgm:pt modelId="{4CC9D0B2-7A6B-4733-836E-C8BC719E5417}" type="pres">
      <dgm:prSet presAssocID="{5325FB6E-F68F-4697-8DC6-D7B057C45682}" presName="compNode" presStyleCnt="0"/>
      <dgm:spPr/>
    </dgm:pt>
    <dgm:pt modelId="{DD1B83E6-6D00-41C2-BE3F-3EC19A0F41FF}" type="pres">
      <dgm:prSet presAssocID="{5325FB6E-F68F-4697-8DC6-D7B057C456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6D7475CE-A373-470D-A5AB-4E9825D939C6}" type="pres">
      <dgm:prSet presAssocID="{5325FB6E-F68F-4697-8DC6-D7B057C45682}" presName="spaceRect" presStyleCnt="0"/>
      <dgm:spPr/>
    </dgm:pt>
    <dgm:pt modelId="{933627E5-B387-426C-9A17-A1B14A4451F6}" type="pres">
      <dgm:prSet presAssocID="{5325FB6E-F68F-4697-8DC6-D7B057C45682}" presName="textRect" presStyleLbl="revTx" presStyleIdx="0" presStyleCnt="5">
        <dgm:presLayoutVars>
          <dgm:chMax val="1"/>
          <dgm:chPref val="1"/>
        </dgm:presLayoutVars>
      </dgm:prSet>
      <dgm:spPr/>
    </dgm:pt>
    <dgm:pt modelId="{1F6AC8AD-6F23-435E-B08B-8C89EACF1F10}" type="pres">
      <dgm:prSet presAssocID="{F4BCE382-98DF-4D0F-AA45-F0DF3808FE9A}" presName="sibTrans" presStyleCnt="0"/>
      <dgm:spPr/>
    </dgm:pt>
    <dgm:pt modelId="{D152D48F-3DA3-4245-ABAF-45017DC77E46}" type="pres">
      <dgm:prSet presAssocID="{7E75D830-07BB-4F1C-9B6C-2ED15C7AF42D}" presName="compNode" presStyleCnt="0"/>
      <dgm:spPr/>
    </dgm:pt>
    <dgm:pt modelId="{F9B64F99-606A-4D58-99A7-EEA194932324}" type="pres">
      <dgm:prSet presAssocID="{7E75D830-07BB-4F1C-9B6C-2ED15C7AF42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D53FCA0-6567-49E6-B3B5-6CEF6EC56934}" type="pres">
      <dgm:prSet presAssocID="{7E75D830-07BB-4F1C-9B6C-2ED15C7AF42D}" presName="spaceRect" presStyleCnt="0"/>
      <dgm:spPr/>
    </dgm:pt>
    <dgm:pt modelId="{924A2B45-1FB0-47C3-8B79-8FC648C8C056}" type="pres">
      <dgm:prSet presAssocID="{7E75D830-07BB-4F1C-9B6C-2ED15C7AF42D}" presName="textRect" presStyleLbl="revTx" presStyleIdx="1" presStyleCnt="5">
        <dgm:presLayoutVars>
          <dgm:chMax val="1"/>
          <dgm:chPref val="1"/>
        </dgm:presLayoutVars>
      </dgm:prSet>
      <dgm:spPr/>
    </dgm:pt>
    <dgm:pt modelId="{A349D1DA-2C4B-4383-8EE7-696C83DF311A}" type="pres">
      <dgm:prSet presAssocID="{1B4052E8-4FF9-4172-B9B2-C909165512DA}" presName="sibTrans" presStyleCnt="0"/>
      <dgm:spPr/>
    </dgm:pt>
    <dgm:pt modelId="{2F18802B-06C7-489C-AFE8-2CFAFF25689B}" type="pres">
      <dgm:prSet presAssocID="{ABE0BFD0-5E52-43E1-9C3F-535B9B2DA0DF}" presName="compNode" presStyleCnt="0"/>
      <dgm:spPr/>
    </dgm:pt>
    <dgm:pt modelId="{CA00DED0-21BF-4FBC-8D15-88A1AE52A52A}" type="pres">
      <dgm:prSet presAssocID="{ABE0BFD0-5E52-43E1-9C3F-535B9B2DA0D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E0B3A028-F42E-4442-BF7E-BC35FBAD88CE}" type="pres">
      <dgm:prSet presAssocID="{ABE0BFD0-5E52-43E1-9C3F-535B9B2DA0DF}" presName="spaceRect" presStyleCnt="0"/>
      <dgm:spPr/>
    </dgm:pt>
    <dgm:pt modelId="{C293AD24-03BF-4EDE-8FD8-EFB1B15BB411}" type="pres">
      <dgm:prSet presAssocID="{ABE0BFD0-5E52-43E1-9C3F-535B9B2DA0DF}" presName="textRect" presStyleLbl="revTx" presStyleIdx="2" presStyleCnt="5">
        <dgm:presLayoutVars>
          <dgm:chMax val="1"/>
          <dgm:chPref val="1"/>
        </dgm:presLayoutVars>
      </dgm:prSet>
      <dgm:spPr/>
    </dgm:pt>
    <dgm:pt modelId="{D7662E5C-7A87-4CFE-929A-D32FBD51AAC5}" type="pres">
      <dgm:prSet presAssocID="{E1E8F14D-D2B2-4A0C-8BAD-5AF0B8619355}" presName="sibTrans" presStyleCnt="0"/>
      <dgm:spPr/>
    </dgm:pt>
    <dgm:pt modelId="{C43BD67D-1799-4E90-BAED-197C16F02282}" type="pres">
      <dgm:prSet presAssocID="{041FDB26-E3E0-4391-B136-31BEFC9695F8}" presName="compNode" presStyleCnt="0"/>
      <dgm:spPr/>
    </dgm:pt>
    <dgm:pt modelId="{7C40C4FF-A5EF-4F05-9A5D-8028AA6FB300}" type="pres">
      <dgm:prSet presAssocID="{041FDB26-E3E0-4391-B136-31BEFC9695F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689BB75-E313-441D-A39F-DFC467E36667}" type="pres">
      <dgm:prSet presAssocID="{041FDB26-E3E0-4391-B136-31BEFC9695F8}" presName="spaceRect" presStyleCnt="0"/>
      <dgm:spPr/>
    </dgm:pt>
    <dgm:pt modelId="{6FB6CB05-F4BC-4365-8468-1CFE6AE111CD}" type="pres">
      <dgm:prSet presAssocID="{041FDB26-E3E0-4391-B136-31BEFC9695F8}" presName="textRect" presStyleLbl="revTx" presStyleIdx="3" presStyleCnt="5">
        <dgm:presLayoutVars>
          <dgm:chMax val="1"/>
          <dgm:chPref val="1"/>
        </dgm:presLayoutVars>
      </dgm:prSet>
      <dgm:spPr/>
    </dgm:pt>
    <dgm:pt modelId="{F479A3AB-DA68-4A14-BD64-697A01011E04}" type="pres">
      <dgm:prSet presAssocID="{ECCF1A1E-5098-4FFA-89D8-9BCC658901E0}" presName="sibTrans" presStyleCnt="0"/>
      <dgm:spPr/>
    </dgm:pt>
    <dgm:pt modelId="{11D7EB67-324B-499F-BD09-5C3F2F252354}" type="pres">
      <dgm:prSet presAssocID="{91E3A7D8-6970-4BBD-9F47-CFCB517E2AED}" presName="compNode" presStyleCnt="0"/>
      <dgm:spPr/>
    </dgm:pt>
    <dgm:pt modelId="{5EC0F034-BBBC-40D8-A679-C8EA08B319AB}" type="pres">
      <dgm:prSet presAssocID="{91E3A7D8-6970-4BBD-9F47-CFCB517E2AE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E378D63F-C062-4BE7-B9D3-092B17DAAB88}" type="pres">
      <dgm:prSet presAssocID="{91E3A7D8-6970-4BBD-9F47-CFCB517E2AED}" presName="spaceRect" presStyleCnt="0"/>
      <dgm:spPr/>
    </dgm:pt>
    <dgm:pt modelId="{C3A0EB9F-5BEC-4A2F-946F-A645F79B9078}" type="pres">
      <dgm:prSet presAssocID="{91E3A7D8-6970-4BBD-9F47-CFCB517E2AE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60E973D-C117-4575-8258-4F9C409D991F}" type="presOf" srcId="{91E3A7D8-6970-4BBD-9F47-CFCB517E2AED}" destId="{C3A0EB9F-5BEC-4A2F-946F-A645F79B9078}" srcOrd="0" destOrd="0" presId="urn:microsoft.com/office/officeart/2018/2/layout/IconLabelList"/>
    <dgm:cxn modelId="{B7CE0E3E-A89E-41B7-BE1B-2FE17FADF003}" type="presOf" srcId="{7E75D830-07BB-4F1C-9B6C-2ED15C7AF42D}" destId="{924A2B45-1FB0-47C3-8B79-8FC648C8C056}" srcOrd="0" destOrd="0" presId="urn:microsoft.com/office/officeart/2018/2/layout/IconLabelList"/>
    <dgm:cxn modelId="{52188E5D-5100-45C2-BDD2-17D17D622F30}" srcId="{EB1BF007-8F58-4848-843B-3368BE36B2C8}" destId="{5325FB6E-F68F-4697-8DC6-D7B057C45682}" srcOrd="0" destOrd="0" parTransId="{101FE750-B417-4518-9541-1EB983A654B6}" sibTransId="{F4BCE382-98DF-4D0F-AA45-F0DF3808FE9A}"/>
    <dgm:cxn modelId="{B892A0A0-B525-4356-AE9B-0EDDE38E1E7E}" srcId="{EB1BF007-8F58-4848-843B-3368BE36B2C8}" destId="{91E3A7D8-6970-4BBD-9F47-CFCB517E2AED}" srcOrd="4" destOrd="0" parTransId="{43AC3C28-8EFE-40E1-8498-51C709C41A16}" sibTransId="{3AA1A840-C57A-4A9C-8A1F-3376673A0407}"/>
    <dgm:cxn modelId="{28D254B6-DBDE-4239-905A-DE6FAD49C4CA}" type="presOf" srcId="{EB1BF007-8F58-4848-843B-3368BE36B2C8}" destId="{029D5DA5-52FC-44EC-A2D8-9A6264096384}" srcOrd="0" destOrd="0" presId="urn:microsoft.com/office/officeart/2018/2/layout/IconLabelList"/>
    <dgm:cxn modelId="{F485CFC5-BC33-4EDF-AA8E-F952C54602AB}" srcId="{EB1BF007-8F58-4848-843B-3368BE36B2C8}" destId="{7E75D830-07BB-4F1C-9B6C-2ED15C7AF42D}" srcOrd="1" destOrd="0" parTransId="{40F8F0ED-FEFA-400B-9800-11DCF90C9A2E}" sibTransId="{1B4052E8-4FF9-4172-B9B2-C909165512DA}"/>
    <dgm:cxn modelId="{5FA93AC9-7DC9-41D8-AC09-9B20B33DC178}" type="presOf" srcId="{5325FB6E-F68F-4697-8DC6-D7B057C45682}" destId="{933627E5-B387-426C-9A17-A1B14A4451F6}" srcOrd="0" destOrd="0" presId="urn:microsoft.com/office/officeart/2018/2/layout/IconLabelList"/>
    <dgm:cxn modelId="{288B52D5-4040-41B7-93A5-4AE76CFEDD35}" type="presOf" srcId="{041FDB26-E3E0-4391-B136-31BEFC9695F8}" destId="{6FB6CB05-F4BC-4365-8468-1CFE6AE111CD}" srcOrd="0" destOrd="0" presId="urn:microsoft.com/office/officeart/2018/2/layout/IconLabelList"/>
    <dgm:cxn modelId="{587582D9-0D4D-4B69-85FA-B80AF7FB5FF7}" srcId="{EB1BF007-8F58-4848-843B-3368BE36B2C8}" destId="{ABE0BFD0-5E52-43E1-9C3F-535B9B2DA0DF}" srcOrd="2" destOrd="0" parTransId="{B6B1DCCC-67B7-4585-B3DC-5A4B1F3EE163}" sibTransId="{E1E8F14D-D2B2-4A0C-8BAD-5AF0B8619355}"/>
    <dgm:cxn modelId="{E78000E7-52E8-4032-9DD3-68F18AC8F0D8}" type="presOf" srcId="{ABE0BFD0-5E52-43E1-9C3F-535B9B2DA0DF}" destId="{C293AD24-03BF-4EDE-8FD8-EFB1B15BB411}" srcOrd="0" destOrd="0" presId="urn:microsoft.com/office/officeart/2018/2/layout/IconLabelList"/>
    <dgm:cxn modelId="{520DC6F4-3B0C-4AF6-AD42-A3B3BA8C0A2D}" srcId="{EB1BF007-8F58-4848-843B-3368BE36B2C8}" destId="{041FDB26-E3E0-4391-B136-31BEFC9695F8}" srcOrd="3" destOrd="0" parTransId="{6F46F931-9BC9-4C74-A8F4-9B3383104ED4}" sibTransId="{ECCF1A1E-5098-4FFA-89D8-9BCC658901E0}"/>
    <dgm:cxn modelId="{0EBD2FD3-7F5B-44CA-B7E6-DA1C1E8E6286}" type="presParOf" srcId="{029D5DA5-52FC-44EC-A2D8-9A6264096384}" destId="{4CC9D0B2-7A6B-4733-836E-C8BC719E5417}" srcOrd="0" destOrd="0" presId="urn:microsoft.com/office/officeart/2018/2/layout/IconLabelList"/>
    <dgm:cxn modelId="{7F4F6E37-7428-4910-ACB5-E28D8FBA1474}" type="presParOf" srcId="{4CC9D0B2-7A6B-4733-836E-C8BC719E5417}" destId="{DD1B83E6-6D00-41C2-BE3F-3EC19A0F41FF}" srcOrd="0" destOrd="0" presId="urn:microsoft.com/office/officeart/2018/2/layout/IconLabelList"/>
    <dgm:cxn modelId="{B3A1CCA9-9948-401D-A3FE-984F13138260}" type="presParOf" srcId="{4CC9D0B2-7A6B-4733-836E-C8BC719E5417}" destId="{6D7475CE-A373-470D-A5AB-4E9825D939C6}" srcOrd="1" destOrd="0" presId="urn:microsoft.com/office/officeart/2018/2/layout/IconLabelList"/>
    <dgm:cxn modelId="{B755BC30-2FE7-45D7-8D61-FD0F5ECB94F0}" type="presParOf" srcId="{4CC9D0B2-7A6B-4733-836E-C8BC719E5417}" destId="{933627E5-B387-426C-9A17-A1B14A4451F6}" srcOrd="2" destOrd="0" presId="urn:microsoft.com/office/officeart/2018/2/layout/IconLabelList"/>
    <dgm:cxn modelId="{B451544B-333A-45D7-8BC3-F8C4F55BEA9D}" type="presParOf" srcId="{029D5DA5-52FC-44EC-A2D8-9A6264096384}" destId="{1F6AC8AD-6F23-435E-B08B-8C89EACF1F10}" srcOrd="1" destOrd="0" presId="urn:microsoft.com/office/officeart/2018/2/layout/IconLabelList"/>
    <dgm:cxn modelId="{CEF76170-77E5-4CE0-AF1E-1F3C638C479E}" type="presParOf" srcId="{029D5DA5-52FC-44EC-A2D8-9A6264096384}" destId="{D152D48F-3DA3-4245-ABAF-45017DC77E46}" srcOrd="2" destOrd="0" presId="urn:microsoft.com/office/officeart/2018/2/layout/IconLabelList"/>
    <dgm:cxn modelId="{EA02571B-42C0-4AC4-8D46-9E831E5DF6F5}" type="presParOf" srcId="{D152D48F-3DA3-4245-ABAF-45017DC77E46}" destId="{F9B64F99-606A-4D58-99A7-EEA194932324}" srcOrd="0" destOrd="0" presId="urn:microsoft.com/office/officeart/2018/2/layout/IconLabelList"/>
    <dgm:cxn modelId="{9FA02EA5-03DB-47A0-B239-8420FC495010}" type="presParOf" srcId="{D152D48F-3DA3-4245-ABAF-45017DC77E46}" destId="{AD53FCA0-6567-49E6-B3B5-6CEF6EC56934}" srcOrd="1" destOrd="0" presId="urn:microsoft.com/office/officeart/2018/2/layout/IconLabelList"/>
    <dgm:cxn modelId="{7B65D751-0703-4B89-A4B7-BE60DB5FD272}" type="presParOf" srcId="{D152D48F-3DA3-4245-ABAF-45017DC77E46}" destId="{924A2B45-1FB0-47C3-8B79-8FC648C8C056}" srcOrd="2" destOrd="0" presId="urn:microsoft.com/office/officeart/2018/2/layout/IconLabelList"/>
    <dgm:cxn modelId="{017F56DF-1155-4E62-90E1-269391F88615}" type="presParOf" srcId="{029D5DA5-52FC-44EC-A2D8-9A6264096384}" destId="{A349D1DA-2C4B-4383-8EE7-696C83DF311A}" srcOrd="3" destOrd="0" presId="urn:microsoft.com/office/officeart/2018/2/layout/IconLabelList"/>
    <dgm:cxn modelId="{DB3004D1-427A-4F44-93BB-F7AB40EF3783}" type="presParOf" srcId="{029D5DA5-52FC-44EC-A2D8-9A6264096384}" destId="{2F18802B-06C7-489C-AFE8-2CFAFF25689B}" srcOrd="4" destOrd="0" presId="urn:microsoft.com/office/officeart/2018/2/layout/IconLabelList"/>
    <dgm:cxn modelId="{B1D9F440-E6AF-4735-AD99-0F89D608296D}" type="presParOf" srcId="{2F18802B-06C7-489C-AFE8-2CFAFF25689B}" destId="{CA00DED0-21BF-4FBC-8D15-88A1AE52A52A}" srcOrd="0" destOrd="0" presId="urn:microsoft.com/office/officeart/2018/2/layout/IconLabelList"/>
    <dgm:cxn modelId="{9D6EF4AA-760C-4A32-B881-D37C612B2387}" type="presParOf" srcId="{2F18802B-06C7-489C-AFE8-2CFAFF25689B}" destId="{E0B3A028-F42E-4442-BF7E-BC35FBAD88CE}" srcOrd="1" destOrd="0" presId="urn:microsoft.com/office/officeart/2018/2/layout/IconLabelList"/>
    <dgm:cxn modelId="{E31DD343-1E79-441D-BEAE-5FD6F2BC32AD}" type="presParOf" srcId="{2F18802B-06C7-489C-AFE8-2CFAFF25689B}" destId="{C293AD24-03BF-4EDE-8FD8-EFB1B15BB411}" srcOrd="2" destOrd="0" presId="urn:microsoft.com/office/officeart/2018/2/layout/IconLabelList"/>
    <dgm:cxn modelId="{1E35185A-2E91-4208-ADC5-7BFA393E4B68}" type="presParOf" srcId="{029D5DA5-52FC-44EC-A2D8-9A6264096384}" destId="{D7662E5C-7A87-4CFE-929A-D32FBD51AAC5}" srcOrd="5" destOrd="0" presId="urn:microsoft.com/office/officeart/2018/2/layout/IconLabelList"/>
    <dgm:cxn modelId="{9B9C7B2C-AF99-4289-9CDE-FB6ECDA640DA}" type="presParOf" srcId="{029D5DA5-52FC-44EC-A2D8-9A6264096384}" destId="{C43BD67D-1799-4E90-BAED-197C16F02282}" srcOrd="6" destOrd="0" presId="urn:microsoft.com/office/officeart/2018/2/layout/IconLabelList"/>
    <dgm:cxn modelId="{625E2A37-E9D7-4051-BEA1-80A2CF85CE28}" type="presParOf" srcId="{C43BD67D-1799-4E90-BAED-197C16F02282}" destId="{7C40C4FF-A5EF-4F05-9A5D-8028AA6FB300}" srcOrd="0" destOrd="0" presId="urn:microsoft.com/office/officeart/2018/2/layout/IconLabelList"/>
    <dgm:cxn modelId="{A2C87480-185F-4527-939A-9CF24F54A4FC}" type="presParOf" srcId="{C43BD67D-1799-4E90-BAED-197C16F02282}" destId="{B689BB75-E313-441D-A39F-DFC467E36667}" srcOrd="1" destOrd="0" presId="urn:microsoft.com/office/officeart/2018/2/layout/IconLabelList"/>
    <dgm:cxn modelId="{F6A00939-2127-412A-B5CB-4F3F14288E83}" type="presParOf" srcId="{C43BD67D-1799-4E90-BAED-197C16F02282}" destId="{6FB6CB05-F4BC-4365-8468-1CFE6AE111CD}" srcOrd="2" destOrd="0" presId="urn:microsoft.com/office/officeart/2018/2/layout/IconLabelList"/>
    <dgm:cxn modelId="{33323336-B80E-491F-8E9F-69948EE111C3}" type="presParOf" srcId="{029D5DA5-52FC-44EC-A2D8-9A6264096384}" destId="{F479A3AB-DA68-4A14-BD64-697A01011E04}" srcOrd="7" destOrd="0" presId="urn:microsoft.com/office/officeart/2018/2/layout/IconLabelList"/>
    <dgm:cxn modelId="{2CF1000B-E055-4EDF-8FC4-7318C60D725E}" type="presParOf" srcId="{029D5DA5-52FC-44EC-A2D8-9A6264096384}" destId="{11D7EB67-324B-499F-BD09-5C3F2F252354}" srcOrd="8" destOrd="0" presId="urn:microsoft.com/office/officeart/2018/2/layout/IconLabelList"/>
    <dgm:cxn modelId="{C652D0F6-30E4-484D-BDB9-BEAE3E5DE48A}" type="presParOf" srcId="{11D7EB67-324B-499F-BD09-5C3F2F252354}" destId="{5EC0F034-BBBC-40D8-A679-C8EA08B319AB}" srcOrd="0" destOrd="0" presId="urn:microsoft.com/office/officeart/2018/2/layout/IconLabelList"/>
    <dgm:cxn modelId="{FF38DCC1-675E-48E8-BF7B-73CE83A89BA1}" type="presParOf" srcId="{11D7EB67-324B-499F-BD09-5C3F2F252354}" destId="{E378D63F-C062-4BE7-B9D3-092B17DAAB88}" srcOrd="1" destOrd="0" presId="urn:microsoft.com/office/officeart/2018/2/layout/IconLabelList"/>
    <dgm:cxn modelId="{7A908DD1-469C-4D94-A113-4F968142DA55}" type="presParOf" srcId="{11D7EB67-324B-499F-BD09-5C3F2F252354}" destId="{C3A0EB9F-5BEC-4A2F-946F-A645F79B907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DA17F6-3C3D-4E6C-B532-6846DB28BED2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B1F08CE-B0DA-4670-A9B8-ADDF30B630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Gemini 1.5 Flash supports multimodal input.</a:t>
          </a:r>
        </a:p>
      </dgm:t>
    </dgm:pt>
    <dgm:pt modelId="{49D7A8EE-F8E1-4C70-AF0E-68AA98C7AC6E}" type="parTrans" cxnId="{B005289B-6758-4F99-A1AC-55CA17CAE6D1}">
      <dgm:prSet/>
      <dgm:spPr/>
      <dgm:t>
        <a:bodyPr/>
        <a:lstStyle/>
        <a:p>
          <a:endParaRPr lang="en-US"/>
        </a:p>
      </dgm:t>
    </dgm:pt>
    <dgm:pt modelId="{F0F9EF5B-45E6-4051-802A-7D112F7E32B7}" type="sibTrans" cxnId="{B005289B-6758-4F99-A1AC-55CA17CAE6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E9D147F-21E2-401E-8C5A-3EC4F2DA6D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Extremely large context window (millions of tokens).</a:t>
          </a:r>
        </a:p>
      </dgm:t>
    </dgm:pt>
    <dgm:pt modelId="{054BF8FB-27AA-4EC6-AE8E-C396B77987B1}" type="parTrans" cxnId="{41562674-C083-48FC-B124-D9F3697C932A}">
      <dgm:prSet/>
      <dgm:spPr/>
      <dgm:t>
        <a:bodyPr/>
        <a:lstStyle/>
        <a:p>
          <a:endParaRPr lang="en-US"/>
        </a:p>
      </dgm:t>
    </dgm:pt>
    <dgm:pt modelId="{3856C444-48D7-4D35-A032-708AC7545875}" type="sibTrans" cxnId="{41562674-C083-48FC-B124-D9F3697C93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11EF4B-E937-4BBC-8BAD-22F9910989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Flash variant optimized for low-latency interactions.</a:t>
          </a:r>
        </a:p>
      </dgm:t>
    </dgm:pt>
    <dgm:pt modelId="{2F7BD600-A206-437E-B337-83635BFFCCC8}" type="parTrans" cxnId="{3C9E9A55-D993-4EAB-9834-63E7220503AF}">
      <dgm:prSet/>
      <dgm:spPr/>
      <dgm:t>
        <a:bodyPr/>
        <a:lstStyle/>
        <a:p>
          <a:endParaRPr lang="en-US"/>
        </a:p>
      </dgm:t>
    </dgm:pt>
    <dgm:pt modelId="{D02F492C-09EF-40D0-A96A-7F2556D01C74}" type="sibTrans" cxnId="{3C9E9A55-D993-4EAB-9834-63E7220503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E556EA-3992-4B91-8E34-DDB254DBC3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Uses prompt engineering for empathetic, non-diagnostic support.</a:t>
          </a:r>
        </a:p>
      </dgm:t>
    </dgm:pt>
    <dgm:pt modelId="{E9F262E9-5B5F-41CC-A5C7-1D1CB7C7D18F}" type="parTrans" cxnId="{71ECC53A-2009-4E01-9476-28065B484F3C}">
      <dgm:prSet/>
      <dgm:spPr/>
      <dgm:t>
        <a:bodyPr/>
        <a:lstStyle/>
        <a:p>
          <a:endParaRPr lang="en-US"/>
        </a:p>
      </dgm:t>
    </dgm:pt>
    <dgm:pt modelId="{822B5DAA-1F46-4A19-A0B0-2A59F848B22A}" type="sibTrans" cxnId="{71ECC53A-2009-4E01-9476-28065B484F3C}">
      <dgm:prSet/>
      <dgm:spPr/>
      <dgm:t>
        <a:bodyPr/>
        <a:lstStyle/>
        <a:p>
          <a:endParaRPr lang="en-US"/>
        </a:p>
      </dgm:t>
    </dgm:pt>
    <dgm:pt modelId="{8F48C8D6-5164-4A66-9928-D12B77E21EBF}" type="pres">
      <dgm:prSet presAssocID="{3FDA17F6-3C3D-4E6C-B532-6846DB28BED2}" presName="root" presStyleCnt="0">
        <dgm:presLayoutVars>
          <dgm:dir/>
          <dgm:resizeHandles val="exact"/>
        </dgm:presLayoutVars>
      </dgm:prSet>
      <dgm:spPr/>
    </dgm:pt>
    <dgm:pt modelId="{7A9075FC-AE08-4FF2-8781-C882FF3A3F98}" type="pres">
      <dgm:prSet presAssocID="{3FDA17F6-3C3D-4E6C-B532-6846DB28BED2}" presName="container" presStyleCnt="0">
        <dgm:presLayoutVars>
          <dgm:dir/>
          <dgm:resizeHandles val="exact"/>
        </dgm:presLayoutVars>
      </dgm:prSet>
      <dgm:spPr/>
    </dgm:pt>
    <dgm:pt modelId="{3655A5BE-6F09-432D-B5E8-9F99C80309A4}" type="pres">
      <dgm:prSet presAssocID="{5B1F08CE-B0DA-4670-A9B8-ADDF30B63089}" presName="compNode" presStyleCnt="0"/>
      <dgm:spPr/>
    </dgm:pt>
    <dgm:pt modelId="{56D7B598-1EFA-4051-B644-2F63A7AEC15B}" type="pres">
      <dgm:prSet presAssocID="{5B1F08CE-B0DA-4670-A9B8-ADDF30B63089}" presName="iconBgRect" presStyleLbl="bgShp" presStyleIdx="0" presStyleCnt="4"/>
      <dgm:spPr/>
    </dgm:pt>
    <dgm:pt modelId="{EF3C02E2-BE63-4471-83B7-2440210D6519}" type="pres">
      <dgm:prSet presAssocID="{5B1F08CE-B0DA-4670-A9B8-ADDF30B630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41664902-5878-4B7A-804B-27D02986A213}" type="pres">
      <dgm:prSet presAssocID="{5B1F08CE-B0DA-4670-A9B8-ADDF30B63089}" presName="spaceRect" presStyleCnt="0"/>
      <dgm:spPr/>
    </dgm:pt>
    <dgm:pt modelId="{C1A486BD-9663-446B-AA1A-CC652044C831}" type="pres">
      <dgm:prSet presAssocID="{5B1F08CE-B0DA-4670-A9B8-ADDF30B63089}" presName="textRect" presStyleLbl="revTx" presStyleIdx="0" presStyleCnt="4">
        <dgm:presLayoutVars>
          <dgm:chMax val="1"/>
          <dgm:chPref val="1"/>
        </dgm:presLayoutVars>
      </dgm:prSet>
      <dgm:spPr/>
    </dgm:pt>
    <dgm:pt modelId="{79764C1A-B115-42B3-AECE-930B4F1D5B9A}" type="pres">
      <dgm:prSet presAssocID="{F0F9EF5B-45E6-4051-802A-7D112F7E32B7}" presName="sibTrans" presStyleLbl="sibTrans2D1" presStyleIdx="0" presStyleCnt="0"/>
      <dgm:spPr/>
    </dgm:pt>
    <dgm:pt modelId="{A460E756-B70D-47C6-808B-CB017A3E5259}" type="pres">
      <dgm:prSet presAssocID="{6E9D147F-21E2-401E-8C5A-3EC4F2DA6D12}" presName="compNode" presStyleCnt="0"/>
      <dgm:spPr/>
    </dgm:pt>
    <dgm:pt modelId="{DA3F42FC-709D-403D-A3F6-C2E8E309D151}" type="pres">
      <dgm:prSet presAssocID="{6E9D147F-21E2-401E-8C5A-3EC4F2DA6D12}" presName="iconBgRect" presStyleLbl="bgShp" presStyleIdx="1" presStyleCnt="4"/>
      <dgm:spPr/>
    </dgm:pt>
    <dgm:pt modelId="{4FBCA939-D5E0-49FB-BBB3-84BAB22C6FAE}" type="pres">
      <dgm:prSet presAssocID="{6E9D147F-21E2-401E-8C5A-3EC4F2DA6D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063C3D5-1052-4E41-82B6-48A5276C8AE1}" type="pres">
      <dgm:prSet presAssocID="{6E9D147F-21E2-401E-8C5A-3EC4F2DA6D12}" presName="spaceRect" presStyleCnt="0"/>
      <dgm:spPr/>
    </dgm:pt>
    <dgm:pt modelId="{DBE1B0BB-64AA-4E9C-A7B4-7A8F75F14B26}" type="pres">
      <dgm:prSet presAssocID="{6E9D147F-21E2-401E-8C5A-3EC4F2DA6D12}" presName="textRect" presStyleLbl="revTx" presStyleIdx="1" presStyleCnt="4">
        <dgm:presLayoutVars>
          <dgm:chMax val="1"/>
          <dgm:chPref val="1"/>
        </dgm:presLayoutVars>
      </dgm:prSet>
      <dgm:spPr/>
    </dgm:pt>
    <dgm:pt modelId="{10955289-5871-40B9-919E-3E5598FBAA94}" type="pres">
      <dgm:prSet presAssocID="{3856C444-48D7-4D35-A032-708AC7545875}" presName="sibTrans" presStyleLbl="sibTrans2D1" presStyleIdx="0" presStyleCnt="0"/>
      <dgm:spPr/>
    </dgm:pt>
    <dgm:pt modelId="{84BD4B30-9624-4E3C-A091-F31D7DB7051C}" type="pres">
      <dgm:prSet presAssocID="{6911EF4B-E937-4BBC-8BAD-22F991098929}" presName="compNode" presStyleCnt="0"/>
      <dgm:spPr/>
    </dgm:pt>
    <dgm:pt modelId="{0868DDA1-79D8-44C3-85B1-3DD2580B79E6}" type="pres">
      <dgm:prSet presAssocID="{6911EF4B-E937-4BBC-8BAD-22F991098929}" presName="iconBgRect" presStyleLbl="bgShp" presStyleIdx="2" presStyleCnt="4"/>
      <dgm:spPr/>
    </dgm:pt>
    <dgm:pt modelId="{1F7E8F94-6244-415A-A9FE-368FB1CFB9F1}" type="pres">
      <dgm:prSet presAssocID="{6911EF4B-E937-4BBC-8BAD-22F9910989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66004F62-C18B-40BE-B061-50CDB3DDB1EE}" type="pres">
      <dgm:prSet presAssocID="{6911EF4B-E937-4BBC-8BAD-22F991098929}" presName="spaceRect" presStyleCnt="0"/>
      <dgm:spPr/>
    </dgm:pt>
    <dgm:pt modelId="{C68B3B03-479E-4197-861C-828C7BFCB031}" type="pres">
      <dgm:prSet presAssocID="{6911EF4B-E937-4BBC-8BAD-22F991098929}" presName="textRect" presStyleLbl="revTx" presStyleIdx="2" presStyleCnt="4">
        <dgm:presLayoutVars>
          <dgm:chMax val="1"/>
          <dgm:chPref val="1"/>
        </dgm:presLayoutVars>
      </dgm:prSet>
      <dgm:spPr/>
    </dgm:pt>
    <dgm:pt modelId="{C53D4872-3B20-4DF5-BCA6-75F1FF3DF233}" type="pres">
      <dgm:prSet presAssocID="{D02F492C-09EF-40D0-A96A-7F2556D01C74}" presName="sibTrans" presStyleLbl="sibTrans2D1" presStyleIdx="0" presStyleCnt="0"/>
      <dgm:spPr/>
    </dgm:pt>
    <dgm:pt modelId="{59D65EA8-C7A3-4DD0-AAAA-A486CB599125}" type="pres">
      <dgm:prSet presAssocID="{AAE556EA-3992-4B91-8E34-DDB254DBC3CE}" presName="compNode" presStyleCnt="0"/>
      <dgm:spPr/>
    </dgm:pt>
    <dgm:pt modelId="{5A80700C-3D0E-4B0B-9339-0BBE90F71288}" type="pres">
      <dgm:prSet presAssocID="{AAE556EA-3992-4B91-8E34-DDB254DBC3CE}" presName="iconBgRect" presStyleLbl="bgShp" presStyleIdx="3" presStyleCnt="4"/>
      <dgm:spPr/>
    </dgm:pt>
    <dgm:pt modelId="{F0B45D71-AE38-40B4-B518-3DE614FEB70A}" type="pres">
      <dgm:prSet presAssocID="{AAE556EA-3992-4B91-8E34-DDB254DBC3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995D3F13-334D-4457-8C65-BC5EE4BCFCF9}" type="pres">
      <dgm:prSet presAssocID="{AAE556EA-3992-4B91-8E34-DDB254DBC3CE}" presName="spaceRect" presStyleCnt="0"/>
      <dgm:spPr/>
    </dgm:pt>
    <dgm:pt modelId="{C1415099-3E01-4576-85E4-B68C629C54C1}" type="pres">
      <dgm:prSet presAssocID="{AAE556EA-3992-4B91-8E34-DDB254DBC3C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AA020B-968F-4183-8F2D-F07BD9E2A04C}" type="presOf" srcId="{5B1F08CE-B0DA-4670-A9B8-ADDF30B63089}" destId="{C1A486BD-9663-446B-AA1A-CC652044C831}" srcOrd="0" destOrd="0" presId="urn:microsoft.com/office/officeart/2018/2/layout/IconCircleList"/>
    <dgm:cxn modelId="{EB2F991F-0B49-448E-8D22-40C55C47ABB2}" type="presOf" srcId="{D02F492C-09EF-40D0-A96A-7F2556D01C74}" destId="{C53D4872-3B20-4DF5-BCA6-75F1FF3DF233}" srcOrd="0" destOrd="0" presId="urn:microsoft.com/office/officeart/2018/2/layout/IconCircleList"/>
    <dgm:cxn modelId="{1F255433-4006-488B-B96C-CF647A141ED9}" type="presOf" srcId="{AAE556EA-3992-4B91-8E34-DDB254DBC3CE}" destId="{C1415099-3E01-4576-85E4-B68C629C54C1}" srcOrd="0" destOrd="0" presId="urn:microsoft.com/office/officeart/2018/2/layout/IconCircleList"/>
    <dgm:cxn modelId="{C7DA2A34-F438-4CBD-8B8C-181B9327163F}" type="presOf" srcId="{6E9D147F-21E2-401E-8C5A-3EC4F2DA6D12}" destId="{DBE1B0BB-64AA-4E9C-A7B4-7A8F75F14B26}" srcOrd="0" destOrd="0" presId="urn:microsoft.com/office/officeart/2018/2/layout/IconCircleList"/>
    <dgm:cxn modelId="{71ECC53A-2009-4E01-9476-28065B484F3C}" srcId="{3FDA17F6-3C3D-4E6C-B532-6846DB28BED2}" destId="{AAE556EA-3992-4B91-8E34-DDB254DBC3CE}" srcOrd="3" destOrd="0" parTransId="{E9F262E9-5B5F-41CC-A5C7-1D1CB7C7D18F}" sibTransId="{822B5DAA-1F46-4A19-A0B0-2A59F848B22A}"/>
    <dgm:cxn modelId="{FFCB7452-9C5D-4F06-9705-02705D9FF3A0}" type="presOf" srcId="{3856C444-48D7-4D35-A032-708AC7545875}" destId="{10955289-5871-40B9-919E-3E5598FBAA94}" srcOrd="0" destOrd="0" presId="urn:microsoft.com/office/officeart/2018/2/layout/IconCircleList"/>
    <dgm:cxn modelId="{41562674-C083-48FC-B124-D9F3697C932A}" srcId="{3FDA17F6-3C3D-4E6C-B532-6846DB28BED2}" destId="{6E9D147F-21E2-401E-8C5A-3EC4F2DA6D12}" srcOrd="1" destOrd="0" parTransId="{054BF8FB-27AA-4EC6-AE8E-C396B77987B1}" sibTransId="{3856C444-48D7-4D35-A032-708AC7545875}"/>
    <dgm:cxn modelId="{3C9E9A55-D993-4EAB-9834-63E7220503AF}" srcId="{3FDA17F6-3C3D-4E6C-B532-6846DB28BED2}" destId="{6911EF4B-E937-4BBC-8BAD-22F991098929}" srcOrd="2" destOrd="0" parTransId="{2F7BD600-A206-437E-B337-83635BFFCCC8}" sibTransId="{D02F492C-09EF-40D0-A96A-7F2556D01C74}"/>
    <dgm:cxn modelId="{D4E3A983-CA60-48F8-A85B-AE718C5AAFBD}" type="presOf" srcId="{F0F9EF5B-45E6-4051-802A-7D112F7E32B7}" destId="{79764C1A-B115-42B3-AECE-930B4F1D5B9A}" srcOrd="0" destOrd="0" presId="urn:microsoft.com/office/officeart/2018/2/layout/IconCircleList"/>
    <dgm:cxn modelId="{B005289B-6758-4F99-A1AC-55CA17CAE6D1}" srcId="{3FDA17F6-3C3D-4E6C-B532-6846DB28BED2}" destId="{5B1F08CE-B0DA-4670-A9B8-ADDF30B63089}" srcOrd="0" destOrd="0" parTransId="{49D7A8EE-F8E1-4C70-AF0E-68AA98C7AC6E}" sibTransId="{F0F9EF5B-45E6-4051-802A-7D112F7E32B7}"/>
    <dgm:cxn modelId="{BCDF5FAC-46DB-4B67-A85B-E514DACB3760}" type="presOf" srcId="{6911EF4B-E937-4BBC-8BAD-22F991098929}" destId="{C68B3B03-479E-4197-861C-828C7BFCB031}" srcOrd="0" destOrd="0" presId="urn:microsoft.com/office/officeart/2018/2/layout/IconCircleList"/>
    <dgm:cxn modelId="{219462E6-4104-49CF-A379-2109A15C7365}" type="presOf" srcId="{3FDA17F6-3C3D-4E6C-B532-6846DB28BED2}" destId="{8F48C8D6-5164-4A66-9928-D12B77E21EBF}" srcOrd="0" destOrd="0" presId="urn:microsoft.com/office/officeart/2018/2/layout/IconCircleList"/>
    <dgm:cxn modelId="{0CFFF829-7742-4499-B038-BAB71074BF94}" type="presParOf" srcId="{8F48C8D6-5164-4A66-9928-D12B77E21EBF}" destId="{7A9075FC-AE08-4FF2-8781-C882FF3A3F98}" srcOrd="0" destOrd="0" presId="urn:microsoft.com/office/officeart/2018/2/layout/IconCircleList"/>
    <dgm:cxn modelId="{AE7176EB-595A-46E3-ACDE-872028BA6FD7}" type="presParOf" srcId="{7A9075FC-AE08-4FF2-8781-C882FF3A3F98}" destId="{3655A5BE-6F09-432D-B5E8-9F99C80309A4}" srcOrd="0" destOrd="0" presId="urn:microsoft.com/office/officeart/2018/2/layout/IconCircleList"/>
    <dgm:cxn modelId="{8FDB8228-ECC7-44FF-B460-3A7C7C329040}" type="presParOf" srcId="{3655A5BE-6F09-432D-B5E8-9F99C80309A4}" destId="{56D7B598-1EFA-4051-B644-2F63A7AEC15B}" srcOrd="0" destOrd="0" presId="urn:microsoft.com/office/officeart/2018/2/layout/IconCircleList"/>
    <dgm:cxn modelId="{A2A7090A-7DCB-454D-BD24-7CB71DAC5C7E}" type="presParOf" srcId="{3655A5BE-6F09-432D-B5E8-9F99C80309A4}" destId="{EF3C02E2-BE63-4471-83B7-2440210D6519}" srcOrd="1" destOrd="0" presId="urn:microsoft.com/office/officeart/2018/2/layout/IconCircleList"/>
    <dgm:cxn modelId="{3A6562CA-CB3C-4545-BB6B-BE2A1864207E}" type="presParOf" srcId="{3655A5BE-6F09-432D-B5E8-9F99C80309A4}" destId="{41664902-5878-4B7A-804B-27D02986A213}" srcOrd="2" destOrd="0" presId="urn:microsoft.com/office/officeart/2018/2/layout/IconCircleList"/>
    <dgm:cxn modelId="{B82C13E0-7D26-45D0-8E4A-5B0C408D5B1D}" type="presParOf" srcId="{3655A5BE-6F09-432D-B5E8-9F99C80309A4}" destId="{C1A486BD-9663-446B-AA1A-CC652044C831}" srcOrd="3" destOrd="0" presId="urn:microsoft.com/office/officeart/2018/2/layout/IconCircleList"/>
    <dgm:cxn modelId="{39EBDEE9-583B-420A-943E-E2CFF18A5485}" type="presParOf" srcId="{7A9075FC-AE08-4FF2-8781-C882FF3A3F98}" destId="{79764C1A-B115-42B3-AECE-930B4F1D5B9A}" srcOrd="1" destOrd="0" presId="urn:microsoft.com/office/officeart/2018/2/layout/IconCircleList"/>
    <dgm:cxn modelId="{B4C1A04F-EE14-4CAD-8CEB-1947E756E2CB}" type="presParOf" srcId="{7A9075FC-AE08-4FF2-8781-C882FF3A3F98}" destId="{A460E756-B70D-47C6-808B-CB017A3E5259}" srcOrd="2" destOrd="0" presId="urn:microsoft.com/office/officeart/2018/2/layout/IconCircleList"/>
    <dgm:cxn modelId="{75ECE9D2-60E7-4028-B7E0-224C7CD54D96}" type="presParOf" srcId="{A460E756-B70D-47C6-808B-CB017A3E5259}" destId="{DA3F42FC-709D-403D-A3F6-C2E8E309D151}" srcOrd="0" destOrd="0" presId="urn:microsoft.com/office/officeart/2018/2/layout/IconCircleList"/>
    <dgm:cxn modelId="{660BA69D-ACE2-40D1-A52D-342B0CD85ABC}" type="presParOf" srcId="{A460E756-B70D-47C6-808B-CB017A3E5259}" destId="{4FBCA939-D5E0-49FB-BBB3-84BAB22C6FAE}" srcOrd="1" destOrd="0" presId="urn:microsoft.com/office/officeart/2018/2/layout/IconCircleList"/>
    <dgm:cxn modelId="{5C31F7A5-2FE0-467E-82D8-2B0B44A36AB3}" type="presParOf" srcId="{A460E756-B70D-47C6-808B-CB017A3E5259}" destId="{8063C3D5-1052-4E41-82B6-48A5276C8AE1}" srcOrd="2" destOrd="0" presId="urn:microsoft.com/office/officeart/2018/2/layout/IconCircleList"/>
    <dgm:cxn modelId="{7674AE66-0F79-442C-996E-819FAAE458A3}" type="presParOf" srcId="{A460E756-B70D-47C6-808B-CB017A3E5259}" destId="{DBE1B0BB-64AA-4E9C-A7B4-7A8F75F14B26}" srcOrd="3" destOrd="0" presId="urn:microsoft.com/office/officeart/2018/2/layout/IconCircleList"/>
    <dgm:cxn modelId="{29E03308-30CF-4E40-8ECC-5DD9D2518FE6}" type="presParOf" srcId="{7A9075FC-AE08-4FF2-8781-C882FF3A3F98}" destId="{10955289-5871-40B9-919E-3E5598FBAA94}" srcOrd="3" destOrd="0" presId="urn:microsoft.com/office/officeart/2018/2/layout/IconCircleList"/>
    <dgm:cxn modelId="{4027880E-4634-4A44-A657-081ABC7B26AB}" type="presParOf" srcId="{7A9075FC-AE08-4FF2-8781-C882FF3A3F98}" destId="{84BD4B30-9624-4E3C-A091-F31D7DB7051C}" srcOrd="4" destOrd="0" presId="urn:microsoft.com/office/officeart/2018/2/layout/IconCircleList"/>
    <dgm:cxn modelId="{3ADB9E0C-4BF0-44D3-8946-78D06839A7D1}" type="presParOf" srcId="{84BD4B30-9624-4E3C-A091-F31D7DB7051C}" destId="{0868DDA1-79D8-44C3-85B1-3DD2580B79E6}" srcOrd="0" destOrd="0" presId="urn:microsoft.com/office/officeart/2018/2/layout/IconCircleList"/>
    <dgm:cxn modelId="{40677D3B-A306-438B-87DF-7580993AB937}" type="presParOf" srcId="{84BD4B30-9624-4E3C-A091-F31D7DB7051C}" destId="{1F7E8F94-6244-415A-A9FE-368FB1CFB9F1}" srcOrd="1" destOrd="0" presId="urn:microsoft.com/office/officeart/2018/2/layout/IconCircleList"/>
    <dgm:cxn modelId="{05543182-FF1F-466D-B63A-81561F75EF28}" type="presParOf" srcId="{84BD4B30-9624-4E3C-A091-F31D7DB7051C}" destId="{66004F62-C18B-40BE-B061-50CDB3DDB1EE}" srcOrd="2" destOrd="0" presId="urn:microsoft.com/office/officeart/2018/2/layout/IconCircleList"/>
    <dgm:cxn modelId="{98976A7A-4C8B-403F-8F65-8F5430695378}" type="presParOf" srcId="{84BD4B30-9624-4E3C-A091-F31D7DB7051C}" destId="{C68B3B03-479E-4197-861C-828C7BFCB031}" srcOrd="3" destOrd="0" presId="urn:microsoft.com/office/officeart/2018/2/layout/IconCircleList"/>
    <dgm:cxn modelId="{3B97BE0E-CC36-4B88-8155-DB373E735D69}" type="presParOf" srcId="{7A9075FC-AE08-4FF2-8781-C882FF3A3F98}" destId="{C53D4872-3B20-4DF5-BCA6-75F1FF3DF233}" srcOrd="5" destOrd="0" presId="urn:microsoft.com/office/officeart/2018/2/layout/IconCircleList"/>
    <dgm:cxn modelId="{ADB7B26E-4E48-45E2-9033-D3711FFBB516}" type="presParOf" srcId="{7A9075FC-AE08-4FF2-8781-C882FF3A3F98}" destId="{59D65EA8-C7A3-4DD0-AAAA-A486CB599125}" srcOrd="6" destOrd="0" presId="urn:microsoft.com/office/officeart/2018/2/layout/IconCircleList"/>
    <dgm:cxn modelId="{7D9CC4AB-60DF-4602-A8ED-AD4486057DBF}" type="presParOf" srcId="{59D65EA8-C7A3-4DD0-AAAA-A486CB599125}" destId="{5A80700C-3D0E-4B0B-9339-0BBE90F71288}" srcOrd="0" destOrd="0" presId="urn:microsoft.com/office/officeart/2018/2/layout/IconCircleList"/>
    <dgm:cxn modelId="{C1BDB2C5-5C6F-4374-ACAB-E8A828415BDF}" type="presParOf" srcId="{59D65EA8-C7A3-4DD0-AAAA-A486CB599125}" destId="{F0B45D71-AE38-40B4-B518-3DE614FEB70A}" srcOrd="1" destOrd="0" presId="urn:microsoft.com/office/officeart/2018/2/layout/IconCircleList"/>
    <dgm:cxn modelId="{417A8BB5-D190-4B4E-B6C9-789797FEF9BC}" type="presParOf" srcId="{59D65EA8-C7A3-4DD0-AAAA-A486CB599125}" destId="{995D3F13-334D-4457-8C65-BC5EE4BCFCF9}" srcOrd="2" destOrd="0" presId="urn:microsoft.com/office/officeart/2018/2/layout/IconCircleList"/>
    <dgm:cxn modelId="{102F1116-4E4B-419C-B6E2-5D9232E8A04A}" type="presParOf" srcId="{59D65EA8-C7A3-4DD0-AAAA-A486CB599125}" destId="{C1415099-3E01-4576-85E4-B68C629C54C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8017BC-6B10-4FE6-83E9-ECD58163CA7A}" type="doc">
      <dgm:prSet loTypeId="urn:microsoft.com/office/officeart/2018/5/layout/IconCircle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CF7B9D-FBB9-4188-99F2-53F5C0A9D4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Captures semantic similarity using vector space.</a:t>
          </a:r>
        </a:p>
      </dgm:t>
    </dgm:pt>
    <dgm:pt modelId="{92C7980F-7280-4A94-BAB3-E582E886086F}" type="parTrans" cxnId="{B9C14AFC-5478-4AF0-88CD-244612A69FC6}">
      <dgm:prSet/>
      <dgm:spPr/>
      <dgm:t>
        <a:bodyPr/>
        <a:lstStyle/>
        <a:p>
          <a:endParaRPr lang="en-US"/>
        </a:p>
      </dgm:t>
    </dgm:pt>
    <dgm:pt modelId="{D0D19CC1-1FE3-4809-BCE0-D0819C6ACBBB}" type="sibTrans" cxnId="{B9C14AFC-5478-4AF0-88CD-244612A69FC6}">
      <dgm:prSet/>
      <dgm:spPr/>
      <dgm:t>
        <a:bodyPr/>
        <a:lstStyle/>
        <a:p>
          <a:endParaRPr lang="en-US"/>
        </a:p>
      </dgm:t>
    </dgm:pt>
    <dgm:pt modelId="{264D7BF3-A000-4977-98BE-35DECDD917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Different task types improve accuracy (document vs query).</a:t>
          </a:r>
        </a:p>
      </dgm:t>
    </dgm:pt>
    <dgm:pt modelId="{9205A725-E62F-43A0-BBE0-756F4E7B0015}" type="parTrans" cxnId="{ACFA74B8-A1AD-468B-86DB-243CA2433FB8}">
      <dgm:prSet/>
      <dgm:spPr/>
      <dgm:t>
        <a:bodyPr/>
        <a:lstStyle/>
        <a:p>
          <a:endParaRPr lang="en-US"/>
        </a:p>
      </dgm:t>
    </dgm:pt>
    <dgm:pt modelId="{73B2A823-4ACF-4B0F-B6AD-034A1EDCD494}" type="sibTrans" cxnId="{ACFA74B8-A1AD-468B-86DB-243CA2433FB8}">
      <dgm:prSet/>
      <dgm:spPr/>
      <dgm:t>
        <a:bodyPr/>
        <a:lstStyle/>
        <a:p>
          <a:endParaRPr lang="en-US"/>
        </a:p>
      </dgm:t>
    </dgm:pt>
    <dgm:pt modelId="{9DC834D4-BBDE-4279-8D4E-2AF781E2831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Supports precise retrieval of related context.</a:t>
          </a:r>
        </a:p>
      </dgm:t>
    </dgm:pt>
    <dgm:pt modelId="{73885F87-387F-4F57-A8A9-6A00EF0C6A17}" type="parTrans" cxnId="{EBF7E3A5-668B-48D3-885D-5D6D2697D7D0}">
      <dgm:prSet/>
      <dgm:spPr/>
      <dgm:t>
        <a:bodyPr/>
        <a:lstStyle/>
        <a:p>
          <a:endParaRPr lang="en-US"/>
        </a:p>
      </dgm:t>
    </dgm:pt>
    <dgm:pt modelId="{2D16F601-1E17-4011-87E2-BAAA1595CFE3}" type="sibTrans" cxnId="{EBF7E3A5-668B-48D3-885D-5D6D2697D7D0}">
      <dgm:prSet/>
      <dgm:spPr/>
      <dgm:t>
        <a:bodyPr/>
        <a:lstStyle/>
        <a:p>
          <a:endParaRPr lang="en-US"/>
        </a:p>
      </dgm:t>
    </dgm:pt>
    <dgm:pt modelId="{45251C72-08E1-4D8A-BA72-AF901C2826A8}" type="pres">
      <dgm:prSet presAssocID="{A58017BC-6B10-4FE6-83E9-ECD58163CA7A}" presName="root" presStyleCnt="0">
        <dgm:presLayoutVars>
          <dgm:dir/>
          <dgm:resizeHandles val="exact"/>
        </dgm:presLayoutVars>
      </dgm:prSet>
      <dgm:spPr/>
    </dgm:pt>
    <dgm:pt modelId="{A455FC7D-0296-46CD-A663-F2CA689EA354}" type="pres">
      <dgm:prSet presAssocID="{D6CF7B9D-FBB9-4188-99F2-53F5C0A9D41D}" presName="compNode" presStyleCnt="0"/>
      <dgm:spPr/>
    </dgm:pt>
    <dgm:pt modelId="{8F828DF9-B49C-4467-9DAA-AA1EDF1912F3}" type="pres">
      <dgm:prSet presAssocID="{D6CF7B9D-FBB9-4188-99F2-53F5C0A9D41D}" presName="iconBgRect" presStyleLbl="bgShp" presStyleIdx="0" presStyleCnt="3"/>
      <dgm:spPr/>
    </dgm:pt>
    <dgm:pt modelId="{6C3A61D2-C0BC-4F57-9C1D-40001D4BF337}" type="pres">
      <dgm:prSet presAssocID="{D6CF7B9D-FBB9-4188-99F2-53F5C0A9D4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4392C4E-5051-493A-9F59-BBAC55C4C9F0}" type="pres">
      <dgm:prSet presAssocID="{D6CF7B9D-FBB9-4188-99F2-53F5C0A9D41D}" presName="spaceRect" presStyleCnt="0"/>
      <dgm:spPr/>
    </dgm:pt>
    <dgm:pt modelId="{2170B973-4AD6-46A8-B1D0-60E34339592C}" type="pres">
      <dgm:prSet presAssocID="{D6CF7B9D-FBB9-4188-99F2-53F5C0A9D41D}" presName="textRect" presStyleLbl="revTx" presStyleIdx="0" presStyleCnt="3">
        <dgm:presLayoutVars>
          <dgm:chMax val="1"/>
          <dgm:chPref val="1"/>
        </dgm:presLayoutVars>
      </dgm:prSet>
      <dgm:spPr/>
    </dgm:pt>
    <dgm:pt modelId="{EFD44D2D-1330-4DC4-A311-F84C0AF8CC91}" type="pres">
      <dgm:prSet presAssocID="{D0D19CC1-1FE3-4809-BCE0-D0819C6ACBBB}" presName="sibTrans" presStyleCnt="0"/>
      <dgm:spPr/>
    </dgm:pt>
    <dgm:pt modelId="{78B2A4C5-8D2C-44C8-A8C1-0C778C16EB10}" type="pres">
      <dgm:prSet presAssocID="{264D7BF3-A000-4977-98BE-35DECDD91751}" presName="compNode" presStyleCnt="0"/>
      <dgm:spPr/>
    </dgm:pt>
    <dgm:pt modelId="{844ADABB-285C-48CA-93F9-7F05DD6A6EC9}" type="pres">
      <dgm:prSet presAssocID="{264D7BF3-A000-4977-98BE-35DECDD91751}" presName="iconBgRect" presStyleLbl="bgShp" presStyleIdx="1" presStyleCnt="3"/>
      <dgm:spPr/>
    </dgm:pt>
    <dgm:pt modelId="{4B43AD0A-6327-4683-8AFE-DA13C13AB2E0}" type="pres">
      <dgm:prSet presAssocID="{264D7BF3-A000-4977-98BE-35DECDD917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FE582DE-A41E-4061-A0E4-FBF92B7F7E05}" type="pres">
      <dgm:prSet presAssocID="{264D7BF3-A000-4977-98BE-35DECDD91751}" presName="spaceRect" presStyleCnt="0"/>
      <dgm:spPr/>
    </dgm:pt>
    <dgm:pt modelId="{444AE986-C8C3-48C4-9351-F7925325A0C7}" type="pres">
      <dgm:prSet presAssocID="{264D7BF3-A000-4977-98BE-35DECDD91751}" presName="textRect" presStyleLbl="revTx" presStyleIdx="1" presStyleCnt="3">
        <dgm:presLayoutVars>
          <dgm:chMax val="1"/>
          <dgm:chPref val="1"/>
        </dgm:presLayoutVars>
      </dgm:prSet>
      <dgm:spPr/>
    </dgm:pt>
    <dgm:pt modelId="{A35AD796-FE30-4A18-BFC5-39E466472DC6}" type="pres">
      <dgm:prSet presAssocID="{73B2A823-4ACF-4B0F-B6AD-034A1EDCD494}" presName="sibTrans" presStyleCnt="0"/>
      <dgm:spPr/>
    </dgm:pt>
    <dgm:pt modelId="{061073AB-CFB0-4FF0-8EED-438C32509AF4}" type="pres">
      <dgm:prSet presAssocID="{9DC834D4-BBDE-4279-8D4E-2AF781E2831F}" presName="compNode" presStyleCnt="0"/>
      <dgm:spPr/>
    </dgm:pt>
    <dgm:pt modelId="{4BD76823-B51A-49D2-976E-C3486E7AC548}" type="pres">
      <dgm:prSet presAssocID="{9DC834D4-BBDE-4279-8D4E-2AF781E2831F}" presName="iconBgRect" presStyleLbl="bgShp" presStyleIdx="2" presStyleCnt="3"/>
      <dgm:spPr/>
    </dgm:pt>
    <dgm:pt modelId="{10A129AA-00C6-462B-8920-0E456AD7EE43}" type="pres">
      <dgm:prSet presAssocID="{9DC834D4-BBDE-4279-8D4E-2AF781E283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CB5E130-30B4-4FC1-B8A4-989547EE5D92}" type="pres">
      <dgm:prSet presAssocID="{9DC834D4-BBDE-4279-8D4E-2AF781E2831F}" presName="spaceRect" presStyleCnt="0"/>
      <dgm:spPr/>
    </dgm:pt>
    <dgm:pt modelId="{E63980A5-E0D0-495B-8E1C-5AA2EFE4690E}" type="pres">
      <dgm:prSet presAssocID="{9DC834D4-BBDE-4279-8D4E-2AF781E2831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B0E883C-7905-426C-A124-5842D824B0BB}" type="presOf" srcId="{A58017BC-6B10-4FE6-83E9-ECD58163CA7A}" destId="{45251C72-08E1-4D8A-BA72-AF901C2826A8}" srcOrd="0" destOrd="0" presId="urn:microsoft.com/office/officeart/2018/5/layout/IconCircleLabelList"/>
    <dgm:cxn modelId="{C58C6751-9984-47A9-8F8F-C204F33C6AAB}" type="presOf" srcId="{264D7BF3-A000-4977-98BE-35DECDD91751}" destId="{444AE986-C8C3-48C4-9351-F7925325A0C7}" srcOrd="0" destOrd="0" presId="urn:microsoft.com/office/officeart/2018/5/layout/IconCircleLabelList"/>
    <dgm:cxn modelId="{8324CE98-A961-4ECE-B7B7-0E66F365549C}" type="presOf" srcId="{D6CF7B9D-FBB9-4188-99F2-53F5C0A9D41D}" destId="{2170B973-4AD6-46A8-B1D0-60E34339592C}" srcOrd="0" destOrd="0" presId="urn:microsoft.com/office/officeart/2018/5/layout/IconCircleLabelList"/>
    <dgm:cxn modelId="{EBF7E3A5-668B-48D3-885D-5D6D2697D7D0}" srcId="{A58017BC-6B10-4FE6-83E9-ECD58163CA7A}" destId="{9DC834D4-BBDE-4279-8D4E-2AF781E2831F}" srcOrd="2" destOrd="0" parTransId="{73885F87-387F-4F57-A8A9-6A00EF0C6A17}" sibTransId="{2D16F601-1E17-4011-87E2-BAAA1595CFE3}"/>
    <dgm:cxn modelId="{ACFA74B8-A1AD-468B-86DB-243CA2433FB8}" srcId="{A58017BC-6B10-4FE6-83E9-ECD58163CA7A}" destId="{264D7BF3-A000-4977-98BE-35DECDD91751}" srcOrd="1" destOrd="0" parTransId="{9205A725-E62F-43A0-BBE0-756F4E7B0015}" sibTransId="{73B2A823-4ACF-4B0F-B6AD-034A1EDCD494}"/>
    <dgm:cxn modelId="{CB9A99C5-EAB1-43EC-B50C-21F243659D6D}" type="presOf" srcId="{9DC834D4-BBDE-4279-8D4E-2AF781E2831F}" destId="{E63980A5-E0D0-495B-8E1C-5AA2EFE4690E}" srcOrd="0" destOrd="0" presId="urn:microsoft.com/office/officeart/2018/5/layout/IconCircleLabelList"/>
    <dgm:cxn modelId="{B9C14AFC-5478-4AF0-88CD-244612A69FC6}" srcId="{A58017BC-6B10-4FE6-83E9-ECD58163CA7A}" destId="{D6CF7B9D-FBB9-4188-99F2-53F5C0A9D41D}" srcOrd="0" destOrd="0" parTransId="{92C7980F-7280-4A94-BAB3-E582E886086F}" sibTransId="{D0D19CC1-1FE3-4809-BCE0-D0819C6ACBBB}"/>
    <dgm:cxn modelId="{7AB91539-A835-4AC1-8311-AD71E1B0E052}" type="presParOf" srcId="{45251C72-08E1-4D8A-BA72-AF901C2826A8}" destId="{A455FC7D-0296-46CD-A663-F2CA689EA354}" srcOrd="0" destOrd="0" presId="urn:microsoft.com/office/officeart/2018/5/layout/IconCircleLabelList"/>
    <dgm:cxn modelId="{25FA99C3-3F82-4282-A763-CB19B6ABD54C}" type="presParOf" srcId="{A455FC7D-0296-46CD-A663-F2CA689EA354}" destId="{8F828DF9-B49C-4467-9DAA-AA1EDF1912F3}" srcOrd="0" destOrd="0" presId="urn:microsoft.com/office/officeart/2018/5/layout/IconCircleLabelList"/>
    <dgm:cxn modelId="{E2DF54DD-B937-4238-8C19-35675ECF6631}" type="presParOf" srcId="{A455FC7D-0296-46CD-A663-F2CA689EA354}" destId="{6C3A61D2-C0BC-4F57-9C1D-40001D4BF337}" srcOrd="1" destOrd="0" presId="urn:microsoft.com/office/officeart/2018/5/layout/IconCircleLabelList"/>
    <dgm:cxn modelId="{A137DCC8-AF89-4D9C-995C-36281F9459EA}" type="presParOf" srcId="{A455FC7D-0296-46CD-A663-F2CA689EA354}" destId="{54392C4E-5051-493A-9F59-BBAC55C4C9F0}" srcOrd="2" destOrd="0" presId="urn:microsoft.com/office/officeart/2018/5/layout/IconCircleLabelList"/>
    <dgm:cxn modelId="{67048D7B-2F61-4332-AE72-47E427A65827}" type="presParOf" srcId="{A455FC7D-0296-46CD-A663-F2CA689EA354}" destId="{2170B973-4AD6-46A8-B1D0-60E34339592C}" srcOrd="3" destOrd="0" presId="urn:microsoft.com/office/officeart/2018/5/layout/IconCircleLabelList"/>
    <dgm:cxn modelId="{E1A3490D-13BD-4162-B839-484C5E6E8C31}" type="presParOf" srcId="{45251C72-08E1-4D8A-BA72-AF901C2826A8}" destId="{EFD44D2D-1330-4DC4-A311-F84C0AF8CC91}" srcOrd="1" destOrd="0" presId="urn:microsoft.com/office/officeart/2018/5/layout/IconCircleLabelList"/>
    <dgm:cxn modelId="{90060888-5A65-4E4A-AFAD-21C1AC537646}" type="presParOf" srcId="{45251C72-08E1-4D8A-BA72-AF901C2826A8}" destId="{78B2A4C5-8D2C-44C8-A8C1-0C778C16EB10}" srcOrd="2" destOrd="0" presId="urn:microsoft.com/office/officeart/2018/5/layout/IconCircleLabelList"/>
    <dgm:cxn modelId="{0E584AE1-B3AB-43CB-9BEC-7069CC465E95}" type="presParOf" srcId="{78B2A4C5-8D2C-44C8-A8C1-0C778C16EB10}" destId="{844ADABB-285C-48CA-93F9-7F05DD6A6EC9}" srcOrd="0" destOrd="0" presId="urn:microsoft.com/office/officeart/2018/5/layout/IconCircleLabelList"/>
    <dgm:cxn modelId="{3409FCBD-E846-4836-A13E-0C669EDDAA63}" type="presParOf" srcId="{78B2A4C5-8D2C-44C8-A8C1-0C778C16EB10}" destId="{4B43AD0A-6327-4683-8AFE-DA13C13AB2E0}" srcOrd="1" destOrd="0" presId="urn:microsoft.com/office/officeart/2018/5/layout/IconCircleLabelList"/>
    <dgm:cxn modelId="{F7110020-02E9-48B0-9BF5-36B8B7EED3E5}" type="presParOf" srcId="{78B2A4C5-8D2C-44C8-A8C1-0C778C16EB10}" destId="{0FE582DE-A41E-4061-A0E4-FBF92B7F7E05}" srcOrd="2" destOrd="0" presId="urn:microsoft.com/office/officeart/2018/5/layout/IconCircleLabelList"/>
    <dgm:cxn modelId="{D8F95262-EAA0-4FF6-A5C7-3C0CAC6AFA6A}" type="presParOf" srcId="{78B2A4C5-8D2C-44C8-A8C1-0C778C16EB10}" destId="{444AE986-C8C3-48C4-9351-F7925325A0C7}" srcOrd="3" destOrd="0" presId="urn:microsoft.com/office/officeart/2018/5/layout/IconCircleLabelList"/>
    <dgm:cxn modelId="{CB5177DC-FEF7-4AB6-95CE-C148209A39A1}" type="presParOf" srcId="{45251C72-08E1-4D8A-BA72-AF901C2826A8}" destId="{A35AD796-FE30-4A18-BFC5-39E466472DC6}" srcOrd="3" destOrd="0" presId="urn:microsoft.com/office/officeart/2018/5/layout/IconCircleLabelList"/>
    <dgm:cxn modelId="{6B866126-A399-4D49-8CE1-534BE2CBA180}" type="presParOf" srcId="{45251C72-08E1-4D8A-BA72-AF901C2826A8}" destId="{061073AB-CFB0-4FF0-8EED-438C32509AF4}" srcOrd="4" destOrd="0" presId="urn:microsoft.com/office/officeart/2018/5/layout/IconCircleLabelList"/>
    <dgm:cxn modelId="{A9B1727E-848B-4205-8B02-0ACC3659FC32}" type="presParOf" srcId="{061073AB-CFB0-4FF0-8EED-438C32509AF4}" destId="{4BD76823-B51A-49D2-976E-C3486E7AC548}" srcOrd="0" destOrd="0" presId="urn:microsoft.com/office/officeart/2018/5/layout/IconCircleLabelList"/>
    <dgm:cxn modelId="{664997A5-B606-45F2-AFFD-41F7AB93DCD1}" type="presParOf" srcId="{061073AB-CFB0-4FF0-8EED-438C32509AF4}" destId="{10A129AA-00C6-462B-8920-0E456AD7EE43}" srcOrd="1" destOrd="0" presId="urn:microsoft.com/office/officeart/2018/5/layout/IconCircleLabelList"/>
    <dgm:cxn modelId="{0AFF1B1F-D753-442A-9668-BBF3791D23E4}" type="presParOf" srcId="{061073AB-CFB0-4FF0-8EED-438C32509AF4}" destId="{0CB5E130-30B4-4FC1-B8A4-989547EE5D92}" srcOrd="2" destOrd="0" presId="urn:microsoft.com/office/officeart/2018/5/layout/IconCircleLabelList"/>
    <dgm:cxn modelId="{8F3404BB-64B4-4F04-97CB-C2417D50608B}" type="presParOf" srcId="{061073AB-CFB0-4FF0-8EED-438C32509AF4}" destId="{E63980A5-E0D0-495B-8E1C-5AA2EFE4690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80CDCE-4D78-4AAA-B7F0-EA70F2FD4F4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1A7206-746C-4966-8D6B-7FC6646737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Uses Gemini Function Calling for reliability.</a:t>
          </a:r>
        </a:p>
      </dgm:t>
    </dgm:pt>
    <dgm:pt modelId="{BCB4F2E3-CC2E-460C-A83C-F328C0826773}" type="parTrans" cxnId="{884E3BC3-330E-4670-9D82-806C67392C6C}">
      <dgm:prSet/>
      <dgm:spPr/>
      <dgm:t>
        <a:bodyPr/>
        <a:lstStyle/>
        <a:p>
          <a:endParaRPr lang="en-US"/>
        </a:p>
      </dgm:t>
    </dgm:pt>
    <dgm:pt modelId="{C2EF018E-CFD9-4EBB-85CA-DEE0E0C712BE}" type="sibTrans" cxnId="{884E3BC3-330E-4670-9D82-806C67392C6C}">
      <dgm:prSet/>
      <dgm:spPr/>
      <dgm:t>
        <a:bodyPr/>
        <a:lstStyle/>
        <a:p>
          <a:endParaRPr lang="en-US"/>
        </a:p>
      </dgm:t>
    </dgm:pt>
    <dgm:pt modelId="{BC827C7B-B980-4BE6-9573-8BA67960F0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Returns structured outputs (e.g., JSON) for downstream use.</a:t>
          </a:r>
        </a:p>
      </dgm:t>
    </dgm:pt>
    <dgm:pt modelId="{48C44094-0522-430D-B4E2-A1064CA5D9B5}" type="parTrans" cxnId="{BCD150EA-4D76-4FEF-85C5-477F7E1EAA52}">
      <dgm:prSet/>
      <dgm:spPr/>
      <dgm:t>
        <a:bodyPr/>
        <a:lstStyle/>
        <a:p>
          <a:endParaRPr lang="en-US"/>
        </a:p>
      </dgm:t>
    </dgm:pt>
    <dgm:pt modelId="{D16C7A6D-9380-4B46-A5D8-3E74786B4376}" type="sibTrans" cxnId="{BCD150EA-4D76-4FEF-85C5-477F7E1EAA52}">
      <dgm:prSet/>
      <dgm:spPr/>
      <dgm:t>
        <a:bodyPr/>
        <a:lstStyle/>
        <a:p>
          <a:endParaRPr lang="en-US"/>
        </a:p>
      </dgm:t>
    </dgm:pt>
    <dgm:pt modelId="{F753C5C0-6E04-442C-9734-DCEA333C69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analysis_schema defines expected fields like:</a:t>
          </a:r>
        </a:p>
      </dgm:t>
    </dgm:pt>
    <dgm:pt modelId="{DB2BB7ED-6E34-47D5-BDEA-D3AA07C8292A}" type="parTrans" cxnId="{C32EC84D-FFFD-4B48-B698-9E8A643136C5}">
      <dgm:prSet/>
      <dgm:spPr/>
      <dgm:t>
        <a:bodyPr/>
        <a:lstStyle/>
        <a:p>
          <a:endParaRPr lang="en-US"/>
        </a:p>
      </dgm:t>
    </dgm:pt>
    <dgm:pt modelId="{4008B583-E612-400E-9C1C-0D987ACF56A4}" type="sibTrans" cxnId="{C32EC84D-FFFD-4B48-B698-9E8A643136C5}">
      <dgm:prSet/>
      <dgm:spPr/>
      <dgm:t>
        <a:bodyPr/>
        <a:lstStyle/>
        <a:p>
          <a:endParaRPr lang="en-US"/>
        </a:p>
      </dgm:t>
    </dgm:pt>
    <dgm:pt modelId="{3079CF03-84AE-4052-A78D-859F27881F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primary_concern</a:t>
          </a:r>
        </a:p>
      </dgm:t>
    </dgm:pt>
    <dgm:pt modelId="{722286DC-D947-4624-BF3E-46FA48D8D402}" type="parTrans" cxnId="{6664F71D-056E-44B1-9EC1-0A9C86A348C1}">
      <dgm:prSet/>
      <dgm:spPr/>
      <dgm:t>
        <a:bodyPr/>
        <a:lstStyle/>
        <a:p>
          <a:endParaRPr lang="en-US"/>
        </a:p>
      </dgm:t>
    </dgm:pt>
    <dgm:pt modelId="{EA7888FA-8EAF-48F8-8878-9E075D39EE4D}" type="sibTrans" cxnId="{6664F71D-056E-44B1-9EC1-0A9C86A348C1}">
      <dgm:prSet/>
      <dgm:spPr/>
      <dgm:t>
        <a:bodyPr/>
        <a:lstStyle/>
        <a:p>
          <a:endParaRPr lang="en-US"/>
        </a:p>
      </dgm:t>
    </dgm:pt>
    <dgm:pt modelId="{C38D5710-53E4-4B89-BC5B-C58FF893B3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severity_level</a:t>
          </a:r>
        </a:p>
      </dgm:t>
    </dgm:pt>
    <dgm:pt modelId="{36D18881-2059-4E78-9D14-656149EF43AA}" type="parTrans" cxnId="{2659DACC-A36B-4856-9C22-DAAFD8EC192F}">
      <dgm:prSet/>
      <dgm:spPr/>
      <dgm:t>
        <a:bodyPr/>
        <a:lstStyle/>
        <a:p>
          <a:endParaRPr lang="en-US"/>
        </a:p>
      </dgm:t>
    </dgm:pt>
    <dgm:pt modelId="{94A19DC4-C415-4DB6-AAD2-616F438FAB45}" type="sibTrans" cxnId="{2659DACC-A36B-4856-9C22-DAAFD8EC192F}">
      <dgm:prSet/>
      <dgm:spPr/>
      <dgm:t>
        <a:bodyPr/>
        <a:lstStyle/>
        <a:p>
          <a:endParaRPr lang="en-US"/>
        </a:p>
      </dgm:t>
    </dgm:pt>
    <dgm:pt modelId="{A380A8B8-9365-4FE0-9809-7786AF85DB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key_themes</a:t>
          </a:r>
        </a:p>
      </dgm:t>
    </dgm:pt>
    <dgm:pt modelId="{6DDAC9C9-5AD1-4FE0-B44B-E5633D74DCB9}" type="parTrans" cxnId="{055FE803-D126-4C05-AEFC-79D30BCCB78D}">
      <dgm:prSet/>
      <dgm:spPr/>
      <dgm:t>
        <a:bodyPr/>
        <a:lstStyle/>
        <a:p>
          <a:endParaRPr lang="en-US"/>
        </a:p>
      </dgm:t>
    </dgm:pt>
    <dgm:pt modelId="{BB663E80-DE1C-4F5E-BE16-4C5CDF02E957}" type="sibTrans" cxnId="{055FE803-D126-4C05-AEFC-79D30BCCB78D}">
      <dgm:prSet/>
      <dgm:spPr/>
      <dgm:t>
        <a:bodyPr/>
        <a:lstStyle/>
        <a:p>
          <a:endParaRPr lang="en-US"/>
        </a:p>
      </dgm:t>
    </dgm:pt>
    <dgm:pt modelId="{EA6C9064-C92C-469E-886C-B6922054C1C5}" type="pres">
      <dgm:prSet presAssocID="{FC80CDCE-4D78-4AAA-B7F0-EA70F2FD4F4B}" presName="root" presStyleCnt="0">
        <dgm:presLayoutVars>
          <dgm:dir/>
          <dgm:resizeHandles val="exact"/>
        </dgm:presLayoutVars>
      </dgm:prSet>
      <dgm:spPr/>
    </dgm:pt>
    <dgm:pt modelId="{29106AF4-51F7-4CCD-9210-8DE163234DCD}" type="pres">
      <dgm:prSet presAssocID="{5D1A7206-746C-4966-8D6B-7FC6646737D9}" presName="compNode" presStyleCnt="0"/>
      <dgm:spPr/>
    </dgm:pt>
    <dgm:pt modelId="{73A32155-CD63-4F7C-AD95-835BE67ABFA0}" type="pres">
      <dgm:prSet presAssocID="{5D1A7206-746C-4966-8D6B-7FC6646737D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16D6E01A-24EA-47CD-AF18-9AE4E12D6795}" type="pres">
      <dgm:prSet presAssocID="{5D1A7206-746C-4966-8D6B-7FC6646737D9}" presName="spaceRect" presStyleCnt="0"/>
      <dgm:spPr/>
    </dgm:pt>
    <dgm:pt modelId="{A7659313-A3E4-472C-A4DC-63E914CB324F}" type="pres">
      <dgm:prSet presAssocID="{5D1A7206-746C-4966-8D6B-7FC6646737D9}" presName="textRect" presStyleLbl="revTx" presStyleIdx="0" presStyleCnt="6">
        <dgm:presLayoutVars>
          <dgm:chMax val="1"/>
          <dgm:chPref val="1"/>
        </dgm:presLayoutVars>
      </dgm:prSet>
      <dgm:spPr/>
    </dgm:pt>
    <dgm:pt modelId="{5C768354-7531-4374-A23D-8FDB45C41F1B}" type="pres">
      <dgm:prSet presAssocID="{C2EF018E-CFD9-4EBB-85CA-DEE0E0C712BE}" presName="sibTrans" presStyleCnt="0"/>
      <dgm:spPr/>
    </dgm:pt>
    <dgm:pt modelId="{21DCA981-3913-4394-9F8E-17667B7DE41C}" type="pres">
      <dgm:prSet presAssocID="{BC827C7B-B980-4BE6-9573-8BA67960F08A}" presName="compNode" presStyleCnt="0"/>
      <dgm:spPr/>
    </dgm:pt>
    <dgm:pt modelId="{2B9BA5B3-2CB7-4D3F-BE20-B95AE747B6B2}" type="pres">
      <dgm:prSet presAssocID="{BC827C7B-B980-4BE6-9573-8BA67960F08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A5DFBB7-3B51-4A05-862C-209D75439C5C}" type="pres">
      <dgm:prSet presAssocID="{BC827C7B-B980-4BE6-9573-8BA67960F08A}" presName="spaceRect" presStyleCnt="0"/>
      <dgm:spPr/>
    </dgm:pt>
    <dgm:pt modelId="{E9847404-B284-4849-A9B9-5DDC946EF7F5}" type="pres">
      <dgm:prSet presAssocID="{BC827C7B-B980-4BE6-9573-8BA67960F08A}" presName="textRect" presStyleLbl="revTx" presStyleIdx="1" presStyleCnt="6">
        <dgm:presLayoutVars>
          <dgm:chMax val="1"/>
          <dgm:chPref val="1"/>
        </dgm:presLayoutVars>
      </dgm:prSet>
      <dgm:spPr/>
    </dgm:pt>
    <dgm:pt modelId="{908288E3-A0C4-4CB2-A88B-1EC2C684CFB2}" type="pres">
      <dgm:prSet presAssocID="{D16C7A6D-9380-4B46-A5D8-3E74786B4376}" presName="sibTrans" presStyleCnt="0"/>
      <dgm:spPr/>
    </dgm:pt>
    <dgm:pt modelId="{2ACA7842-E51F-4BBE-B7AE-5BFEB6FD5FC6}" type="pres">
      <dgm:prSet presAssocID="{F753C5C0-6E04-442C-9734-DCEA333C69F3}" presName="compNode" presStyleCnt="0"/>
      <dgm:spPr/>
    </dgm:pt>
    <dgm:pt modelId="{6CB8C272-998E-40C2-8033-701D8CC011A0}" type="pres">
      <dgm:prSet presAssocID="{F753C5C0-6E04-442C-9734-DCEA333C69F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32874EA-DE9C-4BF1-9CB9-2520CF121BBB}" type="pres">
      <dgm:prSet presAssocID="{F753C5C0-6E04-442C-9734-DCEA333C69F3}" presName="spaceRect" presStyleCnt="0"/>
      <dgm:spPr/>
    </dgm:pt>
    <dgm:pt modelId="{881ACA19-3E8C-4095-B52A-A9EDF6A0596D}" type="pres">
      <dgm:prSet presAssocID="{F753C5C0-6E04-442C-9734-DCEA333C69F3}" presName="textRect" presStyleLbl="revTx" presStyleIdx="2" presStyleCnt="6">
        <dgm:presLayoutVars>
          <dgm:chMax val="1"/>
          <dgm:chPref val="1"/>
        </dgm:presLayoutVars>
      </dgm:prSet>
      <dgm:spPr/>
    </dgm:pt>
    <dgm:pt modelId="{23C631C3-41E5-4931-9009-1FD6BEDCFA29}" type="pres">
      <dgm:prSet presAssocID="{4008B583-E612-400E-9C1C-0D987ACF56A4}" presName="sibTrans" presStyleCnt="0"/>
      <dgm:spPr/>
    </dgm:pt>
    <dgm:pt modelId="{B02ACC93-A9C8-4337-8C44-F04141CA13B6}" type="pres">
      <dgm:prSet presAssocID="{3079CF03-84AE-4052-A78D-859F27881F75}" presName="compNode" presStyleCnt="0"/>
      <dgm:spPr/>
    </dgm:pt>
    <dgm:pt modelId="{00711FE6-17FE-49C0-9415-7CB479805EA7}" type="pres">
      <dgm:prSet presAssocID="{3079CF03-84AE-4052-A78D-859F27881F7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E4C08DEB-EEB2-49D4-81D8-66C49E0313D4}" type="pres">
      <dgm:prSet presAssocID="{3079CF03-84AE-4052-A78D-859F27881F75}" presName="spaceRect" presStyleCnt="0"/>
      <dgm:spPr/>
    </dgm:pt>
    <dgm:pt modelId="{7218F8E7-133A-4209-8D6F-0FC550C77FE1}" type="pres">
      <dgm:prSet presAssocID="{3079CF03-84AE-4052-A78D-859F27881F75}" presName="textRect" presStyleLbl="revTx" presStyleIdx="3" presStyleCnt="6">
        <dgm:presLayoutVars>
          <dgm:chMax val="1"/>
          <dgm:chPref val="1"/>
        </dgm:presLayoutVars>
      </dgm:prSet>
      <dgm:spPr/>
    </dgm:pt>
    <dgm:pt modelId="{76DBAA0F-77D1-47C8-B1B6-3C3BE58D3CD2}" type="pres">
      <dgm:prSet presAssocID="{EA7888FA-8EAF-48F8-8878-9E075D39EE4D}" presName="sibTrans" presStyleCnt="0"/>
      <dgm:spPr/>
    </dgm:pt>
    <dgm:pt modelId="{88B36D5A-5331-4E8C-A122-73D715E2BCF3}" type="pres">
      <dgm:prSet presAssocID="{C38D5710-53E4-4B89-BC5B-C58FF893B39D}" presName="compNode" presStyleCnt="0"/>
      <dgm:spPr/>
    </dgm:pt>
    <dgm:pt modelId="{C051AAAB-A4C1-4CAC-A998-F6C52BDCD217}" type="pres">
      <dgm:prSet presAssocID="{C38D5710-53E4-4B89-BC5B-C58FF893B39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65EF274E-13BC-4F59-AF0E-BF80681F60FE}" type="pres">
      <dgm:prSet presAssocID="{C38D5710-53E4-4B89-BC5B-C58FF893B39D}" presName="spaceRect" presStyleCnt="0"/>
      <dgm:spPr/>
    </dgm:pt>
    <dgm:pt modelId="{9965E2A5-FA3E-43BE-AB8A-55624A674E5A}" type="pres">
      <dgm:prSet presAssocID="{C38D5710-53E4-4B89-BC5B-C58FF893B39D}" presName="textRect" presStyleLbl="revTx" presStyleIdx="4" presStyleCnt="6">
        <dgm:presLayoutVars>
          <dgm:chMax val="1"/>
          <dgm:chPref val="1"/>
        </dgm:presLayoutVars>
      </dgm:prSet>
      <dgm:spPr/>
    </dgm:pt>
    <dgm:pt modelId="{6AC4BDC4-21C1-4EE7-9F2C-1C04AF23ED0E}" type="pres">
      <dgm:prSet presAssocID="{94A19DC4-C415-4DB6-AAD2-616F438FAB45}" presName="sibTrans" presStyleCnt="0"/>
      <dgm:spPr/>
    </dgm:pt>
    <dgm:pt modelId="{EE56A8E8-1AC2-4399-A5B7-A6DBE083140C}" type="pres">
      <dgm:prSet presAssocID="{A380A8B8-9365-4FE0-9809-7786AF85DB4A}" presName="compNode" presStyleCnt="0"/>
      <dgm:spPr/>
    </dgm:pt>
    <dgm:pt modelId="{47BB807E-6A77-43ED-ADBE-83C53F7A21A9}" type="pres">
      <dgm:prSet presAssocID="{A380A8B8-9365-4FE0-9809-7786AF85DB4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5404E917-7AF0-4B99-8EAE-E1E2D5178BE5}" type="pres">
      <dgm:prSet presAssocID="{A380A8B8-9365-4FE0-9809-7786AF85DB4A}" presName="spaceRect" presStyleCnt="0"/>
      <dgm:spPr/>
    </dgm:pt>
    <dgm:pt modelId="{BBD0EF4D-8377-4F4E-A8E9-C8F7472D5C16}" type="pres">
      <dgm:prSet presAssocID="{A380A8B8-9365-4FE0-9809-7786AF85DB4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55FE803-D126-4C05-AEFC-79D30BCCB78D}" srcId="{FC80CDCE-4D78-4AAA-B7F0-EA70F2FD4F4B}" destId="{A380A8B8-9365-4FE0-9809-7786AF85DB4A}" srcOrd="5" destOrd="0" parTransId="{6DDAC9C9-5AD1-4FE0-B44B-E5633D74DCB9}" sibTransId="{BB663E80-DE1C-4F5E-BE16-4C5CDF02E957}"/>
    <dgm:cxn modelId="{6664F71D-056E-44B1-9EC1-0A9C86A348C1}" srcId="{FC80CDCE-4D78-4AAA-B7F0-EA70F2FD4F4B}" destId="{3079CF03-84AE-4052-A78D-859F27881F75}" srcOrd="3" destOrd="0" parTransId="{722286DC-D947-4624-BF3E-46FA48D8D402}" sibTransId="{EA7888FA-8EAF-48F8-8878-9E075D39EE4D}"/>
    <dgm:cxn modelId="{36375C2C-B8D9-4D02-BCC2-B35DFD80F398}" type="presOf" srcId="{BC827C7B-B980-4BE6-9573-8BA67960F08A}" destId="{E9847404-B284-4849-A9B9-5DDC946EF7F5}" srcOrd="0" destOrd="0" presId="urn:microsoft.com/office/officeart/2018/2/layout/IconLabelList"/>
    <dgm:cxn modelId="{7509404D-504D-41C3-B278-392535BA72D3}" type="presOf" srcId="{3079CF03-84AE-4052-A78D-859F27881F75}" destId="{7218F8E7-133A-4209-8D6F-0FC550C77FE1}" srcOrd="0" destOrd="0" presId="urn:microsoft.com/office/officeart/2018/2/layout/IconLabelList"/>
    <dgm:cxn modelId="{C32EC84D-FFFD-4B48-B698-9E8A643136C5}" srcId="{FC80CDCE-4D78-4AAA-B7F0-EA70F2FD4F4B}" destId="{F753C5C0-6E04-442C-9734-DCEA333C69F3}" srcOrd="2" destOrd="0" parTransId="{DB2BB7ED-6E34-47D5-BDEA-D3AA07C8292A}" sibTransId="{4008B583-E612-400E-9C1C-0D987ACF56A4}"/>
    <dgm:cxn modelId="{559A1F73-2569-4892-A800-C17103BC6EB3}" type="presOf" srcId="{A380A8B8-9365-4FE0-9809-7786AF85DB4A}" destId="{BBD0EF4D-8377-4F4E-A8E9-C8F7472D5C16}" srcOrd="0" destOrd="0" presId="urn:microsoft.com/office/officeart/2018/2/layout/IconLabelList"/>
    <dgm:cxn modelId="{141AC553-F77A-4974-AB2B-68308F4B86F4}" type="presOf" srcId="{C38D5710-53E4-4B89-BC5B-C58FF893B39D}" destId="{9965E2A5-FA3E-43BE-AB8A-55624A674E5A}" srcOrd="0" destOrd="0" presId="urn:microsoft.com/office/officeart/2018/2/layout/IconLabelList"/>
    <dgm:cxn modelId="{00C923C3-8650-49EC-800B-A212A3632F61}" type="presOf" srcId="{F753C5C0-6E04-442C-9734-DCEA333C69F3}" destId="{881ACA19-3E8C-4095-B52A-A9EDF6A0596D}" srcOrd="0" destOrd="0" presId="urn:microsoft.com/office/officeart/2018/2/layout/IconLabelList"/>
    <dgm:cxn modelId="{884E3BC3-330E-4670-9D82-806C67392C6C}" srcId="{FC80CDCE-4D78-4AAA-B7F0-EA70F2FD4F4B}" destId="{5D1A7206-746C-4966-8D6B-7FC6646737D9}" srcOrd="0" destOrd="0" parTransId="{BCB4F2E3-CC2E-460C-A83C-F328C0826773}" sibTransId="{C2EF018E-CFD9-4EBB-85CA-DEE0E0C712BE}"/>
    <dgm:cxn modelId="{2659DACC-A36B-4856-9C22-DAAFD8EC192F}" srcId="{FC80CDCE-4D78-4AAA-B7F0-EA70F2FD4F4B}" destId="{C38D5710-53E4-4B89-BC5B-C58FF893B39D}" srcOrd="4" destOrd="0" parTransId="{36D18881-2059-4E78-9D14-656149EF43AA}" sibTransId="{94A19DC4-C415-4DB6-AAD2-616F438FAB45}"/>
    <dgm:cxn modelId="{BCD150EA-4D76-4FEF-85C5-477F7E1EAA52}" srcId="{FC80CDCE-4D78-4AAA-B7F0-EA70F2FD4F4B}" destId="{BC827C7B-B980-4BE6-9573-8BA67960F08A}" srcOrd="1" destOrd="0" parTransId="{48C44094-0522-430D-B4E2-A1064CA5D9B5}" sibTransId="{D16C7A6D-9380-4B46-A5D8-3E74786B4376}"/>
    <dgm:cxn modelId="{BD6334EC-3465-4E86-AA1F-8203D3975D0A}" type="presOf" srcId="{FC80CDCE-4D78-4AAA-B7F0-EA70F2FD4F4B}" destId="{EA6C9064-C92C-469E-886C-B6922054C1C5}" srcOrd="0" destOrd="0" presId="urn:microsoft.com/office/officeart/2018/2/layout/IconLabelList"/>
    <dgm:cxn modelId="{E05512F8-2F10-41C9-8A80-32D6A59779C1}" type="presOf" srcId="{5D1A7206-746C-4966-8D6B-7FC6646737D9}" destId="{A7659313-A3E4-472C-A4DC-63E914CB324F}" srcOrd="0" destOrd="0" presId="urn:microsoft.com/office/officeart/2018/2/layout/IconLabelList"/>
    <dgm:cxn modelId="{0D1927FF-DCB5-4781-807B-6C19EEF26595}" type="presParOf" srcId="{EA6C9064-C92C-469E-886C-B6922054C1C5}" destId="{29106AF4-51F7-4CCD-9210-8DE163234DCD}" srcOrd="0" destOrd="0" presId="urn:microsoft.com/office/officeart/2018/2/layout/IconLabelList"/>
    <dgm:cxn modelId="{6B4984C9-7779-4187-8590-5240FE02F9E4}" type="presParOf" srcId="{29106AF4-51F7-4CCD-9210-8DE163234DCD}" destId="{73A32155-CD63-4F7C-AD95-835BE67ABFA0}" srcOrd="0" destOrd="0" presId="urn:microsoft.com/office/officeart/2018/2/layout/IconLabelList"/>
    <dgm:cxn modelId="{0D3B930D-9B43-4E9A-A0DB-17C5663F656C}" type="presParOf" srcId="{29106AF4-51F7-4CCD-9210-8DE163234DCD}" destId="{16D6E01A-24EA-47CD-AF18-9AE4E12D6795}" srcOrd="1" destOrd="0" presId="urn:microsoft.com/office/officeart/2018/2/layout/IconLabelList"/>
    <dgm:cxn modelId="{94E9DADD-FC47-4385-8768-5FC8CF6C90EB}" type="presParOf" srcId="{29106AF4-51F7-4CCD-9210-8DE163234DCD}" destId="{A7659313-A3E4-472C-A4DC-63E914CB324F}" srcOrd="2" destOrd="0" presId="urn:microsoft.com/office/officeart/2018/2/layout/IconLabelList"/>
    <dgm:cxn modelId="{3B62F68A-153E-41D4-B100-796DFF84E411}" type="presParOf" srcId="{EA6C9064-C92C-469E-886C-B6922054C1C5}" destId="{5C768354-7531-4374-A23D-8FDB45C41F1B}" srcOrd="1" destOrd="0" presId="urn:microsoft.com/office/officeart/2018/2/layout/IconLabelList"/>
    <dgm:cxn modelId="{8922A1B1-B216-45C1-A6F9-A0AC72C0CFC7}" type="presParOf" srcId="{EA6C9064-C92C-469E-886C-B6922054C1C5}" destId="{21DCA981-3913-4394-9F8E-17667B7DE41C}" srcOrd="2" destOrd="0" presId="urn:microsoft.com/office/officeart/2018/2/layout/IconLabelList"/>
    <dgm:cxn modelId="{D24A8842-CF23-4382-83E6-4668B73535C6}" type="presParOf" srcId="{21DCA981-3913-4394-9F8E-17667B7DE41C}" destId="{2B9BA5B3-2CB7-4D3F-BE20-B95AE747B6B2}" srcOrd="0" destOrd="0" presId="urn:microsoft.com/office/officeart/2018/2/layout/IconLabelList"/>
    <dgm:cxn modelId="{7B411C4C-41F2-479C-995A-C928A93251E4}" type="presParOf" srcId="{21DCA981-3913-4394-9F8E-17667B7DE41C}" destId="{1A5DFBB7-3B51-4A05-862C-209D75439C5C}" srcOrd="1" destOrd="0" presId="urn:microsoft.com/office/officeart/2018/2/layout/IconLabelList"/>
    <dgm:cxn modelId="{0778AEF0-241C-438F-95D4-031D48DF3267}" type="presParOf" srcId="{21DCA981-3913-4394-9F8E-17667B7DE41C}" destId="{E9847404-B284-4849-A9B9-5DDC946EF7F5}" srcOrd="2" destOrd="0" presId="urn:microsoft.com/office/officeart/2018/2/layout/IconLabelList"/>
    <dgm:cxn modelId="{1245933B-E294-488B-866D-0DDDFC5B4707}" type="presParOf" srcId="{EA6C9064-C92C-469E-886C-B6922054C1C5}" destId="{908288E3-A0C4-4CB2-A88B-1EC2C684CFB2}" srcOrd="3" destOrd="0" presId="urn:microsoft.com/office/officeart/2018/2/layout/IconLabelList"/>
    <dgm:cxn modelId="{6C7DB354-BA37-4A33-9DD2-DBC75471BF93}" type="presParOf" srcId="{EA6C9064-C92C-469E-886C-B6922054C1C5}" destId="{2ACA7842-E51F-4BBE-B7AE-5BFEB6FD5FC6}" srcOrd="4" destOrd="0" presId="urn:microsoft.com/office/officeart/2018/2/layout/IconLabelList"/>
    <dgm:cxn modelId="{01F206CF-A805-428A-8FA3-92DE46E32167}" type="presParOf" srcId="{2ACA7842-E51F-4BBE-B7AE-5BFEB6FD5FC6}" destId="{6CB8C272-998E-40C2-8033-701D8CC011A0}" srcOrd="0" destOrd="0" presId="urn:microsoft.com/office/officeart/2018/2/layout/IconLabelList"/>
    <dgm:cxn modelId="{629E9618-621B-48EB-8DE4-2D316EF3F88C}" type="presParOf" srcId="{2ACA7842-E51F-4BBE-B7AE-5BFEB6FD5FC6}" destId="{932874EA-DE9C-4BF1-9CB9-2520CF121BBB}" srcOrd="1" destOrd="0" presId="urn:microsoft.com/office/officeart/2018/2/layout/IconLabelList"/>
    <dgm:cxn modelId="{854EF746-66C5-4970-92D6-959404ACFB9A}" type="presParOf" srcId="{2ACA7842-E51F-4BBE-B7AE-5BFEB6FD5FC6}" destId="{881ACA19-3E8C-4095-B52A-A9EDF6A0596D}" srcOrd="2" destOrd="0" presId="urn:microsoft.com/office/officeart/2018/2/layout/IconLabelList"/>
    <dgm:cxn modelId="{580E8D76-3238-45AA-8A5C-1A3C1EC6FBC7}" type="presParOf" srcId="{EA6C9064-C92C-469E-886C-B6922054C1C5}" destId="{23C631C3-41E5-4931-9009-1FD6BEDCFA29}" srcOrd="5" destOrd="0" presId="urn:microsoft.com/office/officeart/2018/2/layout/IconLabelList"/>
    <dgm:cxn modelId="{C06D16FB-9E35-40A9-B8A7-2982C39AAF33}" type="presParOf" srcId="{EA6C9064-C92C-469E-886C-B6922054C1C5}" destId="{B02ACC93-A9C8-4337-8C44-F04141CA13B6}" srcOrd="6" destOrd="0" presId="urn:microsoft.com/office/officeart/2018/2/layout/IconLabelList"/>
    <dgm:cxn modelId="{BA17CA91-ACC6-4E07-A9A7-EFE6AB40D2BD}" type="presParOf" srcId="{B02ACC93-A9C8-4337-8C44-F04141CA13B6}" destId="{00711FE6-17FE-49C0-9415-7CB479805EA7}" srcOrd="0" destOrd="0" presId="urn:microsoft.com/office/officeart/2018/2/layout/IconLabelList"/>
    <dgm:cxn modelId="{4E1170F9-B119-4B1B-9757-9FBBEAAA0344}" type="presParOf" srcId="{B02ACC93-A9C8-4337-8C44-F04141CA13B6}" destId="{E4C08DEB-EEB2-49D4-81D8-66C49E0313D4}" srcOrd="1" destOrd="0" presId="urn:microsoft.com/office/officeart/2018/2/layout/IconLabelList"/>
    <dgm:cxn modelId="{0D399BD1-4CE9-4ECF-A28B-4023016F1E80}" type="presParOf" srcId="{B02ACC93-A9C8-4337-8C44-F04141CA13B6}" destId="{7218F8E7-133A-4209-8D6F-0FC550C77FE1}" srcOrd="2" destOrd="0" presId="urn:microsoft.com/office/officeart/2018/2/layout/IconLabelList"/>
    <dgm:cxn modelId="{F0EF3837-C0FC-4447-BEE8-CE1469AD8875}" type="presParOf" srcId="{EA6C9064-C92C-469E-886C-B6922054C1C5}" destId="{76DBAA0F-77D1-47C8-B1B6-3C3BE58D3CD2}" srcOrd="7" destOrd="0" presId="urn:microsoft.com/office/officeart/2018/2/layout/IconLabelList"/>
    <dgm:cxn modelId="{9042C400-8DD9-454E-811B-56050D8A5E0B}" type="presParOf" srcId="{EA6C9064-C92C-469E-886C-B6922054C1C5}" destId="{88B36D5A-5331-4E8C-A122-73D715E2BCF3}" srcOrd="8" destOrd="0" presId="urn:microsoft.com/office/officeart/2018/2/layout/IconLabelList"/>
    <dgm:cxn modelId="{EC4819D8-6317-4BCB-B0F4-BAC25BA5D7E2}" type="presParOf" srcId="{88B36D5A-5331-4E8C-A122-73D715E2BCF3}" destId="{C051AAAB-A4C1-4CAC-A998-F6C52BDCD217}" srcOrd="0" destOrd="0" presId="urn:microsoft.com/office/officeart/2018/2/layout/IconLabelList"/>
    <dgm:cxn modelId="{0ADE1E66-E725-4E19-BCAB-0AD8392C37A0}" type="presParOf" srcId="{88B36D5A-5331-4E8C-A122-73D715E2BCF3}" destId="{65EF274E-13BC-4F59-AF0E-BF80681F60FE}" srcOrd="1" destOrd="0" presId="urn:microsoft.com/office/officeart/2018/2/layout/IconLabelList"/>
    <dgm:cxn modelId="{0E964692-3279-49C3-A730-9B6760EE2311}" type="presParOf" srcId="{88B36D5A-5331-4E8C-A122-73D715E2BCF3}" destId="{9965E2A5-FA3E-43BE-AB8A-55624A674E5A}" srcOrd="2" destOrd="0" presId="urn:microsoft.com/office/officeart/2018/2/layout/IconLabelList"/>
    <dgm:cxn modelId="{22F8D002-467B-4423-BD68-17769F8038A7}" type="presParOf" srcId="{EA6C9064-C92C-469E-886C-B6922054C1C5}" destId="{6AC4BDC4-21C1-4EE7-9F2C-1C04AF23ED0E}" srcOrd="9" destOrd="0" presId="urn:microsoft.com/office/officeart/2018/2/layout/IconLabelList"/>
    <dgm:cxn modelId="{386886BD-01DB-4E69-AECC-EE6132AC4481}" type="presParOf" srcId="{EA6C9064-C92C-469E-886C-B6922054C1C5}" destId="{EE56A8E8-1AC2-4399-A5B7-A6DBE083140C}" srcOrd="10" destOrd="0" presId="urn:microsoft.com/office/officeart/2018/2/layout/IconLabelList"/>
    <dgm:cxn modelId="{76FF2625-87DF-4CC9-ABFA-B6BD8924C645}" type="presParOf" srcId="{EE56A8E8-1AC2-4399-A5B7-A6DBE083140C}" destId="{47BB807E-6A77-43ED-ADBE-83C53F7A21A9}" srcOrd="0" destOrd="0" presId="urn:microsoft.com/office/officeart/2018/2/layout/IconLabelList"/>
    <dgm:cxn modelId="{94F883E6-ED69-4AB3-B0D1-08EF63D4B347}" type="presParOf" srcId="{EE56A8E8-1AC2-4399-A5B7-A6DBE083140C}" destId="{5404E917-7AF0-4B99-8EAE-E1E2D5178BE5}" srcOrd="1" destOrd="0" presId="urn:microsoft.com/office/officeart/2018/2/layout/IconLabelList"/>
    <dgm:cxn modelId="{9C6EE268-BB59-4DB9-862C-202B852D5FD6}" type="presParOf" srcId="{EE56A8E8-1AC2-4399-A5B7-A6DBE083140C}" destId="{BBD0EF4D-8377-4F4E-A8E9-C8F7472D5C1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DE7E90-BC21-455E-87DB-DDCCDD294FD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909E44A-6D99-48C9-A7BF-2A0D678335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Freeform responses are hard to parse.</a:t>
          </a:r>
        </a:p>
      </dgm:t>
    </dgm:pt>
    <dgm:pt modelId="{712261EF-670C-464A-A7A1-A460268554A9}" type="parTrans" cxnId="{C9B6D5DC-FFF0-4036-8A22-00EA8B13F029}">
      <dgm:prSet/>
      <dgm:spPr/>
      <dgm:t>
        <a:bodyPr/>
        <a:lstStyle/>
        <a:p>
          <a:endParaRPr lang="en-US"/>
        </a:p>
      </dgm:t>
    </dgm:pt>
    <dgm:pt modelId="{131ED1CB-38AF-43D0-9D3B-CBC1C0D5D6B3}" type="sibTrans" cxnId="{C9B6D5DC-FFF0-4036-8A22-00EA8B13F029}">
      <dgm:prSet/>
      <dgm:spPr/>
      <dgm:t>
        <a:bodyPr/>
        <a:lstStyle/>
        <a:p>
          <a:endParaRPr lang="en-US"/>
        </a:p>
      </dgm:t>
    </dgm:pt>
    <dgm:pt modelId="{856FF4FD-50C3-4438-B9CF-31EDA4B9DE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Function Calling ensures consistent output format.</a:t>
          </a:r>
        </a:p>
      </dgm:t>
    </dgm:pt>
    <dgm:pt modelId="{173F2C41-4CDC-4729-863E-F133A0E512C9}" type="parTrans" cxnId="{ED8A67FD-BDAC-4B28-9285-0AAEB537E144}">
      <dgm:prSet/>
      <dgm:spPr/>
      <dgm:t>
        <a:bodyPr/>
        <a:lstStyle/>
        <a:p>
          <a:endParaRPr lang="en-US"/>
        </a:p>
      </dgm:t>
    </dgm:pt>
    <dgm:pt modelId="{67386D52-F799-448E-8CCE-73A99B879312}" type="sibTrans" cxnId="{ED8A67FD-BDAC-4B28-9285-0AAEB537E144}">
      <dgm:prSet/>
      <dgm:spPr/>
      <dgm:t>
        <a:bodyPr/>
        <a:lstStyle/>
        <a:p>
          <a:endParaRPr lang="en-US"/>
        </a:p>
      </dgm:t>
    </dgm:pt>
    <dgm:pt modelId="{051119EC-ECA3-45E4-84B4-E96C6EFDD9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Schema enforces data types and required fields.</a:t>
          </a:r>
        </a:p>
      </dgm:t>
    </dgm:pt>
    <dgm:pt modelId="{323FA7E3-3C9E-4919-B328-6EFF54E2F47C}" type="parTrans" cxnId="{156F29A6-02B0-4C52-A55D-3B7D3B1A75F7}">
      <dgm:prSet/>
      <dgm:spPr/>
      <dgm:t>
        <a:bodyPr/>
        <a:lstStyle/>
        <a:p>
          <a:endParaRPr lang="en-US"/>
        </a:p>
      </dgm:t>
    </dgm:pt>
    <dgm:pt modelId="{44747347-464F-4FE1-904C-B300DDF7D233}" type="sibTrans" cxnId="{156F29A6-02B0-4C52-A55D-3B7D3B1A75F7}">
      <dgm:prSet/>
      <dgm:spPr/>
      <dgm:t>
        <a:bodyPr/>
        <a:lstStyle/>
        <a:p>
          <a:endParaRPr lang="en-US"/>
        </a:p>
      </dgm:t>
    </dgm:pt>
    <dgm:pt modelId="{FD319A43-2865-4F4A-A981-D14E627C403C}" type="pres">
      <dgm:prSet presAssocID="{DADE7E90-BC21-455E-87DB-DDCCDD294FDD}" presName="root" presStyleCnt="0">
        <dgm:presLayoutVars>
          <dgm:dir/>
          <dgm:resizeHandles val="exact"/>
        </dgm:presLayoutVars>
      </dgm:prSet>
      <dgm:spPr/>
    </dgm:pt>
    <dgm:pt modelId="{48B998AC-FAEC-4AD4-BBD4-2717FD18C6ED}" type="pres">
      <dgm:prSet presAssocID="{4909E44A-6D99-48C9-A7BF-2A0D67833579}" presName="compNode" presStyleCnt="0"/>
      <dgm:spPr/>
    </dgm:pt>
    <dgm:pt modelId="{00E675BF-54DA-43E4-B6C7-415F5F150DDD}" type="pres">
      <dgm:prSet presAssocID="{4909E44A-6D99-48C9-A7BF-2A0D6783357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B4C8B8C-CB1D-4BC3-ACAF-DD9458D6B694}" type="pres">
      <dgm:prSet presAssocID="{4909E44A-6D99-48C9-A7BF-2A0D678335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6AF35CF-CBDD-4AFC-B10E-4835DFDD6462}" type="pres">
      <dgm:prSet presAssocID="{4909E44A-6D99-48C9-A7BF-2A0D67833579}" presName="spaceRect" presStyleCnt="0"/>
      <dgm:spPr/>
    </dgm:pt>
    <dgm:pt modelId="{56C61279-2394-4679-8DDB-CC45662171E4}" type="pres">
      <dgm:prSet presAssocID="{4909E44A-6D99-48C9-A7BF-2A0D67833579}" presName="textRect" presStyleLbl="revTx" presStyleIdx="0" presStyleCnt="3">
        <dgm:presLayoutVars>
          <dgm:chMax val="1"/>
          <dgm:chPref val="1"/>
        </dgm:presLayoutVars>
      </dgm:prSet>
      <dgm:spPr/>
    </dgm:pt>
    <dgm:pt modelId="{F1E346E4-F972-4596-AEBC-1C81CA7C9FD7}" type="pres">
      <dgm:prSet presAssocID="{131ED1CB-38AF-43D0-9D3B-CBC1C0D5D6B3}" presName="sibTrans" presStyleCnt="0"/>
      <dgm:spPr/>
    </dgm:pt>
    <dgm:pt modelId="{0A0CDB8C-4F9B-4DE2-B31B-811D28FA4AE2}" type="pres">
      <dgm:prSet presAssocID="{856FF4FD-50C3-4438-B9CF-31EDA4B9DE61}" presName="compNode" presStyleCnt="0"/>
      <dgm:spPr/>
    </dgm:pt>
    <dgm:pt modelId="{F4CB5F3B-7149-496C-94DB-A4AA2AD909AF}" type="pres">
      <dgm:prSet presAssocID="{856FF4FD-50C3-4438-B9CF-31EDA4B9DE6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E70CDCC-0EF5-4441-B1F9-4C86D1386882}" type="pres">
      <dgm:prSet presAssocID="{856FF4FD-50C3-4438-B9CF-31EDA4B9DE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2DAA224-4D9A-4B7E-BDDC-24AFE548A983}" type="pres">
      <dgm:prSet presAssocID="{856FF4FD-50C3-4438-B9CF-31EDA4B9DE61}" presName="spaceRect" presStyleCnt="0"/>
      <dgm:spPr/>
    </dgm:pt>
    <dgm:pt modelId="{F20C5D42-6CB3-4D35-A18D-59D9EA2EB8F1}" type="pres">
      <dgm:prSet presAssocID="{856FF4FD-50C3-4438-B9CF-31EDA4B9DE61}" presName="textRect" presStyleLbl="revTx" presStyleIdx="1" presStyleCnt="3">
        <dgm:presLayoutVars>
          <dgm:chMax val="1"/>
          <dgm:chPref val="1"/>
        </dgm:presLayoutVars>
      </dgm:prSet>
      <dgm:spPr/>
    </dgm:pt>
    <dgm:pt modelId="{4D32903A-5AA9-4F5F-8796-4207A817AD43}" type="pres">
      <dgm:prSet presAssocID="{67386D52-F799-448E-8CCE-73A99B879312}" presName="sibTrans" presStyleCnt="0"/>
      <dgm:spPr/>
    </dgm:pt>
    <dgm:pt modelId="{20BBCDE5-32E3-40F2-8B04-5B7B5C66BF81}" type="pres">
      <dgm:prSet presAssocID="{051119EC-ECA3-45E4-84B4-E96C6EFDD9BD}" presName="compNode" presStyleCnt="0"/>
      <dgm:spPr/>
    </dgm:pt>
    <dgm:pt modelId="{64A99B2B-5B3D-419D-88DA-A3E972DE4DBF}" type="pres">
      <dgm:prSet presAssocID="{051119EC-ECA3-45E4-84B4-E96C6EFDD9B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08298A0-6E7C-47E3-B5CD-F1A27F97A580}" type="pres">
      <dgm:prSet presAssocID="{051119EC-ECA3-45E4-84B4-E96C6EFDD9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80ED5FF-9F94-486A-A27E-69827B32B9C9}" type="pres">
      <dgm:prSet presAssocID="{051119EC-ECA3-45E4-84B4-E96C6EFDD9BD}" presName="spaceRect" presStyleCnt="0"/>
      <dgm:spPr/>
    </dgm:pt>
    <dgm:pt modelId="{95E6A663-BBBD-4734-A1DE-EE742A9F9182}" type="pres">
      <dgm:prSet presAssocID="{051119EC-ECA3-45E4-84B4-E96C6EFDD9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C35F522-7251-4F4E-AC14-F552E01A0BFD}" type="presOf" srcId="{DADE7E90-BC21-455E-87DB-DDCCDD294FDD}" destId="{FD319A43-2865-4F4A-A981-D14E627C403C}" srcOrd="0" destOrd="0" presId="urn:microsoft.com/office/officeart/2018/5/layout/IconLeafLabelList"/>
    <dgm:cxn modelId="{70A3D23F-E071-4F4D-A35F-CD0853494DEE}" type="presOf" srcId="{856FF4FD-50C3-4438-B9CF-31EDA4B9DE61}" destId="{F20C5D42-6CB3-4D35-A18D-59D9EA2EB8F1}" srcOrd="0" destOrd="0" presId="urn:microsoft.com/office/officeart/2018/5/layout/IconLeafLabelList"/>
    <dgm:cxn modelId="{156F29A6-02B0-4C52-A55D-3B7D3B1A75F7}" srcId="{DADE7E90-BC21-455E-87DB-DDCCDD294FDD}" destId="{051119EC-ECA3-45E4-84B4-E96C6EFDD9BD}" srcOrd="2" destOrd="0" parTransId="{323FA7E3-3C9E-4919-B328-6EFF54E2F47C}" sibTransId="{44747347-464F-4FE1-904C-B300DDF7D233}"/>
    <dgm:cxn modelId="{C9B6D5DC-FFF0-4036-8A22-00EA8B13F029}" srcId="{DADE7E90-BC21-455E-87DB-DDCCDD294FDD}" destId="{4909E44A-6D99-48C9-A7BF-2A0D67833579}" srcOrd="0" destOrd="0" parTransId="{712261EF-670C-464A-A7A1-A460268554A9}" sibTransId="{131ED1CB-38AF-43D0-9D3B-CBC1C0D5D6B3}"/>
    <dgm:cxn modelId="{34312CE9-61D0-4CCE-AA0E-78ED386EF1FF}" type="presOf" srcId="{051119EC-ECA3-45E4-84B4-E96C6EFDD9BD}" destId="{95E6A663-BBBD-4734-A1DE-EE742A9F9182}" srcOrd="0" destOrd="0" presId="urn:microsoft.com/office/officeart/2018/5/layout/IconLeafLabelList"/>
    <dgm:cxn modelId="{D4269AEE-C503-4E22-9148-DAC29894C43B}" type="presOf" srcId="{4909E44A-6D99-48C9-A7BF-2A0D67833579}" destId="{56C61279-2394-4679-8DDB-CC45662171E4}" srcOrd="0" destOrd="0" presId="urn:microsoft.com/office/officeart/2018/5/layout/IconLeafLabelList"/>
    <dgm:cxn modelId="{ED8A67FD-BDAC-4B28-9285-0AAEB537E144}" srcId="{DADE7E90-BC21-455E-87DB-DDCCDD294FDD}" destId="{856FF4FD-50C3-4438-B9CF-31EDA4B9DE61}" srcOrd="1" destOrd="0" parTransId="{173F2C41-4CDC-4729-863E-F133A0E512C9}" sibTransId="{67386D52-F799-448E-8CCE-73A99B879312}"/>
    <dgm:cxn modelId="{649D9DD2-D1C3-4015-B584-1E85065F4147}" type="presParOf" srcId="{FD319A43-2865-4F4A-A981-D14E627C403C}" destId="{48B998AC-FAEC-4AD4-BBD4-2717FD18C6ED}" srcOrd="0" destOrd="0" presId="urn:microsoft.com/office/officeart/2018/5/layout/IconLeafLabelList"/>
    <dgm:cxn modelId="{3DE9C8DA-D04E-4C8D-87D1-F40A65A952E9}" type="presParOf" srcId="{48B998AC-FAEC-4AD4-BBD4-2717FD18C6ED}" destId="{00E675BF-54DA-43E4-B6C7-415F5F150DDD}" srcOrd="0" destOrd="0" presId="urn:microsoft.com/office/officeart/2018/5/layout/IconLeafLabelList"/>
    <dgm:cxn modelId="{82ADF558-5281-497A-9D22-DBACEDB81A51}" type="presParOf" srcId="{48B998AC-FAEC-4AD4-BBD4-2717FD18C6ED}" destId="{9B4C8B8C-CB1D-4BC3-ACAF-DD9458D6B694}" srcOrd="1" destOrd="0" presId="urn:microsoft.com/office/officeart/2018/5/layout/IconLeafLabelList"/>
    <dgm:cxn modelId="{CF94A889-2DE6-476A-B6D0-A909F307FC5B}" type="presParOf" srcId="{48B998AC-FAEC-4AD4-BBD4-2717FD18C6ED}" destId="{F6AF35CF-CBDD-4AFC-B10E-4835DFDD6462}" srcOrd="2" destOrd="0" presId="urn:microsoft.com/office/officeart/2018/5/layout/IconLeafLabelList"/>
    <dgm:cxn modelId="{3C9BCA14-AC17-47EB-991C-4D0006A807F6}" type="presParOf" srcId="{48B998AC-FAEC-4AD4-BBD4-2717FD18C6ED}" destId="{56C61279-2394-4679-8DDB-CC45662171E4}" srcOrd="3" destOrd="0" presId="urn:microsoft.com/office/officeart/2018/5/layout/IconLeafLabelList"/>
    <dgm:cxn modelId="{34E0118D-134E-4C01-BA27-C198B27EE452}" type="presParOf" srcId="{FD319A43-2865-4F4A-A981-D14E627C403C}" destId="{F1E346E4-F972-4596-AEBC-1C81CA7C9FD7}" srcOrd="1" destOrd="0" presId="urn:microsoft.com/office/officeart/2018/5/layout/IconLeafLabelList"/>
    <dgm:cxn modelId="{F5E3F8A3-1ECD-4D84-BB3B-A41CF6C8ECAC}" type="presParOf" srcId="{FD319A43-2865-4F4A-A981-D14E627C403C}" destId="{0A0CDB8C-4F9B-4DE2-B31B-811D28FA4AE2}" srcOrd="2" destOrd="0" presId="urn:microsoft.com/office/officeart/2018/5/layout/IconLeafLabelList"/>
    <dgm:cxn modelId="{F8E473A9-F2BA-42A0-A829-D6CA3273D36D}" type="presParOf" srcId="{0A0CDB8C-4F9B-4DE2-B31B-811D28FA4AE2}" destId="{F4CB5F3B-7149-496C-94DB-A4AA2AD909AF}" srcOrd="0" destOrd="0" presId="urn:microsoft.com/office/officeart/2018/5/layout/IconLeafLabelList"/>
    <dgm:cxn modelId="{0D0281A7-E2B4-4808-A022-B85AD616722A}" type="presParOf" srcId="{0A0CDB8C-4F9B-4DE2-B31B-811D28FA4AE2}" destId="{BE70CDCC-0EF5-4441-B1F9-4C86D1386882}" srcOrd="1" destOrd="0" presId="urn:microsoft.com/office/officeart/2018/5/layout/IconLeafLabelList"/>
    <dgm:cxn modelId="{261C4EC8-3F43-4478-B411-6FBAAC4374FD}" type="presParOf" srcId="{0A0CDB8C-4F9B-4DE2-B31B-811D28FA4AE2}" destId="{C2DAA224-4D9A-4B7E-BDDC-24AFE548A983}" srcOrd="2" destOrd="0" presId="urn:microsoft.com/office/officeart/2018/5/layout/IconLeafLabelList"/>
    <dgm:cxn modelId="{3604B6C6-E426-4587-91BC-23552118E1E0}" type="presParOf" srcId="{0A0CDB8C-4F9B-4DE2-B31B-811D28FA4AE2}" destId="{F20C5D42-6CB3-4D35-A18D-59D9EA2EB8F1}" srcOrd="3" destOrd="0" presId="urn:microsoft.com/office/officeart/2018/5/layout/IconLeafLabelList"/>
    <dgm:cxn modelId="{3FD7E310-76C0-49A7-83FF-E7DF090CEF11}" type="presParOf" srcId="{FD319A43-2865-4F4A-A981-D14E627C403C}" destId="{4D32903A-5AA9-4F5F-8796-4207A817AD43}" srcOrd="3" destOrd="0" presId="urn:microsoft.com/office/officeart/2018/5/layout/IconLeafLabelList"/>
    <dgm:cxn modelId="{589F9A4D-C790-47D8-923F-7BBB9452849D}" type="presParOf" srcId="{FD319A43-2865-4F4A-A981-D14E627C403C}" destId="{20BBCDE5-32E3-40F2-8B04-5B7B5C66BF81}" srcOrd="4" destOrd="0" presId="urn:microsoft.com/office/officeart/2018/5/layout/IconLeafLabelList"/>
    <dgm:cxn modelId="{79344BAD-12EA-4B81-8687-962582FFCD1C}" type="presParOf" srcId="{20BBCDE5-32E3-40F2-8B04-5B7B5C66BF81}" destId="{64A99B2B-5B3D-419D-88DA-A3E972DE4DBF}" srcOrd="0" destOrd="0" presId="urn:microsoft.com/office/officeart/2018/5/layout/IconLeafLabelList"/>
    <dgm:cxn modelId="{1548992F-A3BE-4936-A3F1-0FAD138D06B5}" type="presParOf" srcId="{20BBCDE5-32E3-40F2-8B04-5B7B5C66BF81}" destId="{D08298A0-6E7C-47E3-B5CD-F1A27F97A580}" srcOrd="1" destOrd="0" presId="urn:microsoft.com/office/officeart/2018/5/layout/IconLeafLabelList"/>
    <dgm:cxn modelId="{30490B1D-A289-4ECA-8981-208563DFD506}" type="presParOf" srcId="{20BBCDE5-32E3-40F2-8B04-5B7B5C66BF81}" destId="{080ED5FF-9F94-486A-A27E-69827B32B9C9}" srcOrd="2" destOrd="0" presId="urn:microsoft.com/office/officeart/2018/5/layout/IconLeafLabelList"/>
    <dgm:cxn modelId="{F782BBA0-7014-4736-9C48-F98BBE62DFEF}" type="presParOf" srcId="{20BBCDE5-32E3-40F2-8B04-5B7B5C66BF81}" destId="{95E6A663-BBBD-4734-A1DE-EE742A9F918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C1F2F3B-9989-48F3-9DB5-4A943D62B38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3E9DD771-FC7F-4803-BCFD-965777863C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Stores and retrieves vectors (text + metadata).</a:t>
          </a:r>
        </a:p>
      </dgm:t>
    </dgm:pt>
    <dgm:pt modelId="{95F1706D-4A81-4018-8105-02E6D1DC2348}" type="parTrans" cxnId="{68735373-7B1B-4556-AC89-28494044C752}">
      <dgm:prSet/>
      <dgm:spPr/>
      <dgm:t>
        <a:bodyPr/>
        <a:lstStyle/>
        <a:p>
          <a:endParaRPr lang="en-US"/>
        </a:p>
      </dgm:t>
    </dgm:pt>
    <dgm:pt modelId="{4C8811B9-08E5-4D0A-A7F5-7B2FC778B829}" type="sibTrans" cxnId="{68735373-7B1B-4556-AC89-28494044C752}">
      <dgm:prSet/>
      <dgm:spPr/>
      <dgm:t>
        <a:bodyPr/>
        <a:lstStyle/>
        <a:p>
          <a:endParaRPr lang="en-US"/>
        </a:p>
      </dgm:t>
    </dgm:pt>
    <dgm:pt modelId="{CE21AE8B-4283-4B79-90AD-D7C645D1D5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Uses cosine similarity or distance metrics.</a:t>
          </a:r>
        </a:p>
      </dgm:t>
    </dgm:pt>
    <dgm:pt modelId="{67E15C99-E10C-49C9-BEA4-9F2000557E31}" type="parTrans" cxnId="{2E08A0C7-F4D8-44B5-A1D6-18A1543BC527}">
      <dgm:prSet/>
      <dgm:spPr/>
      <dgm:t>
        <a:bodyPr/>
        <a:lstStyle/>
        <a:p>
          <a:endParaRPr lang="en-US"/>
        </a:p>
      </dgm:t>
    </dgm:pt>
    <dgm:pt modelId="{0D03695F-A5FE-42C2-9E8B-28F185578B53}" type="sibTrans" cxnId="{2E08A0C7-F4D8-44B5-A1D6-18A1543BC527}">
      <dgm:prSet/>
      <dgm:spPr/>
      <dgm:t>
        <a:bodyPr/>
        <a:lstStyle/>
        <a:p>
          <a:endParaRPr lang="en-US"/>
        </a:p>
      </dgm:t>
    </dgm:pt>
    <dgm:pt modelId="{022C4E11-E385-4F95-BC8C-A75997799F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- 1 / (1 + distance) used as relevance score.</a:t>
          </a:r>
        </a:p>
      </dgm:t>
    </dgm:pt>
    <dgm:pt modelId="{54C5111F-CEBB-4441-8854-9247B28F3437}" type="parTrans" cxnId="{2A7A30B4-7103-4787-9608-BFA918A6622A}">
      <dgm:prSet/>
      <dgm:spPr/>
      <dgm:t>
        <a:bodyPr/>
        <a:lstStyle/>
        <a:p>
          <a:endParaRPr lang="en-US"/>
        </a:p>
      </dgm:t>
    </dgm:pt>
    <dgm:pt modelId="{61362E6B-624D-4236-866C-B232295A2B0F}" type="sibTrans" cxnId="{2A7A30B4-7103-4787-9608-BFA918A6622A}">
      <dgm:prSet/>
      <dgm:spPr/>
      <dgm:t>
        <a:bodyPr/>
        <a:lstStyle/>
        <a:p>
          <a:endParaRPr lang="en-US"/>
        </a:p>
      </dgm:t>
    </dgm:pt>
    <dgm:pt modelId="{A5AD9B1A-8406-42F1-BAF9-C5200D485D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Thresholding filters irrelevant results.</a:t>
          </a:r>
        </a:p>
      </dgm:t>
    </dgm:pt>
    <dgm:pt modelId="{28F3EFB9-FEE6-4D08-AC60-869B69D27408}" type="parTrans" cxnId="{69D8C622-45E0-43B9-A422-521A04FA537D}">
      <dgm:prSet/>
      <dgm:spPr/>
      <dgm:t>
        <a:bodyPr/>
        <a:lstStyle/>
        <a:p>
          <a:endParaRPr lang="en-US"/>
        </a:p>
      </dgm:t>
    </dgm:pt>
    <dgm:pt modelId="{568BF109-7DF4-447B-B55B-D7CAD4E1C509}" type="sibTrans" cxnId="{69D8C622-45E0-43B9-A422-521A04FA537D}">
      <dgm:prSet/>
      <dgm:spPr/>
      <dgm:t>
        <a:bodyPr/>
        <a:lstStyle/>
        <a:p>
          <a:endParaRPr lang="en-US"/>
        </a:p>
      </dgm:t>
    </dgm:pt>
    <dgm:pt modelId="{039CE2A8-60E8-4763-97A1-D3321FF7C932}" type="pres">
      <dgm:prSet presAssocID="{CC1F2F3B-9989-48F3-9DB5-4A943D62B380}" presName="root" presStyleCnt="0">
        <dgm:presLayoutVars>
          <dgm:dir/>
          <dgm:resizeHandles val="exact"/>
        </dgm:presLayoutVars>
      </dgm:prSet>
      <dgm:spPr/>
    </dgm:pt>
    <dgm:pt modelId="{3FA31A4A-A171-4F28-BB25-14286C320DD1}" type="pres">
      <dgm:prSet presAssocID="{3E9DD771-FC7F-4803-BCFD-965777863C9B}" presName="compNode" presStyleCnt="0"/>
      <dgm:spPr/>
    </dgm:pt>
    <dgm:pt modelId="{1394F12F-F99E-48D3-B9BA-40C1BB5D1AF1}" type="pres">
      <dgm:prSet presAssocID="{3E9DD771-FC7F-4803-BCFD-965777863C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DDF6181-13CD-4F72-9679-4209DF4F42FE}" type="pres">
      <dgm:prSet presAssocID="{3E9DD771-FC7F-4803-BCFD-965777863C9B}" presName="spaceRect" presStyleCnt="0"/>
      <dgm:spPr/>
    </dgm:pt>
    <dgm:pt modelId="{37332365-9557-4C36-9E16-3D79A3A3FAE2}" type="pres">
      <dgm:prSet presAssocID="{3E9DD771-FC7F-4803-BCFD-965777863C9B}" presName="textRect" presStyleLbl="revTx" presStyleIdx="0" presStyleCnt="4">
        <dgm:presLayoutVars>
          <dgm:chMax val="1"/>
          <dgm:chPref val="1"/>
        </dgm:presLayoutVars>
      </dgm:prSet>
      <dgm:spPr/>
    </dgm:pt>
    <dgm:pt modelId="{2E5F347E-7D07-4F3B-BB9B-2CCBD6AD330D}" type="pres">
      <dgm:prSet presAssocID="{4C8811B9-08E5-4D0A-A7F5-7B2FC778B829}" presName="sibTrans" presStyleCnt="0"/>
      <dgm:spPr/>
    </dgm:pt>
    <dgm:pt modelId="{EA743EE2-76E8-4458-A4A0-FA7DAF69715B}" type="pres">
      <dgm:prSet presAssocID="{CE21AE8B-4283-4B79-90AD-D7C645D1D5E1}" presName="compNode" presStyleCnt="0"/>
      <dgm:spPr/>
    </dgm:pt>
    <dgm:pt modelId="{4466E1D8-5BB3-43B9-82CC-6A24711A06F3}" type="pres">
      <dgm:prSet presAssocID="{CE21AE8B-4283-4B79-90AD-D7C645D1D5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FD0B7086-9747-44A1-940A-1BDA346E7347}" type="pres">
      <dgm:prSet presAssocID="{CE21AE8B-4283-4B79-90AD-D7C645D1D5E1}" presName="spaceRect" presStyleCnt="0"/>
      <dgm:spPr/>
    </dgm:pt>
    <dgm:pt modelId="{36420253-87E2-48D9-848C-82476D4C8411}" type="pres">
      <dgm:prSet presAssocID="{CE21AE8B-4283-4B79-90AD-D7C645D1D5E1}" presName="textRect" presStyleLbl="revTx" presStyleIdx="1" presStyleCnt="4">
        <dgm:presLayoutVars>
          <dgm:chMax val="1"/>
          <dgm:chPref val="1"/>
        </dgm:presLayoutVars>
      </dgm:prSet>
      <dgm:spPr/>
    </dgm:pt>
    <dgm:pt modelId="{8E8E1E0D-4A57-44BC-8FCD-3E38D87B33ED}" type="pres">
      <dgm:prSet presAssocID="{0D03695F-A5FE-42C2-9E8B-28F185578B53}" presName="sibTrans" presStyleCnt="0"/>
      <dgm:spPr/>
    </dgm:pt>
    <dgm:pt modelId="{B659C31C-F27A-45BD-97FB-E4EE4AD38423}" type="pres">
      <dgm:prSet presAssocID="{022C4E11-E385-4F95-BC8C-A75997799F04}" presName="compNode" presStyleCnt="0"/>
      <dgm:spPr/>
    </dgm:pt>
    <dgm:pt modelId="{A8C3B9EB-F474-4349-A683-00E2FDF7CEF4}" type="pres">
      <dgm:prSet presAssocID="{022C4E11-E385-4F95-BC8C-A75997799F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8D93CFA-FE21-4C78-8224-12966D919449}" type="pres">
      <dgm:prSet presAssocID="{022C4E11-E385-4F95-BC8C-A75997799F04}" presName="spaceRect" presStyleCnt="0"/>
      <dgm:spPr/>
    </dgm:pt>
    <dgm:pt modelId="{50EF8850-104C-4A43-A2D1-B30C7794D68D}" type="pres">
      <dgm:prSet presAssocID="{022C4E11-E385-4F95-BC8C-A75997799F04}" presName="textRect" presStyleLbl="revTx" presStyleIdx="2" presStyleCnt="4">
        <dgm:presLayoutVars>
          <dgm:chMax val="1"/>
          <dgm:chPref val="1"/>
        </dgm:presLayoutVars>
      </dgm:prSet>
      <dgm:spPr/>
    </dgm:pt>
    <dgm:pt modelId="{AEBAA6AF-B64B-4368-8737-8E6BD70F5B0C}" type="pres">
      <dgm:prSet presAssocID="{61362E6B-624D-4236-866C-B232295A2B0F}" presName="sibTrans" presStyleCnt="0"/>
      <dgm:spPr/>
    </dgm:pt>
    <dgm:pt modelId="{A29DF149-3DFF-4827-8D17-BB72D911D104}" type="pres">
      <dgm:prSet presAssocID="{A5AD9B1A-8406-42F1-BAF9-C5200D485D49}" presName="compNode" presStyleCnt="0"/>
      <dgm:spPr/>
    </dgm:pt>
    <dgm:pt modelId="{EFF33980-AB66-4BA1-897B-0FC92A76970A}" type="pres">
      <dgm:prSet presAssocID="{A5AD9B1A-8406-42F1-BAF9-C5200D485D4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46071D6-7500-4EBD-AEBB-D175091647AA}" type="pres">
      <dgm:prSet presAssocID="{A5AD9B1A-8406-42F1-BAF9-C5200D485D49}" presName="spaceRect" presStyleCnt="0"/>
      <dgm:spPr/>
    </dgm:pt>
    <dgm:pt modelId="{B1A616CE-8764-4C42-8FD0-1CE36EE5B061}" type="pres">
      <dgm:prSet presAssocID="{A5AD9B1A-8406-42F1-BAF9-C5200D485D4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9D8C622-45E0-43B9-A422-521A04FA537D}" srcId="{CC1F2F3B-9989-48F3-9DB5-4A943D62B380}" destId="{A5AD9B1A-8406-42F1-BAF9-C5200D485D49}" srcOrd="3" destOrd="0" parTransId="{28F3EFB9-FEE6-4D08-AC60-869B69D27408}" sibTransId="{568BF109-7DF4-447B-B55B-D7CAD4E1C509}"/>
    <dgm:cxn modelId="{68735373-7B1B-4556-AC89-28494044C752}" srcId="{CC1F2F3B-9989-48F3-9DB5-4A943D62B380}" destId="{3E9DD771-FC7F-4803-BCFD-965777863C9B}" srcOrd="0" destOrd="0" parTransId="{95F1706D-4A81-4018-8105-02E6D1DC2348}" sibTransId="{4C8811B9-08E5-4D0A-A7F5-7B2FC778B829}"/>
    <dgm:cxn modelId="{2A7A30B4-7103-4787-9608-BFA918A6622A}" srcId="{CC1F2F3B-9989-48F3-9DB5-4A943D62B380}" destId="{022C4E11-E385-4F95-BC8C-A75997799F04}" srcOrd="2" destOrd="0" parTransId="{54C5111F-CEBB-4441-8854-9247B28F3437}" sibTransId="{61362E6B-624D-4236-866C-B232295A2B0F}"/>
    <dgm:cxn modelId="{9D1B09BB-8C4F-405E-8028-6125B672ACFA}" type="presOf" srcId="{CE21AE8B-4283-4B79-90AD-D7C645D1D5E1}" destId="{36420253-87E2-48D9-848C-82476D4C8411}" srcOrd="0" destOrd="0" presId="urn:microsoft.com/office/officeart/2018/2/layout/IconLabelList"/>
    <dgm:cxn modelId="{E53581BB-358C-4345-BA36-65DE217FC164}" type="presOf" srcId="{022C4E11-E385-4F95-BC8C-A75997799F04}" destId="{50EF8850-104C-4A43-A2D1-B30C7794D68D}" srcOrd="0" destOrd="0" presId="urn:microsoft.com/office/officeart/2018/2/layout/IconLabelList"/>
    <dgm:cxn modelId="{2E08A0C7-F4D8-44B5-A1D6-18A1543BC527}" srcId="{CC1F2F3B-9989-48F3-9DB5-4A943D62B380}" destId="{CE21AE8B-4283-4B79-90AD-D7C645D1D5E1}" srcOrd="1" destOrd="0" parTransId="{67E15C99-E10C-49C9-BEA4-9F2000557E31}" sibTransId="{0D03695F-A5FE-42C2-9E8B-28F185578B53}"/>
    <dgm:cxn modelId="{7CEA45CA-3314-4BE0-8FB5-0117E0AE749A}" type="presOf" srcId="{A5AD9B1A-8406-42F1-BAF9-C5200D485D49}" destId="{B1A616CE-8764-4C42-8FD0-1CE36EE5B061}" srcOrd="0" destOrd="0" presId="urn:microsoft.com/office/officeart/2018/2/layout/IconLabelList"/>
    <dgm:cxn modelId="{78E136EB-56C9-45A0-ABE1-5B850513B3A6}" type="presOf" srcId="{CC1F2F3B-9989-48F3-9DB5-4A943D62B380}" destId="{039CE2A8-60E8-4763-97A1-D3321FF7C932}" srcOrd="0" destOrd="0" presId="urn:microsoft.com/office/officeart/2018/2/layout/IconLabelList"/>
    <dgm:cxn modelId="{16EA0BF2-E7B9-4587-AEE2-2EF08273C018}" type="presOf" srcId="{3E9DD771-FC7F-4803-BCFD-965777863C9B}" destId="{37332365-9557-4C36-9E16-3D79A3A3FAE2}" srcOrd="0" destOrd="0" presId="urn:microsoft.com/office/officeart/2018/2/layout/IconLabelList"/>
    <dgm:cxn modelId="{1AC33B0F-1CEB-4D6C-99FB-2F3F74BDE7CE}" type="presParOf" srcId="{039CE2A8-60E8-4763-97A1-D3321FF7C932}" destId="{3FA31A4A-A171-4F28-BB25-14286C320DD1}" srcOrd="0" destOrd="0" presId="urn:microsoft.com/office/officeart/2018/2/layout/IconLabelList"/>
    <dgm:cxn modelId="{805F6AF0-2F5C-422B-AC50-2BB4AF051857}" type="presParOf" srcId="{3FA31A4A-A171-4F28-BB25-14286C320DD1}" destId="{1394F12F-F99E-48D3-B9BA-40C1BB5D1AF1}" srcOrd="0" destOrd="0" presId="urn:microsoft.com/office/officeart/2018/2/layout/IconLabelList"/>
    <dgm:cxn modelId="{5FEBD924-627F-4073-8AC9-AAAC6C17BED2}" type="presParOf" srcId="{3FA31A4A-A171-4F28-BB25-14286C320DD1}" destId="{7DDF6181-13CD-4F72-9679-4209DF4F42FE}" srcOrd="1" destOrd="0" presId="urn:microsoft.com/office/officeart/2018/2/layout/IconLabelList"/>
    <dgm:cxn modelId="{5BE6E1F2-84E4-4090-9AB1-5260436726F7}" type="presParOf" srcId="{3FA31A4A-A171-4F28-BB25-14286C320DD1}" destId="{37332365-9557-4C36-9E16-3D79A3A3FAE2}" srcOrd="2" destOrd="0" presId="urn:microsoft.com/office/officeart/2018/2/layout/IconLabelList"/>
    <dgm:cxn modelId="{9F6EB713-7974-43B2-9E8F-5AD19DE70BA5}" type="presParOf" srcId="{039CE2A8-60E8-4763-97A1-D3321FF7C932}" destId="{2E5F347E-7D07-4F3B-BB9B-2CCBD6AD330D}" srcOrd="1" destOrd="0" presId="urn:microsoft.com/office/officeart/2018/2/layout/IconLabelList"/>
    <dgm:cxn modelId="{E5CF0498-4CEE-4CDE-9D7A-81FC25D44A92}" type="presParOf" srcId="{039CE2A8-60E8-4763-97A1-D3321FF7C932}" destId="{EA743EE2-76E8-4458-A4A0-FA7DAF69715B}" srcOrd="2" destOrd="0" presId="urn:microsoft.com/office/officeart/2018/2/layout/IconLabelList"/>
    <dgm:cxn modelId="{6ECBBFE3-4DD6-44C0-8450-AA65F6DC433C}" type="presParOf" srcId="{EA743EE2-76E8-4458-A4A0-FA7DAF69715B}" destId="{4466E1D8-5BB3-43B9-82CC-6A24711A06F3}" srcOrd="0" destOrd="0" presId="urn:microsoft.com/office/officeart/2018/2/layout/IconLabelList"/>
    <dgm:cxn modelId="{8AAF8338-A241-4B40-8EAF-2F9D2363AD7B}" type="presParOf" srcId="{EA743EE2-76E8-4458-A4A0-FA7DAF69715B}" destId="{FD0B7086-9747-44A1-940A-1BDA346E7347}" srcOrd="1" destOrd="0" presId="urn:microsoft.com/office/officeart/2018/2/layout/IconLabelList"/>
    <dgm:cxn modelId="{47B5E72C-61B2-4F4E-A88E-E2A31306FA62}" type="presParOf" srcId="{EA743EE2-76E8-4458-A4A0-FA7DAF69715B}" destId="{36420253-87E2-48D9-848C-82476D4C8411}" srcOrd="2" destOrd="0" presId="urn:microsoft.com/office/officeart/2018/2/layout/IconLabelList"/>
    <dgm:cxn modelId="{E6710D7C-3CFE-4385-B26A-9C7C11B0D6B3}" type="presParOf" srcId="{039CE2A8-60E8-4763-97A1-D3321FF7C932}" destId="{8E8E1E0D-4A57-44BC-8FCD-3E38D87B33ED}" srcOrd="3" destOrd="0" presId="urn:microsoft.com/office/officeart/2018/2/layout/IconLabelList"/>
    <dgm:cxn modelId="{4F44348F-5787-4A53-80ED-D4149B82FBE7}" type="presParOf" srcId="{039CE2A8-60E8-4763-97A1-D3321FF7C932}" destId="{B659C31C-F27A-45BD-97FB-E4EE4AD38423}" srcOrd="4" destOrd="0" presId="urn:microsoft.com/office/officeart/2018/2/layout/IconLabelList"/>
    <dgm:cxn modelId="{02AC2CC3-5B72-4908-86A7-4667C08590C4}" type="presParOf" srcId="{B659C31C-F27A-45BD-97FB-E4EE4AD38423}" destId="{A8C3B9EB-F474-4349-A683-00E2FDF7CEF4}" srcOrd="0" destOrd="0" presId="urn:microsoft.com/office/officeart/2018/2/layout/IconLabelList"/>
    <dgm:cxn modelId="{96166D39-46BB-4FDD-BCFA-40BADB294EA7}" type="presParOf" srcId="{B659C31C-F27A-45BD-97FB-E4EE4AD38423}" destId="{68D93CFA-FE21-4C78-8224-12966D919449}" srcOrd="1" destOrd="0" presId="urn:microsoft.com/office/officeart/2018/2/layout/IconLabelList"/>
    <dgm:cxn modelId="{C11E0E38-707B-4388-A348-0211C1978298}" type="presParOf" srcId="{B659C31C-F27A-45BD-97FB-E4EE4AD38423}" destId="{50EF8850-104C-4A43-A2D1-B30C7794D68D}" srcOrd="2" destOrd="0" presId="urn:microsoft.com/office/officeart/2018/2/layout/IconLabelList"/>
    <dgm:cxn modelId="{85719747-69E2-4818-AC6A-7A1E2CED70DA}" type="presParOf" srcId="{039CE2A8-60E8-4763-97A1-D3321FF7C932}" destId="{AEBAA6AF-B64B-4368-8737-8E6BD70F5B0C}" srcOrd="5" destOrd="0" presId="urn:microsoft.com/office/officeart/2018/2/layout/IconLabelList"/>
    <dgm:cxn modelId="{49B814E2-F2BA-4786-8BB1-4AEC70356BED}" type="presParOf" srcId="{039CE2A8-60E8-4763-97A1-D3321FF7C932}" destId="{A29DF149-3DFF-4827-8D17-BB72D911D104}" srcOrd="6" destOrd="0" presId="urn:microsoft.com/office/officeart/2018/2/layout/IconLabelList"/>
    <dgm:cxn modelId="{ED2C555D-B533-4CD3-A9CC-B6FC14645016}" type="presParOf" srcId="{A29DF149-3DFF-4827-8D17-BB72D911D104}" destId="{EFF33980-AB66-4BA1-897B-0FC92A76970A}" srcOrd="0" destOrd="0" presId="urn:microsoft.com/office/officeart/2018/2/layout/IconLabelList"/>
    <dgm:cxn modelId="{3960A1A2-FFB4-4AE4-A1FE-8C47C10E4E23}" type="presParOf" srcId="{A29DF149-3DFF-4827-8D17-BB72D911D104}" destId="{246071D6-7500-4EBD-AEBB-D175091647AA}" srcOrd="1" destOrd="0" presId="urn:microsoft.com/office/officeart/2018/2/layout/IconLabelList"/>
    <dgm:cxn modelId="{DADF4336-3289-443B-A291-4565041D4013}" type="presParOf" srcId="{A29DF149-3DFF-4827-8D17-BB72D911D104}" destId="{B1A616CE-8764-4C42-8FD0-1CE36EE5B06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4E23FE-1F4B-4EA7-93A5-2607D38F2EE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7C63D1-E117-46DC-8DEC-0BACE81760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user_input -&gt; analyze_input_node</a:t>
          </a:r>
        </a:p>
      </dgm:t>
    </dgm:pt>
    <dgm:pt modelId="{529353EC-1B3E-4690-865F-376C66F45032}" type="parTrans" cxnId="{398021F6-7FDC-45E2-B18F-3F6BA9D89D80}">
      <dgm:prSet/>
      <dgm:spPr/>
      <dgm:t>
        <a:bodyPr/>
        <a:lstStyle/>
        <a:p>
          <a:endParaRPr lang="en-US"/>
        </a:p>
      </dgm:t>
    </dgm:pt>
    <dgm:pt modelId="{0E8DB0F8-C050-4541-A11C-95ECC04564F7}" type="sibTrans" cxnId="{398021F6-7FDC-45E2-B18F-3F6BA9D89D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895BCE-F52F-42B7-9EE5-FADC98AFD4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-&gt; route_decider</a:t>
          </a:r>
        </a:p>
      </dgm:t>
    </dgm:pt>
    <dgm:pt modelId="{CC0AF2ED-9808-46FE-8BA4-450E6C83FE2F}" type="parTrans" cxnId="{2CF4970C-9601-44AE-9A7D-DB65CED4C4D8}">
      <dgm:prSet/>
      <dgm:spPr/>
      <dgm:t>
        <a:bodyPr/>
        <a:lstStyle/>
        <a:p>
          <a:endParaRPr lang="en-US"/>
        </a:p>
      </dgm:t>
    </dgm:pt>
    <dgm:pt modelId="{04F14D40-8A8D-4925-A443-B4B392295A93}" type="sibTrans" cxnId="{2CF4970C-9601-44AE-9A7D-DB65CED4C4D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A9E2F80-5EA4-4750-933E-9E588D7F7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-&gt; (if needed) retrieve_info_node</a:t>
          </a:r>
        </a:p>
      </dgm:t>
    </dgm:pt>
    <dgm:pt modelId="{16CCABBB-DEEF-4F0D-B5FA-CDB6DD51A24C}" type="parTrans" cxnId="{6C7112A2-5394-4927-B836-06BCD11BC0B6}">
      <dgm:prSet/>
      <dgm:spPr/>
      <dgm:t>
        <a:bodyPr/>
        <a:lstStyle/>
        <a:p>
          <a:endParaRPr lang="en-US"/>
        </a:p>
      </dgm:t>
    </dgm:pt>
    <dgm:pt modelId="{97B70E1A-0D20-4860-8EC7-C69DBE8D941E}" type="sibTrans" cxnId="{6C7112A2-5394-4927-B836-06BCD11BC0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A86C30-D46E-4DBF-B0BB-AD4D75F47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-&gt; generate_response_node</a:t>
          </a:r>
        </a:p>
      </dgm:t>
    </dgm:pt>
    <dgm:pt modelId="{FD3AD65B-186F-4E52-BED8-5267ABFD416D}" type="parTrans" cxnId="{2C1E1FFC-FD72-4103-ACD3-74CD3172A686}">
      <dgm:prSet/>
      <dgm:spPr/>
      <dgm:t>
        <a:bodyPr/>
        <a:lstStyle/>
        <a:p>
          <a:endParaRPr lang="en-US"/>
        </a:p>
      </dgm:t>
    </dgm:pt>
    <dgm:pt modelId="{E0072795-0377-427F-993D-B68150A49968}" type="sibTrans" cxnId="{2C1E1FFC-FD72-4103-ACD3-74CD3172A6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742B0B-73E3-498A-A9C2-99812FB7A9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-&gt; final_response</a:t>
          </a:r>
        </a:p>
      </dgm:t>
    </dgm:pt>
    <dgm:pt modelId="{731E2490-56DE-4A29-AA05-B31C9AB0E155}" type="parTrans" cxnId="{3E85802D-13E8-4773-95BF-021086B78D6C}">
      <dgm:prSet/>
      <dgm:spPr/>
      <dgm:t>
        <a:bodyPr/>
        <a:lstStyle/>
        <a:p>
          <a:endParaRPr lang="en-US"/>
        </a:p>
      </dgm:t>
    </dgm:pt>
    <dgm:pt modelId="{10AE36EF-DD75-48E8-A4F9-7139FD106C9E}" type="sibTrans" cxnId="{3E85802D-13E8-4773-95BF-021086B78D6C}">
      <dgm:prSet/>
      <dgm:spPr/>
      <dgm:t>
        <a:bodyPr/>
        <a:lstStyle/>
        <a:p>
          <a:endParaRPr lang="en-US"/>
        </a:p>
      </dgm:t>
    </dgm:pt>
    <dgm:pt modelId="{9BBF5BDF-441B-493A-93DE-929AD0E697DA}" type="pres">
      <dgm:prSet presAssocID="{3D4E23FE-1F4B-4EA7-93A5-2607D38F2EE7}" presName="root" presStyleCnt="0">
        <dgm:presLayoutVars>
          <dgm:dir/>
          <dgm:resizeHandles val="exact"/>
        </dgm:presLayoutVars>
      </dgm:prSet>
      <dgm:spPr/>
    </dgm:pt>
    <dgm:pt modelId="{B9992967-27CD-4041-8359-F56F1422830F}" type="pres">
      <dgm:prSet presAssocID="{3D4E23FE-1F4B-4EA7-93A5-2607D38F2EE7}" presName="container" presStyleCnt="0">
        <dgm:presLayoutVars>
          <dgm:dir/>
          <dgm:resizeHandles val="exact"/>
        </dgm:presLayoutVars>
      </dgm:prSet>
      <dgm:spPr/>
    </dgm:pt>
    <dgm:pt modelId="{C3D290D3-CDFD-4776-B4B8-C64D7043A585}" type="pres">
      <dgm:prSet presAssocID="{177C63D1-E117-46DC-8DEC-0BACE8176020}" presName="compNode" presStyleCnt="0"/>
      <dgm:spPr/>
    </dgm:pt>
    <dgm:pt modelId="{863C7D9A-4F22-4236-9B18-05F3386506E5}" type="pres">
      <dgm:prSet presAssocID="{177C63D1-E117-46DC-8DEC-0BACE8176020}" presName="iconBgRect" presStyleLbl="bgShp" presStyleIdx="0" presStyleCnt="5"/>
      <dgm:spPr/>
    </dgm:pt>
    <dgm:pt modelId="{2382B125-45E7-46B0-8C75-7A3F2E75C5EE}" type="pres">
      <dgm:prSet presAssocID="{177C63D1-E117-46DC-8DEC-0BACE817602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A5EDF53-0070-4BBD-82F5-A717AF3609D4}" type="pres">
      <dgm:prSet presAssocID="{177C63D1-E117-46DC-8DEC-0BACE8176020}" presName="spaceRect" presStyleCnt="0"/>
      <dgm:spPr/>
    </dgm:pt>
    <dgm:pt modelId="{B63FF8EC-8636-410F-92D8-584959605F4D}" type="pres">
      <dgm:prSet presAssocID="{177C63D1-E117-46DC-8DEC-0BACE8176020}" presName="textRect" presStyleLbl="revTx" presStyleIdx="0" presStyleCnt="5">
        <dgm:presLayoutVars>
          <dgm:chMax val="1"/>
          <dgm:chPref val="1"/>
        </dgm:presLayoutVars>
      </dgm:prSet>
      <dgm:spPr/>
    </dgm:pt>
    <dgm:pt modelId="{774C3565-D60B-41DA-A2E0-FE7EE110D086}" type="pres">
      <dgm:prSet presAssocID="{0E8DB0F8-C050-4541-A11C-95ECC04564F7}" presName="sibTrans" presStyleLbl="sibTrans2D1" presStyleIdx="0" presStyleCnt="0"/>
      <dgm:spPr/>
    </dgm:pt>
    <dgm:pt modelId="{282323CC-580E-45A2-9096-95536BF5DE56}" type="pres">
      <dgm:prSet presAssocID="{47895BCE-F52F-42B7-9EE5-FADC98AFD4AB}" presName="compNode" presStyleCnt="0"/>
      <dgm:spPr/>
    </dgm:pt>
    <dgm:pt modelId="{6A89DEE8-CA07-4E39-93F9-D74424ABB269}" type="pres">
      <dgm:prSet presAssocID="{47895BCE-F52F-42B7-9EE5-FADC98AFD4AB}" presName="iconBgRect" presStyleLbl="bgShp" presStyleIdx="1" presStyleCnt="5"/>
      <dgm:spPr/>
    </dgm:pt>
    <dgm:pt modelId="{0F8A9ED8-4E3B-463C-BAB9-351491C504EB}" type="pres">
      <dgm:prSet presAssocID="{47895BCE-F52F-42B7-9EE5-FADC98AFD4A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6BAF9BD-EEE5-4CF0-AB61-31A098B5DA99}" type="pres">
      <dgm:prSet presAssocID="{47895BCE-F52F-42B7-9EE5-FADC98AFD4AB}" presName="spaceRect" presStyleCnt="0"/>
      <dgm:spPr/>
    </dgm:pt>
    <dgm:pt modelId="{787ED0DF-C15E-46B7-AA20-87A4BFF590D8}" type="pres">
      <dgm:prSet presAssocID="{47895BCE-F52F-42B7-9EE5-FADC98AFD4AB}" presName="textRect" presStyleLbl="revTx" presStyleIdx="1" presStyleCnt="5">
        <dgm:presLayoutVars>
          <dgm:chMax val="1"/>
          <dgm:chPref val="1"/>
        </dgm:presLayoutVars>
      </dgm:prSet>
      <dgm:spPr/>
    </dgm:pt>
    <dgm:pt modelId="{C514B72A-0F38-4A6C-88B5-29BC7FC65659}" type="pres">
      <dgm:prSet presAssocID="{04F14D40-8A8D-4925-A443-B4B392295A93}" presName="sibTrans" presStyleLbl="sibTrans2D1" presStyleIdx="0" presStyleCnt="0"/>
      <dgm:spPr/>
    </dgm:pt>
    <dgm:pt modelId="{592C660A-CB9D-4729-843F-802E280BE2AF}" type="pres">
      <dgm:prSet presAssocID="{0A9E2F80-5EA4-4750-933E-9E588D7F73F2}" presName="compNode" presStyleCnt="0"/>
      <dgm:spPr/>
    </dgm:pt>
    <dgm:pt modelId="{3EF666D3-D8C7-41BC-B9EF-DB9B4067233D}" type="pres">
      <dgm:prSet presAssocID="{0A9E2F80-5EA4-4750-933E-9E588D7F73F2}" presName="iconBgRect" presStyleLbl="bgShp" presStyleIdx="2" presStyleCnt="5"/>
      <dgm:spPr/>
    </dgm:pt>
    <dgm:pt modelId="{B3916BBF-C552-428D-9390-0C693253499A}" type="pres">
      <dgm:prSet presAssocID="{0A9E2F80-5EA4-4750-933E-9E588D7F73F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E648E00-C632-4858-B5E5-C2BE253C41F0}" type="pres">
      <dgm:prSet presAssocID="{0A9E2F80-5EA4-4750-933E-9E588D7F73F2}" presName="spaceRect" presStyleCnt="0"/>
      <dgm:spPr/>
    </dgm:pt>
    <dgm:pt modelId="{C4AC19C6-BD88-4069-BEF3-7D7C83061A4B}" type="pres">
      <dgm:prSet presAssocID="{0A9E2F80-5EA4-4750-933E-9E588D7F73F2}" presName="textRect" presStyleLbl="revTx" presStyleIdx="2" presStyleCnt="5">
        <dgm:presLayoutVars>
          <dgm:chMax val="1"/>
          <dgm:chPref val="1"/>
        </dgm:presLayoutVars>
      </dgm:prSet>
      <dgm:spPr/>
    </dgm:pt>
    <dgm:pt modelId="{8FFE379D-3DA4-4A1A-A5E4-A2FB185D74E9}" type="pres">
      <dgm:prSet presAssocID="{97B70E1A-0D20-4860-8EC7-C69DBE8D941E}" presName="sibTrans" presStyleLbl="sibTrans2D1" presStyleIdx="0" presStyleCnt="0"/>
      <dgm:spPr/>
    </dgm:pt>
    <dgm:pt modelId="{1F63FC21-D9F9-4126-ABFA-65C49A496C76}" type="pres">
      <dgm:prSet presAssocID="{8FA86C30-D46E-4DBF-B0BB-AD4D75F47164}" presName="compNode" presStyleCnt="0"/>
      <dgm:spPr/>
    </dgm:pt>
    <dgm:pt modelId="{9EBBC060-6804-4120-8B1A-9875FCFD6D56}" type="pres">
      <dgm:prSet presAssocID="{8FA86C30-D46E-4DBF-B0BB-AD4D75F47164}" presName="iconBgRect" presStyleLbl="bgShp" presStyleIdx="3" presStyleCnt="5"/>
      <dgm:spPr/>
    </dgm:pt>
    <dgm:pt modelId="{57975EA2-9027-4E85-9BB5-EFEE362448A2}" type="pres">
      <dgm:prSet presAssocID="{8FA86C30-D46E-4DBF-B0BB-AD4D75F4716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B84828D-9EA3-48BF-8A8D-6A862EAED8DB}" type="pres">
      <dgm:prSet presAssocID="{8FA86C30-D46E-4DBF-B0BB-AD4D75F47164}" presName="spaceRect" presStyleCnt="0"/>
      <dgm:spPr/>
    </dgm:pt>
    <dgm:pt modelId="{D835DD95-2966-4F60-BB9A-4CFA177C6231}" type="pres">
      <dgm:prSet presAssocID="{8FA86C30-D46E-4DBF-B0BB-AD4D75F47164}" presName="textRect" presStyleLbl="revTx" presStyleIdx="3" presStyleCnt="5">
        <dgm:presLayoutVars>
          <dgm:chMax val="1"/>
          <dgm:chPref val="1"/>
        </dgm:presLayoutVars>
      </dgm:prSet>
      <dgm:spPr/>
    </dgm:pt>
    <dgm:pt modelId="{5BF08288-4820-49AD-855F-2FCC20EA9731}" type="pres">
      <dgm:prSet presAssocID="{E0072795-0377-427F-993D-B68150A49968}" presName="sibTrans" presStyleLbl="sibTrans2D1" presStyleIdx="0" presStyleCnt="0"/>
      <dgm:spPr/>
    </dgm:pt>
    <dgm:pt modelId="{F2C418D7-A3E4-499D-95F1-79CBA809469F}" type="pres">
      <dgm:prSet presAssocID="{91742B0B-73E3-498A-A9C2-99812FB7A90A}" presName="compNode" presStyleCnt="0"/>
      <dgm:spPr/>
    </dgm:pt>
    <dgm:pt modelId="{B58F0D8A-2E03-4715-8491-021E39C3BE4A}" type="pres">
      <dgm:prSet presAssocID="{91742B0B-73E3-498A-A9C2-99812FB7A90A}" presName="iconBgRect" presStyleLbl="bgShp" presStyleIdx="4" presStyleCnt="5"/>
      <dgm:spPr/>
    </dgm:pt>
    <dgm:pt modelId="{B05554DF-411D-44A8-A0A5-F71C758682D4}" type="pres">
      <dgm:prSet presAssocID="{91742B0B-73E3-498A-A9C2-99812FB7A90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D6604BD9-BC1E-49D3-BC5D-1C8EDCCFA2E2}" type="pres">
      <dgm:prSet presAssocID="{91742B0B-73E3-498A-A9C2-99812FB7A90A}" presName="spaceRect" presStyleCnt="0"/>
      <dgm:spPr/>
    </dgm:pt>
    <dgm:pt modelId="{91F9F301-FB27-4851-BE95-D5AF34C0D77A}" type="pres">
      <dgm:prSet presAssocID="{91742B0B-73E3-498A-A9C2-99812FB7A90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CF4970C-9601-44AE-9A7D-DB65CED4C4D8}" srcId="{3D4E23FE-1F4B-4EA7-93A5-2607D38F2EE7}" destId="{47895BCE-F52F-42B7-9EE5-FADC98AFD4AB}" srcOrd="1" destOrd="0" parTransId="{CC0AF2ED-9808-46FE-8BA4-450E6C83FE2F}" sibTransId="{04F14D40-8A8D-4925-A443-B4B392295A93}"/>
    <dgm:cxn modelId="{28F4E924-6AB4-40D5-B202-9E05FE982CCA}" type="presOf" srcId="{8FA86C30-D46E-4DBF-B0BB-AD4D75F47164}" destId="{D835DD95-2966-4F60-BB9A-4CFA177C6231}" srcOrd="0" destOrd="0" presId="urn:microsoft.com/office/officeart/2018/2/layout/IconCircleList"/>
    <dgm:cxn modelId="{3E85802D-13E8-4773-95BF-021086B78D6C}" srcId="{3D4E23FE-1F4B-4EA7-93A5-2607D38F2EE7}" destId="{91742B0B-73E3-498A-A9C2-99812FB7A90A}" srcOrd="4" destOrd="0" parTransId="{731E2490-56DE-4A29-AA05-B31C9AB0E155}" sibTransId="{10AE36EF-DD75-48E8-A4F9-7139FD106C9E}"/>
    <dgm:cxn modelId="{A7EB7735-7E4A-438D-966A-CE0DF1C95916}" type="presOf" srcId="{0A9E2F80-5EA4-4750-933E-9E588D7F73F2}" destId="{C4AC19C6-BD88-4069-BEF3-7D7C83061A4B}" srcOrd="0" destOrd="0" presId="urn:microsoft.com/office/officeart/2018/2/layout/IconCircleList"/>
    <dgm:cxn modelId="{681EC25F-396F-43F4-A81D-15FA53B88ABE}" type="presOf" srcId="{97B70E1A-0D20-4860-8EC7-C69DBE8D941E}" destId="{8FFE379D-3DA4-4A1A-A5E4-A2FB185D74E9}" srcOrd="0" destOrd="0" presId="urn:microsoft.com/office/officeart/2018/2/layout/IconCircleList"/>
    <dgm:cxn modelId="{A1477648-905E-4892-9BA5-28AF3C0AB22C}" type="presOf" srcId="{04F14D40-8A8D-4925-A443-B4B392295A93}" destId="{C514B72A-0F38-4A6C-88B5-29BC7FC65659}" srcOrd="0" destOrd="0" presId="urn:microsoft.com/office/officeart/2018/2/layout/IconCircleList"/>
    <dgm:cxn modelId="{95A97E74-8C15-4398-9A2A-20FF52E8E387}" type="presOf" srcId="{3D4E23FE-1F4B-4EA7-93A5-2607D38F2EE7}" destId="{9BBF5BDF-441B-493A-93DE-929AD0E697DA}" srcOrd="0" destOrd="0" presId="urn:microsoft.com/office/officeart/2018/2/layout/IconCircleList"/>
    <dgm:cxn modelId="{C12C9684-E231-4C63-8D03-796016D3B5BB}" type="presOf" srcId="{E0072795-0377-427F-993D-B68150A49968}" destId="{5BF08288-4820-49AD-855F-2FCC20EA9731}" srcOrd="0" destOrd="0" presId="urn:microsoft.com/office/officeart/2018/2/layout/IconCircleList"/>
    <dgm:cxn modelId="{51B479A0-F13A-44C8-BB98-D94BFC896AF2}" type="presOf" srcId="{177C63D1-E117-46DC-8DEC-0BACE8176020}" destId="{B63FF8EC-8636-410F-92D8-584959605F4D}" srcOrd="0" destOrd="0" presId="urn:microsoft.com/office/officeart/2018/2/layout/IconCircleList"/>
    <dgm:cxn modelId="{6C7112A2-5394-4927-B836-06BCD11BC0B6}" srcId="{3D4E23FE-1F4B-4EA7-93A5-2607D38F2EE7}" destId="{0A9E2F80-5EA4-4750-933E-9E588D7F73F2}" srcOrd="2" destOrd="0" parTransId="{16CCABBB-DEEF-4F0D-B5FA-CDB6DD51A24C}" sibTransId="{97B70E1A-0D20-4860-8EC7-C69DBE8D941E}"/>
    <dgm:cxn modelId="{CF24FCE3-A046-4D0E-B471-E108D6F8B81B}" type="presOf" srcId="{0E8DB0F8-C050-4541-A11C-95ECC04564F7}" destId="{774C3565-D60B-41DA-A2E0-FE7EE110D086}" srcOrd="0" destOrd="0" presId="urn:microsoft.com/office/officeart/2018/2/layout/IconCircleList"/>
    <dgm:cxn modelId="{60011EE6-B2FC-4B3C-96F6-35A0DA3569B1}" type="presOf" srcId="{91742B0B-73E3-498A-A9C2-99812FB7A90A}" destId="{91F9F301-FB27-4851-BE95-D5AF34C0D77A}" srcOrd="0" destOrd="0" presId="urn:microsoft.com/office/officeart/2018/2/layout/IconCircleList"/>
    <dgm:cxn modelId="{398021F6-7FDC-45E2-B18F-3F6BA9D89D80}" srcId="{3D4E23FE-1F4B-4EA7-93A5-2607D38F2EE7}" destId="{177C63D1-E117-46DC-8DEC-0BACE8176020}" srcOrd="0" destOrd="0" parTransId="{529353EC-1B3E-4690-865F-376C66F45032}" sibTransId="{0E8DB0F8-C050-4541-A11C-95ECC04564F7}"/>
    <dgm:cxn modelId="{2C1E1FFC-FD72-4103-ACD3-74CD3172A686}" srcId="{3D4E23FE-1F4B-4EA7-93A5-2607D38F2EE7}" destId="{8FA86C30-D46E-4DBF-B0BB-AD4D75F47164}" srcOrd="3" destOrd="0" parTransId="{FD3AD65B-186F-4E52-BED8-5267ABFD416D}" sibTransId="{E0072795-0377-427F-993D-B68150A49968}"/>
    <dgm:cxn modelId="{539BE4FC-617A-4850-8062-2CBB2D85E730}" type="presOf" srcId="{47895BCE-F52F-42B7-9EE5-FADC98AFD4AB}" destId="{787ED0DF-C15E-46B7-AA20-87A4BFF590D8}" srcOrd="0" destOrd="0" presId="urn:microsoft.com/office/officeart/2018/2/layout/IconCircleList"/>
    <dgm:cxn modelId="{6D7E4405-8277-4C49-B94C-2D65257C5B97}" type="presParOf" srcId="{9BBF5BDF-441B-493A-93DE-929AD0E697DA}" destId="{B9992967-27CD-4041-8359-F56F1422830F}" srcOrd="0" destOrd="0" presId="urn:microsoft.com/office/officeart/2018/2/layout/IconCircleList"/>
    <dgm:cxn modelId="{FB0A5C68-2776-4C54-9F7D-F589A1108F44}" type="presParOf" srcId="{B9992967-27CD-4041-8359-F56F1422830F}" destId="{C3D290D3-CDFD-4776-B4B8-C64D7043A585}" srcOrd="0" destOrd="0" presId="urn:microsoft.com/office/officeart/2018/2/layout/IconCircleList"/>
    <dgm:cxn modelId="{334D230D-C13F-4EB0-9C31-90DB5A465522}" type="presParOf" srcId="{C3D290D3-CDFD-4776-B4B8-C64D7043A585}" destId="{863C7D9A-4F22-4236-9B18-05F3386506E5}" srcOrd="0" destOrd="0" presId="urn:microsoft.com/office/officeart/2018/2/layout/IconCircleList"/>
    <dgm:cxn modelId="{D4EE9ECD-A503-4C38-BD4C-C7D6D462A542}" type="presParOf" srcId="{C3D290D3-CDFD-4776-B4B8-C64D7043A585}" destId="{2382B125-45E7-46B0-8C75-7A3F2E75C5EE}" srcOrd="1" destOrd="0" presId="urn:microsoft.com/office/officeart/2018/2/layout/IconCircleList"/>
    <dgm:cxn modelId="{C5815A7C-F4FA-4FCE-8F95-712BA934270D}" type="presParOf" srcId="{C3D290D3-CDFD-4776-B4B8-C64D7043A585}" destId="{9A5EDF53-0070-4BBD-82F5-A717AF3609D4}" srcOrd="2" destOrd="0" presId="urn:microsoft.com/office/officeart/2018/2/layout/IconCircleList"/>
    <dgm:cxn modelId="{524614D7-350C-43FD-849F-063EE78D052D}" type="presParOf" srcId="{C3D290D3-CDFD-4776-B4B8-C64D7043A585}" destId="{B63FF8EC-8636-410F-92D8-584959605F4D}" srcOrd="3" destOrd="0" presId="urn:microsoft.com/office/officeart/2018/2/layout/IconCircleList"/>
    <dgm:cxn modelId="{49478DFF-D022-4CEE-9DA4-A6A00BEB0F09}" type="presParOf" srcId="{B9992967-27CD-4041-8359-F56F1422830F}" destId="{774C3565-D60B-41DA-A2E0-FE7EE110D086}" srcOrd="1" destOrd="0" presId="urn:microsoft.com/office/officeart/2018/2/layout/IconCircleList"/>
    <dgm:cxn modelId="{1A3F6EA5-85A3-47C4-B482-95CB55F4BB9C}" type="presParOf" srcId="{B9992967-27CD-4041-8359-F56F1422830F}" destId="{282323CC-580E-45A2-9096-95536BF5DE56}" srcOrd="2" destOrd="0" presId="urn:microsoft.com/office/officeart/2018/2/layout/IconCircleList"/>
    <dgm:cxn modelId="{A992E1BC-3D48-4641-A9EC-0909059E73C7}" type="presParOf" srcId="{282323CC-580E-45A2-9096-95536BF5DE56}" destId="{6A89DEE8-CA07-4E39-93F9-D74424ABB269}" srcOrd="0" destOrd="0" presId="urn:microsoft.com/office/officeart/2018/2/layout/IconCircleList"/>
    <dgm:cxn modelId="{81292205-B5E8-496A-ACCD-565747C91BD8}" type="presParOf" srcId="{282323CC-580E-45A2-9096-95536BF5DE56}" destId="{0F8A9ED8-4E3B-463C-BAB9-351491C504EB}" srcOrd="1" destOrd="0" presId="urn:microsoft.com/office/officeart/2018/2/layout/IconCircleList"/>
    <dgm:cxn modelId="{1BF7BFBF-0F41-4E10-9F63-E92F3653FEDD}" type="presParOf" srcId="{282323CC-580E-45A2-9096-95536BF5DE56}" destId="{A6BAF9BD-EEE5-4CF0-AB61-31A098B5DA99}" srcOrd="2" destOrd="0" presId="urn:microsoft.com/office/officeart/2018/2/layout/IconCircleList"/>
    <dgm:cxn modelId="{D0A53D2F-3770-4C6A-8849-76CBDA64504D}" type="presParOf" srcId="{282323CC-580E-45A2-9096-95536BF5DE56}" destId="{787ED0DF-C15E-46B7-AA20-87A4BFF590D8}" srcOrd="3" destOrd="0" presId="urn:microsoft.com/office/officeart/2018/2/layout/IconCircleList"/>
    <dgm:cxn modelId="{5358E08A-EE29-4986-8AFB-999D2AD8C497}" type="presParOf" srcId="{B9992967-27CD-4041-8359-F56F1422830F}" destId="{C514B72A-0F38-4A6C-88B5-29BC7FC65659}" srcOrd="3" destOrd="0" presId="urn:microsoft.com/office/officeart/2018/2/layout/IconCircleList"/>
    <dgm:cxn modelId="{99B21716-A20F-4CC3-AB86-12DD91CE78AC}" type="presParOf" srcId="{B9992967-27CD-4041-8359-F56F1422830F}" destId="{592C660A-CB9D-4729-843F-802E280BE2AF}" srcOrd="4" destOrd="0" presId="urn:microsoft.com/office/officeart/2018/2/layout/IconCircleList"/>
    <dgm:cxn modelId="{9FC63CB7-3CE8-4E42-ADD1-2CC64E9BE7E6}" type="presParOf" srcId="{592C660A-CB9D-4729-843F-802E280BE2AF}" destId="{3EF666D3-D8C7-41BC-B9EF-DB9B4067233D}" srcOrd="0" destOrd="0" presId="urn:microsoft.com/office/officeart/2018/2/layout/IconCircleList"/>
    <dgm:cxn modelId="{85FE6324-B50C-43EA-A4EF-2EC92F54CA4B}" type="presParOf" srcId="{592C660A-CB9D-4729-843F-802E280BE2AF}" destId="{B3916BBF-C552-428D-9390-0C693253499A}" srcOrd="1" destOrd="0" presId="urn:microsoft.com/office/officeart/2018/2/layout/IconCircleList"/>
    <dgm:cxn modelId="{772432CA-D121-4D26-A079-02029CFEAE76}" type="presParOf" srcId="{592C660A-CB9D-4729-843F-802E280BE2AF}" destId="{EE648E00-C632-4858-B5E5-C2BE253C41F0}" srcOrd="2" destOrd="0" presId="urn:microsoft.com/office/officeart/2018/2/layout/IconCircleList"/>
    <dgm:cxn modelId="{0183AF89-CECF-43A1-B8A8-7330C685FEFD}" type="presParOf" srcId="{592C660A-CB9D-4729-843F-802E280BE2AF}" destId="{C4AC19C6-BD88-4069-BEF3-7D7C83061A4B}" srcOrd="3" destOrd="0" presId="urn:microsoft.com/office/officeart/2018/2/layout/IconCircleList"/>
    <dgm:cxn modelId="{C4A90151-59DB-4DE8-B7B0-9DE4EB326DB4}" type="presParOf" srcId="{B9992967-27CD-4041-8359-F56F1422830F}" destId="{8FFE379D-3DA4-4A1A-A5E4-A2FB185D74E9}" srcOrd="5" destOrd="0" presId="urn:microsoft.com/office/officeart/2018/2/layout/IconCircleList"/>
    <dgm:cxn modelId="{4784E690-FE20-463C-89FD-E7662EFFD5CF}" type="presParOf" srcId="{B9992967-27CD-4041-8359-F56F1422830F}" destId="{1F63FC21-D9F9-4126-ABFA-65C49A496C76}" srcOrd="6" destOrd="0" presId="urn:microsoft.com/office/officeart/2018/2/layout/IconCircleList"/>
    <dgm:cxn modelId="{BD79DBED-DBC3-487F-BA0E-1A85F2D224F0}" type="presParOf" srcId="{1F63FC21-D9F9-4126-ABFA-65C49A496C76}" destId="{9EBBC060-6804-4120-8B1A-9875FCFD6D56}" srcOrd="0" destOrd="0" presId="urn:microsoft.com/office/officeart/2018/2/layout/IconCircleList"/>
    <dgm:cxn modelId="{6DCFFB38-F26B-4AFA-B509-D9866248D082}" type="presParOf" srcId="{1F63FC21-D9F9-4126-ABFA-65C49A496C76}" destId="{57975EA2-9027-4E85-9BB5-EFEE362448A2}" srcOrd="1" destOrd="0" presId="urn:microsoft.com/office/officeart/2018/2/layout/IconCircleList"/>
    <dgm:cxn modelId="{246480A5-D885-4DD0-877D-48563A791897}" type="presParOf" srcId="{1F63FC21-D9F9-4126-ABFA-65C49A496C76}" destId="{AB84828D-9EA3-48BF-8A8D-6A862EAED8DB}" srcOrd="2" destOrd="0" presId="urn:microsoft.com/office/officeart/2018/2/layout/IconCircleList"/>
    <dgm:cxn modelId="{1CC2BDD5-ECBC-4447-8362-05D4A3CF2E24}" type="presParOf" srcId="{1F63FC21-D9F9-4126-ABFA-65C49A496C76}" destId="{D835DD95-2966-4F60-BB9A-4CFA177C6231}" srcOrd="3" destOrd="0" presId="urn:microsoft.com/office/officeart/2018/2/layout/IconCircleList"/>
    <dgm:cxn modelId="{80F515B3-67C8-4C8F-9DA1-E6A258C0DFD8}" type="presParOf" srcId="{B9992967-27CD-4041-8359-F56F1422830F}" destId="{5BF08288-4820-49AD-855F-2FCC20EA9731}" srcOrd="7" destOrd="0" presId="urn:microsoft.com/office/officeart/2018/2/layout/IconCircleList"/>
    <dgm:cxn modelId="{6541BFCB-83D7-490E-9141-CEE5AFCBE619}" type="presParOf" srcId="{B9992967-27CD-4041-8359-F56F1422830F}" destId="{F2C418D7-A3E4-499D-95F1-79CBA809469F}" srcOrd="8" destOrd="0" presId="urn:microsoft.com/office/officeart/2018/2/layout/IconCircleList"/>
    <dgm:cxn modelId="{83571E2B-65FB-4971-85AD-74994063782A}" type="presParOf" srcId="{F2C418D7-A3E4-499D-95F1-79CBA809469F}" destId="{B58F0D8A-2E03-4715-8491-021E39C3BE4A}" srcOrd="0" destOrd="0" presId="urn:microsoft.com/office/officeart/2018/2/layout/IconCircleList"/>
    <dgm:cxn modelId="{10558F70-A834-41EA-8C16-32BCF29D79EB}" type="presParOf" srcId="{F2C418D7-A3E4-499D-95F1-79CBA809469F}" destId="{B05554DF-411D-44A8-A0A5-F71C758682D4}" srcOrd="1" destOrd="0" presId="urn:microsoft.com/office/officeart/2018/2/layout/IconCircleList"/>
    <dgm:cxn modelId="{DA6B33DC-2A42-4A2F-B2DC-90CB79980501}" type="presParOf" srcId="{F2C418D7-A3E4-499D-95F1-79CBA809469F}" destId="{D6604BD9-BC1E-49D3-BC5D-1C8EDCCFA2E2}" srcOrd="2" destOrd="0" presId="urn:microsoft.com/office/officeart/2018/2/layout/IconCircleList"/>
    <dgm:cxn modelId="{1D36E98D-594A-4414-8E74-FBCE18F495AC}" type="presParOf" srcId="{F2C418D7-A3E4-499D-95F1-79CBA809469F}" destId="{91F9F301-FB27-4851-BE95-D5AF34C0D77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3FF04-71A9-4522-830D-BE38DF91E901}">
      <dsp:nvSpPr>
        <dsp:cNvPr id="0" name=""/>
        <dsp:cNvSpPr/>
      </dsp:nvSpPr>
      <dsp:spPr>
        <a:xfrm>
          <a:off x="728272" y="344025"/>
          <a:ext cx="1078658" cy="1078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E6FEA1-32DE-4114-B57B-0FD4A5F23EF0}">
      <dsp:nvSpPr>
        <dsp:cNvPr id="0" name=""/>
        <dsp:cNvSpPr/>
      </dsp:nvSpPr>
      <dsp:spPr>
        <a:xfrm>
          <a:off x="69092" y="1740121"/>
          <a:ext cx="23970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Mental health care is inaccessible for millions.</a:t>
          </a:r>
        </a:p>
      </dsp:txBody>
      <dsp:txXfrm>
        <a:off x="69092" y="1740121"/>
        <a:ext cx="2397018" cy="720000"/>
      </dsp:txXfrm>
    </dsp:sp>
    <dsp:sp modelId="{84EEC000-3BA9-4E18-9CE2-7B39A0BFC691}">
      <dsp:nvSpPr>
        <dsp:cNvPr id="0" name=""/>
        <dsp:cNvSpPr/>
      </dsp:nvSpPr>
      <dsp:spPr>
        <a:xfrm>
          <a:off x="3544769" y="344025"/>
          <a:ext cx="1078658" cy="1078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8CF4D-693F-4B1B-8DE5-13BBBB2DE54D}">
      <dsp:nvSpPr>
        <dsp:cNvPr id="0" name=""/>
        <dsp:cNvSpPr/>
      </dsp:nvSpPr>
      <dsp:spPr>
        <a:xfrm>
          <a:off x="2885589" y="1740121"/>
          <a:ext cx="23970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Language barriers hinder emotional expression and understanding.</a:t>
          </a:r>
        </a:p>
      </dsp:txBody>
      <dsp:txXfrm>
        <a:off x="2885589" y="1740121"/>
        <a:ext cx="2397018" cy="720000"/>
      </dsp:txXfrm>
    </dsp:sp>
    <dsp:sp modelId="{459CAE1A-C8C0-48CD-B03B-11F3504BCAB9}">
      <dsp:nvSpPr>
        <dsp:cNvPr id="0" name=""/>
        <dsp:cNvSpPr/>
      </dsp:nvSpPr>
      <dsp:spPr>
        <a:xfrm>
          <a:off x="6361266" y="344025"/>
          <a:ext cx="1078658" cy="10786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BB9E5-F0DC-4DFA-8A3E-8B658AC2912A}">
      <dsp:nvSpPr>
        <dsp:cNvPr id="0" name=""/>
        <dsp:cNvSpPr/>
      </dsp:nvSpPr>
      <dsp:spPr>
        <a:xfrm>
          <a:off x="5702085" y="1740121"/>
          <a:ext cx="23970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There's a lack of multilingual, emotionally aware free support systems.</a:t>
          </a:r>
        </a:p>
      </dsp:txBody>
      <dsp:txXfrm>
        <a:off x="5702085" y="1740121"/>
        <a:ext cx="2397018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14FE5-5BAD-48C7-8E6C-2E9BCC03C551}">
      <dsp:nvSpPr>
        <dsp:cNvPr id="0" name=""/>
        <dsp:cNvSpPr/>
      </dsp:nvSpPr>
      <dsp:spPr>
        <a:xfrm>
          <a:off x="696676" y="377644"/>
          <a:ext cx="1047331" cy="10473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2F1BF-97B5-4786-9486-59072BF5FFD1}">
      <dsp:nvSpPr>
        <dsp:cNvPr id="0" name=""/>
        <dsp:cNvSpPr/>
      </dsp:nvSpPr>
      <dsp:spPr>
        <a:xfrm>
          <a:off x="56640" y="1757145"/>
          <a:ext cx="23274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Wraps the chatbot as a web interface.</a:t>
          </a:r>
        </a:p>
      </dsp:txBody>
      <dsp:txXfrm>
        <a:off x="56640" y="1757145"/>
        <a:ext cx="2327403" cy="720000"/>
      </dsp:txXfrm>
    </dsp:sp>
    <dsp:sp modelId="{082E251C-611C-40A3-BF88-75680D6499B7}">
      <dsp:nvSpPr>
        <dsp:cNvPr id="0" name=""/>
        <dsp:cNvSpPr/>
      </dsp:nvSpPr>
      <dsp:spPr>
        <a:xfrm>
          <a:off x="3431375" y="377644"/>
          <a:ext cx="1047331" cy="10473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E2EE1-C754-42E3-8D50-37C1591AA4F3}">
      <dsp:nvSpPr>
        <dsp:cNvPr id="0" name=""/>
        <dsp:cNvSpPr/>
      </dsp:nvSpPr>
      <dsp:spPr>
        <a:xfrm>
          <a:off x="2791339" y="1757145"/>
          <a:ext cx="23274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gr.ChatInterface handles input/output display.</a:t>
          </a:r>
        </a:p>
      </dsp:txBody>
      <dsp:txXfrm>
        <a:off x="2791339" y="1757145"/>
        <a:ext cx="2327403" cy="720000"/>
      </dsp:txXfrm>
    </dsp:sp>
    <dsp:sp modelId="{EF48B54C-45BC-4977-8031-689078240A8E}">
      <dsp:nvSpPr>
        <dsp:cNvPr id="0" name=""/>
        <dsp:cNvSpPr/>
      </dsp:nvSpPr>
      <dsp:spPr>
        <a:xfrm>
          <a:off x="696676" y="3058995"/>
          <a:ext cx="1047331" cy="10473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8B3ED-6580-457C-BA35-9FD0C6143B04}">
      <dsp:nvSpPr>
        <dsp:cNvPr id="0" name=""/>
        <dsp:cNvSpPr/>
      </dsp:nvSpPr>
      <dsp:spPr>
        <a:xfrm>
          <a:off x="56640" y="4438496"/>
          <a:ext cx="23274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Meshes cleanly with backend (run_agent).</a:t>
          </a:r>
        </a:p>
      </dsp:txBody>
      <dsp:txXfrm>
        <a:off x="56640" y="4438496"/>
        <a:ext cx="2327403" cy="720000"/>
      </dsp:txXfrm>
    </dsp:sp>
    <dsp:sp modelId="{E9613BD9-B241-42A9-8B62-76627A4CFA4A}">
      <dsp:nvSpPr>
        <dsp:cNvPr id="0" name=""/>
        <dsp:cNvSpPr/>
      </dsp:nvSpPr>
      <dsp:spPr>
        <a:xfrm>
          <a:off x="3431375" y="3058995"/>
          <a:ext cx="1047331" cy="10473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0E474-E47C-40F0-89A4-A4874A08C7CA}">
      <dsp:nvSpPr>
        <dsp:cNvPr id="0" name=""/>
        <dsp:cNvSpPr/>
      </dsp:nvSpPr>
      <dsp:spPr>
        <a:xfrm>
          <a:off x="2791339" y="4438496"/>
          <a:ext cx="232740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Simplifies user interaction.</a:t>
          </a:r>
        </a:p>
      </dsp:txBody>
      <dsp:txXfrm>
        <a:off x="2791339" y="4438496"/>
        <a:ext cx="2327403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71C43-3A35-45A0-BAE3-30CF45C091B2}">
      <dsp:nvSpPr>
        <dsp:cNvPr id="0" name=""/>
        <dsp:cNvSpPr/>
      </dsp:nvSpPr>
      <dsp:spPr>
        <a:xfrm>
          <a:off x="0" y="1262693"/>
          <a:ext cx="1579018" cy="1002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0888E-C591-4A71-A342-CBD599C0BC77}">
      <dsp:nvSpPr>
        <dsp:cNvPr id="0" name=""/>
        <dsp:cNvSpPr/>
      </dsp:nvSpPr>
      <dsp:spPr>
        <a:xfrm>
          <a:off x="175446" y="1429368"/>
          <a:ext cx="1579018" cy="100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Initial tests: Accurate translation + empathy</a:t>
          </a:r>
        </a:p>
      </dsp:txBody>
      <dsp:txXfrm>
        <a:off x="204813" y="1458735"/>
        <a:ext cx="1520284" cy="943942"/>
      </dsp:txXfrm>
    </dsp:sp>
    <dsp:sp modelId="{BDC3A54D-A957-425A-9EB8-691C95496807}">
      <dsp:nvSpPr>
        <dsp:cNvPr id="0" name=""/>
        <dsp:cNvSpPr/>
      </dsp:nvSpPr>
      <dsp:spPr>
        <a:xfrm>
          <a:off x="1929911" y="1262693"/>
          <a:ext cx="1579018" cy="1002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5725F-F722-407E-91FA-A05A9FED7714}">
      <dsp:nvSpPr>
        <dsp:cNvPr id="0" name=""/>
        <dsp:cNvSpPr/>
      </dsp:nvSpPr>
      <dsp:spPr>
        <a:xfrm>
          <a:off x="2105358" y="1429368"/>
          <a:ext cx="1579018" cy="100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Feedback loop for improvements</a:t>
          </a:r>
        </a:p>
      </dsp:txBody>
      <dsp:txXfrm>
        <a:off x="2134725" y="1458735"/>
        <a:ext cx="1520284" cy="943942"/>
      </dsp:txXfrm>
    </dsp:sp>
    <dsp:sp modelId="{96456508-510B-4D52-9A98-2F204BCF3AC1}">
      <dsp:nvSpPr>
        <dsp:cNvPr id="0" name=""/>
        <dsp:cNvSpPr/>
      </dsp:nvSpPr>
      <dsp:spPr>
        <a:xfrm>
          <a:off x="3859823" y="1262693"/>
          <a:ext cx="1579018" cy="1002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E4DE1-9ED9-4D20-9124-921622D2FE75}">
      <dsp:nvSpPr>
        <dsp:cNvPr id="0" name=""/>
        <dsp:cNvSpPr/>
      </dsp:nvSpPr>
      <dsp:spPr>
        <a:xfrm>
          <a:off x="4035270" y="1429368"/>
          <a:ext cx="1579018" cy="100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Next: Voice support, more languages, therapist referral, emotion detection</a:t>
          </a:r>
        </a:p>
      </dsp:txBody>
      <dsp:txXfrm>
        <a:off x="4064637" y="1458735"/>
        <a:ext cx="1520284" cy="9439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41977-1B65-BF46-A0D9-F85773194AB3}">
      <dsp:nvSpPr>
        <dsp:cNvPr id="0" name=""/>
        <dsp:cNvSpPr/>
      </dsp:nvSpPr>
      <dsp:spPr>
        <a:xfrm>
          <a:off x="997" y="106174"/>
          <a:ext cx="3499801" cy="2222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3C4C2-CA7A-CF47-B437-190E8A0B4919}">
      <dsp:nvSpPr>
        <dsp:cNvPr id="0" name=""/>
        <dsp:cNvSpPr/>
      </dsp:nvSpPr>
      <dsp:spPr>
        <a:xfrm>
          <a:off x="389863" y="475598"/>
          <a:ext cx="3499801" cy="2222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Maintaining emotional tone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Context in conversations</a:t>
          </a:r>
        </a:p>
      </dsp:txBody>
      <dsp:txXfrm>
        <a:off x="454954" y="540689"/>
        <a:ext cx="3369619" cy="2092191"/>
      </dsp:txXfrm>
    </dsp:sp>
    <dsp:sp modelId="{288BCF68-5A41-1B40-A9C0-06330765977B}">
      <dsp:nvSpPr>
        <dsp:cNvPr id="0" name=""/>
        <dsp:cNvSpPr/>
      </dsp:nvSpPr>
      <dsp:spPr>
        <a:xfrm>
          <a:off x="4278531" y="106174"/>
          <a:ext cx="3499801" cy="22223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B84A0-0AA8-5043-9264-F2E5DD5A7104}">
      <dsp:nvSpPr>
        <dsp:cNvPr id="0" name=""/>
        <dsp:cNvSpPr/>
      </dsp:nvSpPr>
      <dsp:spPr>
        <a:xfrm>
          <a:off x="4667398" y="475598"/>
          <a:ext cx="3499801" cy="22223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Avoiding misinformation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Balancing automation and empathy</a:t>
          </a:r>
        </a:p>
      </dsp:txBody>
      <dsp:txXfrm>
        <a:off x="4732489" y="540689"/>
        <a:ext cx="3369619" cy="209219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C1FD7-998D-47B2-A074-882B4C956C1E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0C56C-2351-4F77-83E1-875586C73890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Combines cutting-edge tools for emotional AI support.</a:t>
          </a:r>
        </a:p>
      </dsp:txBody>
      <dsp:txXfrm>
        <a:off x="90151" y="2602589"/>
        <a:ext cx="2402775" cy="720000"/>
      </dsp:txXfrm>
    </dsp:sp>
    <dsp:sp modelId="{4607EB78-2724-4D52-AE3B-0B4A55C22F96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85083-DBB9-4D44-8932-2E428E02F6DE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Scalable, multilingual, intelligent chatbot.</a:t>
          </a:r>
        </a:p>
      </dsp:txBody>
      <dsp:txXfrm>
        <a:off x="2913412" y="2602589"/>
        <a:ext cx="2402775" cy="720000"/>
      </dsp:txXfrm>
    </dsp:sp>
    <dsp:sp modelId="{07C43C1E-4798-478C-A70D-5A96102836F1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DCF0CC-4898-4A58-BC1B-29B3072E3D2F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Practical architecture: Gemini, Function Calling, ChromaDB, LangGraph, Gradio.</a:t>
          </a:r>
        </a:p>
      </dsp:txBody>
      <dsp:txXfrm>
        <a:off x="5736673" y="2602589"/>
        <a:ext cx="24027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C9C51-8BCB-4983-B89D-BB17AB5955F6}">
      <dsp:nvSpPr>
        <dsp:cNvPr id="0" name=""/>
        <dsp:cNvSpPr/>
      </dsp:nvSpPr>
      <dsp:spPr>
        <a:xfrm>
          <a:off x="2104907" y="958875"/>
          <a:ext cx="4537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71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9657" y="1002174"/>
        <a:ext cx="24215" cy="4843"/>
      </dsp:txXfrm>
    </dsp:sp>
    <dsp:sp modelId="{92153C4C-8988-4211-BC4A-EFA2541A2EFA}">
      <dsp:nvSpPr>
        <dsp:cNvPr id="0" name=""/>
        <dsp:cNvSpPr/>
      </dsp:nvSpPr>
      <dsp:spPr>
        <a:xfrm>
          <a:off x="986" y="372879"/>
          <a:ext cx="2105720" cy="1263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82" tIns="108308" rIns="103182" bIns="10830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User Input </a:t>
          </a:r>
        </a:p>
      </dsp:txBody>
      <dsp:txXfrm>
        <a:off x="986" y="372879"/>
        <a:ext cx="2105720" cy="1263432"/>
      </dsp:txXfrm>
    </dsp:sp>
    <dsp:sp modelId="{CC49DA73-FE79-4328-ADD3-6FD5C9A086E9}">
      <dsp:nvSpPr>
        <dsp:cNvPr id="0" name=""/>
        <dsp:cNvSpPr/>
      </dsp:nvSpPr>
      <dsp:spPr>
        <a:xfrm>
          <a:off x="1053846" y="1634511"/>
          <a:ext cx="2590036" cy="453715"/>
        </a:xfrm>
        <a:custGeom>
          <a:avLst/>
          <a:gdLst/>
          <a:ahLst/>
          <a:cxnLst/>
          <a:rect l="0" t="0" r="0" b="0"/>
          <a:pathLst>
            <a:path>
              <a:moveTo>
                <a:pt x="2590036" y="0"/>
              </a:moveTo>
              <a:lnTo>
                <a:pt x="2590036" y="243957"/>
              </a:lnTo>
              <a:lnTo>
                <a:pt x="0" y="243957"/>
              </a:lnTo>
              <a:lnTo>
                <a:pt x="0" y="453715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2991" y="1858948"/>
        <a:ext cx="131746" cy="4843"/>
      </dsp:txXfrm>
    </dsp:sp>
    <dsp:sp modelId="{0909A356-A2E5-41C0-98E4-F235C1A082B4}">
      <dsp:nvSpPr>
        <dsp:cNvPr id="0" name=""/>
        <dsp:cNvSpPr/>
      </dsp:nvSpPr>
      <dsp:spPr>
        <a:xfrm>
          <a:off x="2591022" y="372879"/>
          <a:ext cx="2105720" cy="1263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82" tIns="108308" rIns="103182" bIns="10830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2. Language Detection API</a:t>
          </a:r>
        </a:p>
      </dsp:txBody>
      <dsp:txXfrm>
        <a:off x="2591022" y="372879"/>
        <a:ext cx="2105720" cy="1263432"/>
      </dsp:txXfrm>
    </dsp:sp>
    <dsp:sp modelId="{AF774588-8E07-4B42-A329-9185769A083E}">
      <dsp:nvSpPr>
        <dsp:cNvPr id="0" name=""/>
        <dsp:cNvSpPr/>
      </dsp:nvSpPr>
      <dsp:spPr>
        <a:xfrm>
          <a:off x="2104907" y="2706624"/>
          <a:ext cx="4537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71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9657" y="2749922"/>
        <a:ext cx="24215" cy="4843"/>
      </dsp:txXfrm>
    </dsp:sp>
    <dsp:sp modelId="{70BCFA5A-DE6E-4C1F-ACDD-EED18EA83F1C}">
      <dsp:nvSpPr>
        <dsp:cNvPr id="0" name=""/>
        <dsp:cNvSpPr/>
      </dsp:nvSpPr>
      <dsp:spPr>
        <a:xfrm>
          <a:off x="986" y="2120627"/>
          <a:ext cx="2105720" cy="1263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82" tIns="108308" rIns="103182" bIns="10830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3. Translation to English</a:t>
          </a:r>
        </a:p>
      </dsp:txBody>
      <dsp:txXfrm>
        <a:off x="986" y="2120627"/>
        <a:ext cx="2105720" cy="1263432"/>
      </dsp:txXfrm>
    </dsp:sp>
    <dsp:sp modelId="{AA7F83C0-0C3E-45FB-9173-D8991188CF48}">
      <dsp:nvSpPr>
        <dsp:cNvPr id="0" name=""/>
        <dsp:cNvSpPr/>
      </dsp:nvSpPr>
      <dsp:spPr>
        <a:xfrm>
          <a:off x="1053846" y="3382260"/>
          <a:ext cx="2590036" cy="453715"/>
        </a:xfrm>
        <a:custGeom>
          <a:avLst/>
          <a:gdLst/>
          <a:ahLst/>
          <a:cxnLst/>
          <a:rect l="0" t="0" r="0" b="0"/>
          <a:pathLst>
            <a:path>
              <a:moveTo>
                <a:pt x="2590036" y="0"/>
              </a:moveTo>
              <a:lnTo>
                <a:pt x="2590036" y="243957"/>
              </a:lnTo>
              <a:lnTo>
                <a:pt x="0" y="243957"/>
              </a:lnTo>
              <a:lnTo>
                <a:pt x="0" y="453715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2991" y="3606696"/>
        <a:ext cx="131746" cy="4843"/>
      </dsp:txXfrm>
    </dsp:sp>
    <dsp:sp modelId="{BF1C853F-C377-466C-9884-82A74535F26F}">
      <dsp:nvSpPr>
        <dsp:cNvPr id="0" name=""/>
        <dsp:cNvSpPr/>
      </dsp:nvSpPr>
      <dsp:spPr>
        <a:xfrm>
          <a:off x="2591022" y="2120627"/>
          <a:ext cx="2105720" cy="1263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82" tIns="108308" rIns="103182" bIns="10830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4. NLP / Intent Detection</a:t>
          </a:r>
        </a:p>
      </dsp:txBody>
      <dsp:txXfrm>
        <a:off x="2591022" y="2120627"/>
        <a:ext cx="2105720" cy="1263432"/>
      </dsp:txXfrm>
    </dsp:sp>
    <dsp:sp modelId="{3943FD45-847A-45B6-9ADC-A9FA318A7CDF}">
      <dsp:nvSpPr>
        <dsp:cNvPr id="0" name=""/>
        <dsp:cNvSpPr/>
      </dsp:nvSpPr>
      <dsp:spPr>
        <a:xfrm>
          <a:off x="2104907" y="4454372"/>
          <a:ext cx="4537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3715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9657" y="4497670"/>
        <a:ext cx="24215" cy="4843"/>
      </dsp:txXfrm>
    </dsp:sp>
    <dsp:sp modelId="{7E3B5835-8D70-430B-B7C0-C4F17283959B}">
      <dsp:nvSpPr>
        <dsp:cNvPr id="0" name=""/>
        <dsp:cNvSpPr/>
      </dsp:nvSpPr>
      <dsp:spPr>
        <a:xfrm>
          <a:off x="986" y="3868376"/>
          <a:ext cx="2105720" cy="1263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82" tIns="108308" rIns="103182" bIns="10830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5. Response Generation</a:t>
          </a:r>
        </a:p>
      </dsp:txBody>
      <dsp:txXfrm>
        <a:off x="986" y="3868376"/>
        <a:ext cx="2105720" cy="1263432"/>
      </dsp:txXfrm>
    </dsp:sp>
    <dsp:sp modelId="{844B7DC8-C753-4E34-8A38-554FE37266FD}">
      <dsp:nvSpPr>
        <dsp:cNvPr id="0" name=""/>
        <dsp:cNvSpPr/>
      </dsp:nvSpPr>
      <dsp:spPr>
        <a:xfrm>
          <a:off x="2591022" y="3868376"/>
          <a:ext cx="2105720" cy="12634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182" tIns="108308" rIns="103182" bIns="10830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6. Translate back to User Language</a:t>
          </a:r>
        </a:p>
      </dsp:txBody>
      <dsp:txXfrm>
        <a:off x="2591022" y="3868376"/>
        <a:ext cx="2105720" cy="12634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B83E6-6D00-41C2-BE3F-3EC19A0F41FF}">
      <dsp:nvSpPr>
        <dsp:cNvPr id="0" name=""/>
        <dsp:cNvSpPr/>
      </dsp:nvSpPr>
      <dsp:spPr>
        <a:xfrm>
          <a:off x="1172260" y="234058"/>
          <a:ext cx="647841" cy="647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627E5-B387-426C-9A17-A1B14A4451F6}">
      <dsp:nvSpPr>
        <dsp:cNvPr id="0" name=""/>
        <dsp:cNvSpPr/>
      </dsp:nvSpPr>
      <dsp:spPr>
        <a:xfrm>
          <a:off x="776356" y="1125334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Advanced LLMs (Gemini 1.5 Flash)</a:t>
          </a:r>
        </a:p>
      </dsp:txBody>
      <dsp:txXfrm>
        <a:off x="776356" y="1125334"/>
        <a:ext cx="1439648" cy="575859"/>
      </dsp:txXfrm>
    </dsp:sp>
    <dsp:sp modelId="{F9B64F99-606A-4D58-99A7-EEA194932324}">
      <dsp:nvSpPr>
        <dsp:cNvPr id="0" name=""/>
        <dsp:cNvSpPr/>
      </dsp:nvSpPr>
      <dsp:spPr>
        <a:xfrm>
          <a:off x="2863847" y="234058"/>
          <a:ext cx="647841" cy="647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A2B45-1FB0-47C3-8B79-8FC648C8C056}">
      <dsp:nvSpPr>
        <dsp:cNvPr id="0" name=""/>
        <dsp:cNvSpPr/>
      </dsp:nvSpPr>
      <dsp:spPr>
        <a:xfrm>
          <a:off x="2467943" y="1125334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Structured Data Extraction via Function Calling</a:t>
          </a:r>
        </a:p>
      </dsp:txBody>
      <dsp:txXfrm>
        <a:off x="2467943" y="1125334"/>
        <a:ext cx="1439648" cy="575859"/>
      </dsp:txXfrm>
    </dsp:sp>
    <dsp:sp modelId="{CA00DED0-21BF-4FBC-8D15-88A1AE52A52A}">
      <dsp:nvSpPr>
        <dsp:cNvPr id="0" name=""/>
        <dsp:cNvSpPr/>
      </dsp:nvSpPr>
      <dsp:spPr>
        <a:xfrm>
          <a:off x="1172260" y="2061105"/>
          <a:ext cx="647841" cy="647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3AD24-03BF-4EDE-8FD8-EFB1B15BB411}">
      <dsp:nvSpPr>
        <dsp:cNvPr id="0" name=""/>
        <dsp:cNvSpPr/>
      </dsp:nvSpPr>
      <dsp:spPr>
        <a:xfrm>
          <a:off x="776356" y="2952381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Semantic Search with ChromaDB</a:t>
          </a:r>
        </a:p>
      </dsp:txBody>
      <dsp:txXfrm>
        <a:off x="776356" y="2952381"/>
        <a:ext cx="1439648" cy="575859"/>
      </dsp:txXfrm>
    </dsp:sp>
    <dsp:sp modelId="{7C40C4FF-A5EF-4F05-9A5D-8028AA6FB300}">
      <dsp:nvSpPr>
        <dsp:cNvPr id="0" name=""/>
        <dsp:cNvSpPr/>
      </dsp:nvSpPr>
      <dsp:spPr>
        <a:xfrm>
          <a:off x="2863847" y="2061105"/>
          <a:ext cx="647841" cy="647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6CB05-F4BC-4365-8468-1CFE6AE111CD}">
      <dsp:nvSpPr>
        <dsp:cNvPr id="0" name=""/>
        <dsp:cNvSpPr/>
      </dsp:nvSpPr>
      <dsp:spPr>
        <a:xfrm>
          <a:off x="2467943" y="2952381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LangGraph for Agent Orchestration</a:t>
          </a:r>
        </a:p>
      </dsp:txBody>
      <dsp:txXfrm>
        <a:off x="2467943" y="2952381"/>
        <a:ext cx="1439648" cy="575859"/>
      </dsp:txXfrm>
    </dsp:sp>
    <dsp:sp modelId="{5EC0F034-BBBC-40D8-A679-C8EA08B319AB}">
      <dsp:nvSpPr>
        <dsp:cNvPr id="0" name=""/>
        <dsp:cNvSpPr/>
      </dsp:nvSpPr>
      <dsp:spPr>
        <a:xfrm>
          <a:off x="2018053" y="3888153"/>
          <a:ext cx="647841" cy="6478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0EB9F-5BEC-4A2F-946F-A645F79B9078}">
      <dsp:nvSpPr>
        <dsp:cNvPr id="0" name=""/>
        <dsp:cNvSpPr/>
      </dsp:nvSpPr>
      <dsp:spPr>
        <a:xfrm>
          <a:off x="1622150" y="4779428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Gradio for User Interface</a:t>
          </a:r>
        </a:p>
      </dsp:txBody>
      <dsp:txXfrm>
        <a:off x="1622150" y="4779428"/>
        <a:ext cx="1439648" cy="5758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7B598-1EFA-4051-B644-2F63A7AEC15B}">
      <dsp:nvSpPr>
        <dsp:cNvPr id="0" name=""/>
        <dsp:cNvSpPr/>
      </dsp:nvSpPr>
      <dsp:spPr>
        <a:xfrm>
          <a:off x="23077" y="1561289"/>
          <a:ext cx="654297" cy="65429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C02E2-BE63-4471-83B7-2440210D6519}">
      <dsp:nvSpPr>
        <dsp:cNvPr id="0" name=""/>
        <dsp:cNvSpPr/>
      </dsp:nvSpPr>
      <dsp:spPr>
        <a:xfrm>
          <a:off x="160480" y="1698691"/>
          <a:ext cx="379492" cy="3794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486BD-9663-446B-AA1A-CC652044C831}">
      <dsp:nvSpPr>
        <dsp:cNvPr id="0" name=""/>
        <dsp:cNvSpPr/>
      </dsp:nvSpPr>
      <dsp:spPr>
        <a:xfrm>
          <a:off x="817582" y="1561289"/>
          <a:ext cx="1542273" cy="654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Gemini 1.5 Flash supports multimodal input.</a:t>
          </a:r>
        </a:p>
      </dsp:txBody>
      <dsp:txXfrm>
        <a:off x="817582" y="1561289"/>
        <a:ext cx="1542273" cy="654297"/>
      </dsp:txXfrm>
    </dsp:sp>
    <dsp:sp modelId="{DA3F42FC-709D-403D-A3F6-C2E8E309D151}">
      <dsp:nvSpPr>
        <dsp:cNvPr id="0" name=""/>
        <dsp:cNvSpPr/>
      </dsp:nvSpPr>
      <dsp:spPr>
        <a:xfrm>
          <a:off x="2628584" y="1561289"/>
          <a:ext cx="654297" cy="65429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CA939-D5E0-49FB-BBB3-84BAB22C6FAE}">
      <dsp:nvSpPr>
        <dsp:cNvPr id="0" name=""/>
        <dsp:cNvSpPr/>
      </dsp:nvSpPr>
      <dsp:spPr>
        <a:xfrm>
          <a:off x="2765987" y="1698691"/>
          <a:ext cx="379492" cy="379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1B0BB-64AA-4E9C-A7B4-7A8F75F14B26}">
      <dsp:nvSpPr>
        <dsp:cNvPr id="0" name=""/>
        <dsp:cNvSpPr/>
      </dsp:nvSpPr>
      <dsp:spPr>
        <a:xfrm>
          <a:off x="3423089" y="1561289"/>
          <a:ext cx="1542273" cy="654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Extremely large context window (millions of tokens).</a:t>
          </a:r>
        </a:p>
      </dsp:txBody>
      <dsp:txXfrm>
        <a:off x="3423089" y="1561289"/>
        <a:ext cx="1542273" cy="654297"/>
      </dsp:txXfrm>
    </dsp:sp>
    <dsp:sp modelId="{0868DDA1-79D8-44C3-85B1-3DD2580B79E6}">
      <dsp:nvSpPr>
        <dsp:cNvPr id="0" name=""/>
        <dsp:cNvSpPr/>
      </dsp:nvSpPr>
      <dsp:spPr>
        <a:xfrm>
          <a:off x="23077" y="3123176"/>
          <a:ext cx="654297" cy="65429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E8F94-6244-415A-A9FE-368FB1CFB9F1}">
      <dsp:nvSpPr>
        <dsp:cNvPr id="0" name=""/>
        <dsp:cNvSpPr/>
      </dsp:nvSpPr>
      <dsp:spPr>
        <a:xfrm>
          <a:off x="160480" y="3260579"/>
          <a:ext cx="379492" cy="3794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B3B03-479E-4197-861C-828C7BFCB031}">
      <dsp:nvSpPr>
        <dsp:cNvPr id="0" name=""/>
        <dsp:cNvSpPr/>
      </dsp:nvSpPr>
      <dsp:spPr>
        <a:xfrm>
          <a:off x="817582" y="3123176"/>
          <a:ext cx="1542273" cy="654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Flash variant optimized for low-latency interactions.</a:t>
          </a:r>
        </a:p>
      </dsp:txBody>
      <dsp:txXfrm>
        <a:off x="817582" y="3123176"/>
        <a:ext cx="1542273" cy="654297"/>
      </dsp:txXfrm>
    </dsp:sp>
    <dsp:sp modelId="{5A80700C-3D0E-4B0B-9339-0BBE90F71288}">
      <dsp:nvSpPr>
        <dsp:cNvPr id="0" name=""/>
        <dsp:cNvSpPr/>
      </dsp:nvSpPr>
      <dsp:spPr>
        <a:xfrm>
          <a:off x="2628584" y="3123176"/>
          <a:ext cx="654297" cy="65429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B45D71-AE38-40B4-B518-3DE614FEB70A}">
      <dsp:nvSpPr>
        <dsp:cNvPr id="0" name=""/>
        <dsp:cNvSpPr/>
      </dsp:nvSpPr>
      <dsp:spPr>
        <a:xfrm>
          <a:off x="2765987" y="3260579"/>
          <a:ext cx="379492" cy="3794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15099-3E01-4576-85E4-B68C629C54C1}">
      <dsp:nvSpPr>
        <dsp:cNvPr id="0" name=""/>
        <dsp:cNvSpPr/>
      </dsp:nvSpPr>
      <dsp:spPr>
        <a:xfrm>
          <a:off x="3423089" y="3123176"/>
          <a:ext cx="1542273" cy="654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Uses prompt engineering for empathetic, non-diagnostic support.</a:t>
          </a:r>
        </a:p>
      </dsp:txBody>
      <dsp:txXfrm>
        <a:off x="3423089" y="3123176"/>
        <a:ext cx="1542273" cy="6542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28DF9-B49C-4467-9DAA-AA1EDF1912F3}">
      <dsp:nvSpPr>
        <dsp:cNvPr id="0" name=""/>
        <dsp:cNvSpPr/>
      </dsp:nvSpPr>
      <dsp:spPr>
        <a:xfrm>
          <a:off x="636704" y="24225"/>
          <a:ext cx="1269562" cy="1269562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A61D2-C0BC-4F57-9C1D-40001D4BF337}">
      <dsp:nvSpPr>
        <dsp:cNvPr id="0" name=""/>
        <dsp:cNvSpPr/>
      </dsp:nvSpPr>
      <dsp:spPr>
        <a:xfrm>
          <a:off x="907266" y="294788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0B973-4AD6-46A8-B1D0-60E34339592C}">
      <dsp:nvSpPr>
        <dsp:cNvPr id="0" name=""/>
        <dsp:cNvSpPr/>
      </dsp:nvSpPr>
      <dsp:spPr>
        <a:xfrm>
          <a:off x="230860" y="168922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Captures semantic similarity using vector space.</a:t>
          </a:r>
        </a:p>
      </dsp:txBody>
      <dsp:txXfrm>
        <a:off x="230860" y="1689225"/>
        <a:ext cx="2081250" cy="720000"/>
      </dsp:txXfrm>
    </dsp:sp>
    <dsp:sp modelId="{844ADABB-285C-48CA-93F9-7F05DD6A6EC9}">
      <dsp:nvSpPr>
        <dsp:cNvPr id="0" name=""/>
        <dsp:cNvSpPr/>
      </dsp:nvSpPr>
      <dsp:spPr>
        <a:xfrm>
          <a:off x="3082173" y="24225"/>
          <a:ext cx="1269562" cy="1269562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3AD0A-6327-4683-8AFE-DA13C13AB2E0}">
      <dsp:nvSpPr>
        <dsp:cNvPr id="0" name=""/>
        <dsp:cNvSpPr/>
      </dsp:nvSpPr>
      <dsp:spPr>
        <a:xfrm>
          <a:off x="3352735" y="294788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AE986-C8C3-48C4-9351-F7925325A0C7}">
      <dsp:nvSpPr>
        <dsp:cNvPr id="0" name=""/>
        <dsp:cNvSpPr/>
      </dsp:nvSpPr>
      <dsp:spPr>
        <a:xfrm>
          <a:off x="2676329" y="168922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Different task types improve accuracy (document vs query).</a:t>
          </a:r>
        </a:p>
      </dsp:txBody>
      <dsp:txXfrm>
        <a:off x="2676329" y="1689225"/>
        <a:ext cx="2081250" cy="720000"/>
      </dsp:txXfrm>
    </dsp:sp>
    <dsp:sp modelId="{4BD76823-B51A-49D2-976E-C3486E7AC548}">
      <dsp:nvSpPr>
        <dsp:cNvPr id="0" name=""/>
        <dsp:cNvSpPr/>
      </dsp:nvSpPr>
      <dsp:spPr>
        <a:xfrm>
          <a:off x="1859438" y="2929538"/>
          <a:ext cx="1269562" cy="1269562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A129AA-00C6-462B-8920-0E456AD7EE43}">
      <dsp:nvSpPr>
        <dsp:cNvPr id="0" name=""/>
        <dsp:cNvSpPr/>
      </dsp:nvSpPr>
      <dsp:spPr>
        <a:xfrm>
          <a:off x="2130001" y="3200100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980A5-E0D0-495B-8E1C-5AA2EFE4690E}">
      <dsp:nvSpPr>
        <dsp:cNvPr id="0" name=""/>
        <dsp:cNvSpPr/>
      </dsp:nvSpPr>
      <dsp:spPr>
        <a:xfrm>
          <a:off x="1453595" y="4594538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Supports precise retrieval of related context.</a:t>
          </a:r>
        </a:p>
      </dsp:txBody>
      <dsp:txXfrm>
        <a:off x="1453595" y="4594538"/>
        <a:ext cx="208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32155-CD63-4F7C-AD95-835BE67ABFA0}">
      <dsp:nvSpPr>
        <dsp:cNvPr id="0" name=""/>
        <dsp:cNvSpPr/>
      </dsp:nvSpPr>
      <dsp:spPr>
        <a:xfrm>
          <a:off x="1035335" y="210680"/>
          <a:ext cx="643886" cy="6438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59313-A3E4-472C-A4DC-63E914CB324F}">
      <dsp:nvSpPr>
        <dsp:cNvPr id="0" name=""/>
        <dsp:cNvSpPr/>
      </dsp:nvSpPr>
      <dsp:spPr>
        <a:xfrm>
          <a:off x="641849" y="1093789"/>
          <a:ext cx="1430859" cy="57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Uses Gemini Function Calling for reliability.</a:t>
          </a:r>
        </a:p>
      </dsp:txBody>
      <dsp:txXfrm>
        <a:off x="641849" y="1093789"/>
        <a:ext cx="1430859" cy="572343"/>
      </dsp:txXfrm>
    </dsp:sp>
    <dsp:sp modelId="{2B9BA5B3-2CB7-4D3F-BE20-B95AE747B6B2}">
      <dsp:nvSpPr>
        <dsp:cNvPr id="0" name=""/>
        <dsp:cNvSpPr/>
      </dsp:nvSpPr>
      <dsp:spPr>
        <a:xfrm>
          <a:off x="2716595" y="210680"/>
          <a:ext cx="643886" cy="6438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47404-B284-4849-A9B9-5DDC946EF7F5}">
      <dsp:nvSpPr>
        <dsp:cNvPr id="0" name=""/>
        <dsp:cNvSpPr/>
      </dsp:nvSpPr>
      <dsp:spPr>
        <a:xfrm>
          <a:off x="2323109" y="1093789"/>
          <a:ext cx="1430859" cy="57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Returns structured outputs (e.g., JSON) for downstream use.</a:t>
          </a:r>
        </a:p>
      </dsp:txBody>
      <dsp:txXfrm>
        <a:off x="2323109" y="1093789"/>
        <a:ext cx="1430859" cy="572343"/>
      </dsp:txXfrm>
    </dsp:sp>
    <dsp:sp modelId="{6CB8C272-998E-40C2-8033-701D8CC011A0}">
      <dsp:nvSpPr>
        <dsp:cNvPr id="0" name=""/>
        <dsp:cNvSpPr/>
      </dsp:nvSpPr>
      <dsp:spPr>
        <a:xfrm>
          <a:off x="1035335" y="2023848"/>
          <a:ext cx="643886" cy="6438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ACA19-3E8C-4095-B52A-A9EDF6A0596D}">
      <dsp:nvSpPr>
        <dsp:cNvPr id="0" name=""/>
        <dsp:cNvSpPr/>
      </dsp:nvSpPr>
      <dsp:spPr>
        <a:xfrm>
          <a:off x="641849" y="2906957"/>
          <a:ext cx="1430859" cy="57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analysis_schema defines expected fields like:</a:t>
          </a:r>
        </a:p>
      </dsp:txBody>
      <dsp:txXfrm>
        <a:off x="641849" y="2906957"/>
        <a:ext cx="1430859" cy="572343"/>
      </dsp:txXfrm>
    </dsp:sp>
    <dsp:sp modelId="{00711FE6-17FE-49C0-9415-7CB479805EA7}">
      <dsp:nvSpPr>
        <dsp:cNvPr id="0" name=""/>
        <dsp:cNvSpPr/>
      </dsp:nvSpPr>
      <dsp:spPr>
        <a:xfrm>
          <a:off x="2716595" y="2023848"/>
          <a:ext cx="643886" cy="6438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8F8E7-133A-4209-8D6F-0FC550C77FE1}">
      <dsp:nvSpPr>
        <dsp:cNvPr id="0" name=""/>
        <dsp:cNvSpPr/>
      </dsp:nvSpPr>
      <dsp:spPr>
        <a:xfrm>
          <a:off x="2323109" y="2906957"/>
          <a:ext cx="1430859" cy="57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primary_concern</a:t>
          </a:r>
        </a:p>
      </dsp:txBody>
      <dsp:txXfrm>
        <a:off x="2323109" y="2906957"/>
        <a:ext cx="1430859" cy="572343"/>
      </dsp:txXfrm>
    </dsp:sp>
    <dsp:sp modelId="{C051AAAB-A4C1-4CAC-A998-F6C52BDCD217}">
      <dsp:nvSpPr>
        <dsp:cNvPr id="0" name=""/>
        <dsp:cNvSpPr/>
      </dsp:nvSpPr>
      <dsp:spPr>
        <a:xfrm>
          <a:off x="1035335" y="3837016"/>
          <a:ext cx="643886" cy="6438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5E2A5-FA3E-43BE-AB8A-55624A674E5A}">
      <dsp:nvSpPr>
        <dsp:cNvPr id="0" name=""/>
        <dsp:cNvSpPr/>
      </dsp:nvSpPr>
      <dsp:spPr>
        <a:xfrm>
          <a:off x="641849" y="4720126"/>
          <a:ext cx="1430859" cy="57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severity_level</a:t>
          </a:r>
        </a:p>
      </dsp:txBody>
      <dsp:txXfrm>
        <a:off x="641849" y="4720126"/>
        <a:ext cx="1430859" cy="572343"/>
      </dsp:txXfrm>
    </dsp:sp>
    <dsp:sp modelId="{47BB807E-6A77-43ED-ADBE-83C53F7A21A9}">
      <dsp:nvSpPr>
        <dsp:cNvPr id="0" name=""/>
        <dsp:cNvSpPr/>
      </dsp:nvSpPr>
      <dsp:spPr>
        <a:xfrm>
          <a:off x="2716595" y="3837016"/>
          <a:ext cx="643886" cy="6438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0EF4D-8377-4F4E-A8E9-C8F7472D5C16}">
      <dsp:nvSpPr>
        <dsp:cNvPr id="0" name=""/>
        <dsp:cNvSpPr/>
      </dsp:nvSpPr>
      <dsp:spPr>
        <a:xfrm>
          <a:off x="2323109" y="4720126"/>
          <a:ext cx="1430859" cy="57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key_themes</a:t>
          </a:r>
        </a:p>
      </dsp:txBody>
      <dsp:txXfrm>
        <a:off x="2323109" y="4720126"/>
        <a:ext cx="1430859" cy="5723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E675BF-54DA-43E4-B6C7-415F5F150DDD}">
      <dsp:nvSpPr>
        <dsp:cNvPr id="0" name=""/>
        <dsp:cNvSpPr/>
      </dsp:nvSpPr>
      <dsp:spPr>
        <a:xfrm>
          <a:off x="653744" y="23152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C8B8C-CB1D-4BC3-ACAF-DD9458D6B694}">
      <dsp:nvSpPr>
        <dsp:cNvPr id="0" name=""/>
        <dsp:cNvSpPr/>
      </dsp:nvSpPr>
      <dsp:spPr>
        <a:xfrm>
          <a:off x="931619" y="301027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61279-2394-4679-8DDB-CC45662171E4}">
      <dsp:nvSpPr>
        <dsp:cNvPr id="0" name=""/>
        <dsp:cNvSpPr/>
      </dsp:nvSpPr>
      <dsp:spPr>
        <a:xfrm>
          <a:off x="236931" y="1733152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Freeform responses are hard to parse.</a:t>
          </a:r>
        </a:p>
      </dsp:txBody>
      <dsp:txXfrm>
        <a:off x="236931" y="1733152"/>
        <a:ext cx="2137500" cy="720000"/>
      </dsp:txXfrm>
    </dsp:sp>
    <dsp:sp modelId="{F4CB5F3B-7149-496C-94DB-A4AA2AD909AF}">
      <dsp:nvSpPr>
        <dsp:cNvPr id="0" name=""/>
        <dsp:cNvSpPr/>
      </dsp:nvSpPr>
      <dsp:spPr>
        <a:xfrm>
          <a:off x="3165306" y="23152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0CDCC-0EF5-4441-B1F9-4C86D1386882}">
      <dsp:nvSpPr>
        <dsp:cNvPr id="0" name=""/>
        <dsp:cNvSpPr/>
      </dsp:nvSpPr>
      <dsp:spPr>
        <a:xfrm>
          <a:off x="3443181" y="301027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C5D42-6CB3-4D35-A18D-59D9EA2EB8F1}">
      <dsp:nvSpPr>
        <dsp:cNvPr id="0" name=""/>
        <dsp:cNvSpPr/>
      </dsp:nvSpPr>
      <dsp:spPr>
        <a:xfrm>
          <a:off x="2748494" y="1733152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Function Calling ensures consistent output format.</a:t>
          </a:r>
        </a:p>
      </dsp:txBody>
      <dsp:txXfrm>
        <a:off x="2748494" y="1733152"/>
        <a:ext cx="2137500" cy="720000"/>
      </dsp:txXfrm>
    </dsp:sp>
    <dsp:sp modelId="{64A99B2B-5B3D-419D-88DA-A3E972DE4DBF}">
      <dsp:nvSpPr>
        <dsp:cNvPr id="0" name=""/>
        <dsp:cNvSpPr/>
      </dsp:nvSpPr>
      <dsp:spPr>
        <a:xfrm>
          <a:off x="1909525" y="2987527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298A0-6E7C-47E3-B5CD-F1A27F97A580}">
      <dsp:nvSpPr>
        <dsp:cNvPr id="0" name=""/>
        <dsp:cNvSpPr/>
      </dsp:nvSpPr>
      <dsp:spPr>
        <a:xfrm>
          <a:off x="2187400" y="3265402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6A663-BBBD-4734-A1DE-EE742A9F9182}">
      <dsp:nvSpPr>
        <dsp:cNvPr id="0" name=""/>
        <dsp:cNvSpPr/>
      </dsp:nvSpPr>
      <dsp:spPr>
        <a:xfrm>
          <a:off x="1492713" y="4697527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Schema enforces data types and required fields.</a:t>
          </a:r>
        </a:p>
      </dsp:txBody>
      <dsp:txXfrm>
        <a:off x="1492713" y="4697527"/>
        <a:ext cx="21375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4F12F-F99E-48D3-B9BA-40C1BB5D1AF1}">
      <dsp:nvSpPr>
        <dsp:cNvPr id="0" name=""/>
        <dsp:cNvSpPr/>
      </dsp:nvSpPr>
      <dsp:spPr>
        <a:xfrm>
          <a:off x="645461" y="128680"/>
          <a:ext cx="676318" cy="676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332365-9557-4C36-9E16-3D79A3A3FAE2}">
      <dsp:nvSpPr>
        <dsp:cNvPr id="0" name=""/>
        <dsp:cNvSpPr/>
      </dsp:nvSpPr>
      <dsp:spPr>
        <a:xfrm>
          <a:off x="232155" y="1030606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Stores and retrieves vectors (text + metadata).</a:t>
          </a:r>
        </a:p>
      </dsp:txBody>
      <dsp:txXfrm>
        <a:off x="232155" y="1030606"/>
        <a:ext cx="1502929" cy="601171"/>
      </dsp:txXfrm>
    </dsp:sp>
    <dsp:sp modelId="{4466E1D8-5BB3-43B9-82CC-6A24711A06F3}">
      <dsp:nvSpPr>
        <dsp:cNvPr id="0" name=""/>
        <dsp:cNvSpPr/>
      </dsp:nvSpPr>
      <dsp:spPr>
        <a:xfrm>
          <a:off x="2411404" y="128680"/>
          <a:ext cx="676318" cy="676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20253-87E2-48D9-848C-82476D4C8411}">
      <dsp:nvSpPr>
        <dsp:cNvPr id="0" name=""/>
        <dsp:cNvSpPr/>
      </dsp:nvSpPr>
      <dsp:spPr>
        <a:xfrm>
          <a:off x="1998098" y="1030606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Uses cosine similarity or distance metrics.</a:t>
          </a:r>
        </a:p>
      </dsp:txBody>
      <dsp:txXfrm>
        <a:off x="1998098" y="1030606"/>
        <a:ext cx="1502929" cy="601171"/>
      </dsp:txXfrm>
    </dsp:sp>
    <dsp:sp modelId="{A8C3B9EB-F474-4349-A683-00E2FDF7CEF4}">
      <dsp:nvSpPr>
        <dsp:cNvPr id="0" name=""/>
        <dsp:cNvSpPr/>
      </dsp:nvSpPr>
      <dsp:spPr>
        <a:xfrm>
          <a:off x="645461" y="2007510"/>
          <a:ext cx="676318" cy="676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F8850-104C-4A43-A2D1-B30C7794D68D}">
      <dsp:nvSpPr>
        <dsp:cNvPr id="0" name=""/>
        <dsp:cNvSpPr/>
      </dsp:nvSpPr>
      <dsp:spPr>
        <a:xfrm>
          <a:off x="232155" y="2909436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- 1 / (1 + distance) used as relevance score.</a:t>
          </a:r>
        </a:p>
      </dsp:txBody>
      <dsp:txXfrm>
        <a:off x="232155" y="2909436"/>
        <a:ext cx="1502929" cy="601171"/>
      </dsp:txXfrm>
    </dsp:sp>
    <dsp:sp modelId="{EFF33980-AB66-4BA1-897B-0FC92A76970A}">
      <dsp:nvSpPr>
        <dsp:cNvPr id="0" name=""/>
        <dsp:cNvSpPr/>
      </dsp:nvSpPr>
      <dsp:spPr>
        <a:xfrm>
          <a:off x="2411404" y="2007510"/>
          <a:ext cx="676318" cy="6763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616CE-8764-4C42-8FD0-1CE36EE5B061}">
      <dsp:nvSpPr>
        <dsp:cNvPr id="0" name=""/>
        <dsp:cNvSpPr/>
      </dsp:nvSpPr>
      <dsp:spPr>
        <a:xfrm>
          <a:off x="1998098" y="2909436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Thresholding filters irrelevant results.</a:t>
          </a:r>
        </a:p>
      </dsp:txBody>
      <dsp:txXfrm>
        <a:off x="1998098" y="2909436"/>
        <a:ext cx="1502929" cy="6011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C7D9A-4F22-4236-9B18-05F3386506E5}">
      <dsp:nvSpPr>
        <dsp:cNvPr id="0" name=""/>
        <dsp:cNvSpPr/>
      </dsp:nvSpPr>
      <dsp:spPr>
        <a:xfrm>
          <a:off x="426530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2B125-45E7-46B0-8C75-7A3F2E75C5EE}">
      <dsp:nvSpPr>
        <dsp:cNvPr id="0" name=""/>
        <dsp:cNvSpPr/>
      </dsp:nvSpPr>
      <dsp:spPr>
        <a:xfrm>
          <a:off x="631609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FF8EC-8636-410F-92D8-584959605F4D}">
      <dsp:nvSpPr>
        <dsp:cNvPr id="0" name=""/>
        <dsp:cNvSpPr/>
      </dsp:nvSpPr>
      <dsp:spPr>
        <a:xfrm>
          <a:off x="1612357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user_input -&gt; analyze_input_node</a:t>
          </a:r>
        </a:p>
      </dsp:txBody>
      <dsp:txXfrm>
        <a:off x="1612357" y="28723"/>
        <a:ext cx="2301898" cy="976563"/>
      </dsp:txXfrm>
    </dsp:sp>
    <dsp:sp modelId="{6A89DEE8-CA07-4E39-93F9-D74424ABB269}">
      <dsp:nvSpPr>
        <dsp:cNvPr id="0" name=""/>
        <dsp:cNvSpPr/>
      </dsp:nvSpPr>
      <dsp:spPr>
        <a:xfrm>
          <a:off x="4315344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A9ED8-4E3B-463C-BAB9-351491C504EB}">
      <dsp:nvSpPr>
        <dsp:cNvPr id="0" name=""/>
        <dsp:cNvSpPr/>
      </dsp:nvSpPr>
      <dsp:spPr>
        <a:xfrm>
          <a:off x="4520422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ED0DF-C15E-46B7-AA20-87A4BFF590D8}">
      <dsp:nvSpPr>
        <dsp:cNvPr id="0" name=""/>
        <dsp:cNvSpPr/>
      </dsp:nvSpPr>
      <dsp:spPr>
        <a:xfrm>
          <a:off x="5501170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-&gt; route_decider</a:t>
          </a:r>
        </a:p>
      </dsp:txBody>
      <dsp:txXfrm>
        <a:off x="5501170" y="28723"/>
        <a:ext cx="2301898" cy="976563"/>
      </dsp:txXfrm>
    </dsp:sp>
    <dsp:sp modelId="{3EF666D3-D8C7-41BC-B9EF-DB9B4067233D}">
      <dsp:nvSpPr>
        <dsp:cNvPr id="0" name=""/>
        <dsp:cNvSpPr/>
      </dsp:nvSpPr>
      <dsp:spPr>
        <a:xfrm>
          <a:off x="426530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16BBF-C552-428D-9390-0C693253499A}">
      <dsp:nvSpPr>
        <dsp:cNvPr id="0" name=""/>
        <dsp:cNvSpPr/>
      </dsp:nvSpPr>
      <dsp:spPr>
        <a:xfrm>
          <a:off x="631609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C19C6-BD88-4069-BEF3-7D7C83061A4B}">
      <dsp:nvSpPr>
        <dsp:cNvPr id="0" name=""/>
        <dsp:cNvSpPr/>
      </dsp:nvSpPr>
      <dsp:spPr>
        <a:xfrm>
          <a:off x="1612357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-&gt; (if needed) retrieve_info_node</a:t>
          </a:r>
        </a:p>
      </dsp:txBody>
      <dsp:txXfrm>
        <a:off x="1612357" y="1774700"/>
        <a:ext cx="2301898" cy="976563"/>
      </dsp:txXfrm>
    </dsp:sp>
    <dsp:sp modelId="{9EBBC060-6804-4120-8B1A-9875FCFD6D56}">
      <dsp:nvSpPr>
        <dsp:cNvPr id="0" name=""/>
        <dsp:cNvSpPr/>
      </dsp:nvSpPr>
      <dsp:spPr>
        <a:xfrm>
          <a:off x="4315344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75EA2-9027-4E85-9BB5-EFEE362448A2}">
      <dsp:nvSpPr>
        <dsp:cNvPr id="0" name=""/>
        <dsp:cNvSpPr/>
      </dsp:nvSpPr>
      <dsp:spPr>
        <a:xfrm>
          <a:off x="4520422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5DD95-2966-4F60-BB9A-4CFA177C6231}">
      <dsp:nvSpPr>
        <dsp:cNvPr id="0" name=""/>
        <dsp:cNvSpPr/>
      </dsp:nvSpPr>
      <dsp:spPr>
        <a:xfrm>
          <a:off x="5501170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-&gt; generate_response_node</a:t>
          </a:r>
        </a:p>
      </dsp:txBody>
      <dsp:txXfrm>
        <a:off x="5501170" y="1774700"/>
        <a:ext cx="2301898" cy="976563"/>
      </dsp:txXfrm>
    </dsp:sp>
    <dsp:sp modelId="{B58F0D8A-2E03-4715-8491-021E39C3BE4A}">
      <dsp:nvSpPr>
        <dsp:cNvPr id="0" name=""/>
        <dsp:cNvSpPr/>
      </dsp:nvSpPr>
      <dsp:spPr>
        <a:xfrm>
          <a:off x="426530" y="3520676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554DF-411D-44A8-A0A5-F71C758682D4}">
      <dsp:nvSpPr>
        <dsp:cNvPr id="0" name=""/>
        <dsp:cNvSpPr/>
      </dsp:nvSpPr>
      <dsp:spPr>
        <a:xfrm>
          <a:off x="631609" y="3725754"/>
          <a:ext cx="566406" cy="566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9F301-FB27-4851-BE95-D5AF34C0D77A}">
      <dsp:nvSpPr>
        <dsp:cNvPr id="0" name=""/>
        <dsp:cNvSpPr/>
      </dsp:nvSpPr>
      <dsp:spPr>
        <a:xfrm>
          <a:off x="1612357" y="3520676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-&gt; final_response</a:t>
          </a:r>
        </a:p>
      </dsp:txBody>
      <dsp:txXfrm>
        <a:off x="1612357" y="3520676"/>
        <a:ext cx="2301898" cy="976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0A2B7F3-65A0-4CC5-8310-3252C59E0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3950725"/>
            <a:ext cx="7886700" cy="11326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AI-Powered Multilingual Mental Health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5145583"/>
            <a:ext cx="7886700" cy="113269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800" dirty="0"/>
              <a:t>Group 3: Abdelrahman </a:t>
            </a:r>
            <a:r>
              <a:rPr lang="en-US" sz="4800" dirty="0" err="1"/>
              <a:t>wael</a:t>
            </a:r>
            <a:endParaRPr lang="en-US" sz="4800" dirty="0"/>
          </a:p>
          <a:p>
            <a:pPr>
              <a:lnSpc>
                <a:spcPct val="120000"/>
              </a:lnSpc>
            </a:pPr>
            <a:r>
              <a:rPr lang="en-US" sz="4800" dirty="0"/>
              <a:t>Abdelrahman </a:t>
            </a:r>
            <a:r>
              <a:rPr lang="en-US" sz="4800" dirty="0" err="1"/>
              <a:t>taghyan</a:t>
            </a:r>
            <a:endParaRPr lang="en-US" sz="4800" dirty="0"/>
          </a:p>
          <a:p>
            <a:pPr>
              <a:lnSpc>
                <a:spcPct val="120000"/>
              </a:lnSpc>
            </a:pPr>
            <a:r>
              <a:rPr lang="en-US" sz="4800" dirty="0"/>
              <a:t>Abdelrahman Almakhzangy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Mahmoud </a:t>
            </a:r>
            <a:r>
              <a:rPr lang="en-US" sz="4800" dirty="0" err="1"/>
              <a:t>yasser</a:t>
            </a:r>
            <a:endParaRPr lang="en-US" sz="4800" dirty="0"/>
          </a:p>
          <a:p>
            <a:pPr>
              <a:lnSpc>
                <a:spcPct val="120000"/>
              </a:lnSpc>
            </a:pPr>
            <a:r>
              <a:rPr lang="en-US" sz="4800" dirty="0"/>
              <a:t>Ehab </a:t>
            </a:r>
            <a:r>
              <a:rPr lang="en-US" sz="4800" dirty="0" err="1"/>
              <a:t>ahmed</a:t>
            </a:r>
            <a:endParaRPr lang="en-US" sz="4800" dirty="0"/>
          </a:p>
        </p:txBody>
      </p:sp>
      <p:pic>
        <p:nvPicPr>
          <p:cNvPr id="5" name="Picture 4" descr="Abstract picture of the brain made up of patterns">
            <a:extLst>
              <a:ext uri="{FF2B5EF4-FFF2-40B4-BE49-F238E27FC236}">
                <a16:creationId xmlns:a16="http://schemas.microsoft.com/office/drawing/2014/main" id="{A129C28F-74E2-20E5-FA4D-2A39969E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27" r="-2" b="20459"/>
          <a:stretch>
            <a:fillRect/>
          </a:stretch>
        </p:blipFill>
        <p:spPr>
          <a:xfrm>
            <a:off x="1065195" y="304800"/>
            <a:ext cx="7044135" cy="3672406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/>
              <a:t>4. LangGraph Orchestration</a:t>
            </a:r>
          </a:p>
        </p:txBody>
      </p:sp>
      <p:pic>
        <p:nvPicPr>
          <p:cNvPr id="15" name="Picture 14" descr="Pins pinned on a white surface and connecting a black thread">
            <a:extLst>
              <a:ext uri="{FF2B5EF4-FFF2-40B4-BE49-F238E27FC236}">
                <a16:creationId xmlns:a16="http://schemas.microsoft.com/office/drawing/2014/main" id="{0DC12555-8071-9F3E-C3D9-C51E7B6B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91" r="42708" b="-2"/>
          <a:stretch>
            <a:fillRect/>
          </a:stretch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- Models the pipeline as a graph of nodes.</a:t>
            </a:r>
          </a:p>
          <a:p>
            <a:r>
              <a:rPr lang="en-US" sz="1700"/>
              <a:t>- Each node performs a specific task.</a:t>
            </a:r>
          </a:p>
          <a:p>
            <a:r>
              <a:rPr lang="en-US" sz="1700"/>
              <a:t>- MentalHealthAgentState carries the shared state.</a:t>
            </a:r>
          </a:p>
          <a:p>
            <a:r>
              <a:rPr lang="en-US" sz="1700"/>
              <a:t>- Conditional logic routes workflow dynamically.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/>
              <a:t>LangGraph Nodes</a:t>
            </a:r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880C4DB3-4135-A1A5-DA9D-A626AB7A14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77" r="10223"/>
          <a:stretch>
            <a:fillRect/>
          </a:stretch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- analyze_input_node: runs Gemini Function Calling</a:t>
            </a:r>
          </a:p>
          <a:p>
            <a:r>
              <a:rPr lang="en-US" sz="1700"/>
              <a:t>- retrieve_info_node: fetches relevant chunks</a:t>
            </a:r>
          </a:p>
          <a:p>
            <a:r>
              <a:rPr lang="en-US" sz="1700"/>
              <a:t>- generate_response_node: produces final reply</a:t>
            </a:r>
          </a:p>
          <a:p>
            <a:r>
              <a:rPr lang="en-US" sz="1700"/>
              <a:t>- route_decider: chooses next step based on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RAG Pipeline Flow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33B7E1B-112C-CDC7-35F3-109FA21A1D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6. Gradio Interface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6A40FF-08DE-40A0-8710-720CD59F7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17462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377A-AC43-AD8D-09E4-16D3CEAA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2" y="1872446"/>
            <a:ext cx="2553907" cy="3113108"/>
          </a:xfr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en-US" dirty="0"/>
              <a:t>Evaluation &amp; Future Work</a:t>
            </a:r>
          </a:p>
        </p:txBody>
      </p:sp>
      <p:graphicFrame>
        <p:nvGraphicFramePr>
          <p:cNvPr id="21" name="TextBox 8">
            <a:extLst>
              <a:ext uri="{FF2B5EF4-FFF2-40B4-BE49-F238E27FC236}">
                <a16:creationId xmlns:a16="http://schemas.microsoft.com/office/drawing/2014/main" id="{0E85EEDA-E66D-10B6-3CB2-80532C381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795016"/>
              </p:ext>
            </p:extLst>
          </p:nvPr>
        </p:nvGraphicFramePr>
        <p:xfrm>
          <a:off x="3033968" y="1885950"/>
          <a:ext cx="5614289" cy="3694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9116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6B46-3B77-36F4-F1C4-A26EC82E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285312"/>
            <a:ext cx="8168197" cy="1040951"/>
          </a:xfrm>
        </p:spPr>
        <p:txBody>
          <a:bodyPr anchor="b">
            <a:normAutofit/>
          </a:bodyPr>
          <a:lstStyle/>
          <a:p>
            <a:r>
              <a:rPr lang="en-EG" dirty="0"/>
              <a:t>CHALLENGES AND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ABF641-0D4A-7078-6A12-558C6A4BCD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0060" y="2776538"/>
          <a:ext cx="8168197" cy="280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9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2F6C2-A1C3-71F0-79CD-7596009C11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6B6B-247C-E5B6-6984-348635F4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285312"/>
            <a:ext cx="8168197" cy="1040951"/>
          </a:xfrm>
        </p:spPr>
        <p:txBody>
          <a:bodyPr anchor="b">
            <a:normAutofit/>
          </a:bodyPr>
          <a:lstStyle/>
          <a:p>
            <a:r>
              <a:rPr lang="en-US"/>
              <a:t>Problem Description</a:t>
            </a:r>
            <a:endParaRPr lang="en-E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32B33E-D265-D9E4-E13A-35224AEC0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503081"/>
              </p:ext>
            </p:extLst>
          </p:nvPr>
        </p:nvGraphicFramePr>
        <p:xfrm>
          <a:off x="480060" y="2776538"/>
          <a:ext cx="8168197" cy="2804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22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DC27C-3CD3-3CE6-BB23-6AFED98F8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US" sz="3500"/>
              <a:t>System Architecture</a:t>
            </a:r>
            <a:endParaRPr lang="en-EG" sz="350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3E1D8DA-B8C9-6489-92EB-3E6C0C15B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664879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05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5400" dirty="0"/>
              <a:t>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EF3810-9C67-131B-56AC-F9A0501DF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408647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US"/>
              <a:t>1. Large Language Models (LLMs)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E07E43-D652-F4D5-3C75-D238CDA2C9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09270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US" sz="3700"/>
              <a:t>Embedding Model: embedding-001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198595-A73E-1C98-7B37-74C4B9AE4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92450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91" y="591829"/>
            <a:ext cx="2954766" cy="5583126"/>
          </a:xfrm>
        </p:spPr>
        <p:txBody>
          <a:bodyPr>
            <a:normAutofit/>
          </a:bodyPr>
          <a:lstStyle/>
          <a:p>
            <a:r>
              <a:rPr lang="en-US" sz="4900"/>
              <a:t>2. Structured Data Extraction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4833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3918" y="821124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63178" y="1336268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E950A7-CEC1-4CE9-1C5B-9B27AF6BEA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527217"/>
              </p:ext>
            </p:extLst>
          </p:nvPr>
        </p:nvGraphicFramePr>
        <p:xfrm>
          <a:off x="4119532" y="671805"/>
          <a:ext cx="4395818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en-US" sz="2800"/>
              <a:t>Why Structured Output?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388279-200E-D398-5026-3082C7C87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009183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3C199D2-FBEB-0994-95C8-D0440A73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6" r="23321" b="-1"/>
          <a:stretch>
            <a:fillRect/>
          </a:stretch>
        </p:blipFill>
        <p:spPr>
          <a:xfrm>
            <a:off x="-7145" y="3725"/>
            <a:ext cx="4384623" cy="685054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145" y="-6558"/>
            <a:ext cx="4691122" cy="6874766"/>
            <a:chOff x="-9149" y="3725"/>
            <a:chExt cx="6254832" cy="688720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37" name="Freeform: Shape 36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38" name="Freeform: Shape 37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 anchor="b"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3. Vector Search with ChromaDB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DCE3C2-7151-7F32-0D81-EA23380BF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528304"/>
              </p:ext>
            </p:extLst>
          </p:nvPr>
        </p:nvGraphicFramePr>
        <p:xfrm>
          <a:off x="4567930" y="2415756"/>
          <a:ext cx="3733184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548</Words>
  <Application>Microsoft Office PowerPoint</Application>
  <PresentationFormat>On-screen Show (4:3)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AI-Powered Multilingual Mental Health Chatbot</vt:lpstr>
      <vt:lpstr>Problem Description</vt:lpstr>
      <vt:lpstr>System Architecture</vt:lpstr>
      <vt:lpstr>Overview</vt:lpstr>
      <vt:lpstr>1. Large Language Models (LLMs)</vt:lpstr>
      <vt:lpstr>Embedding Model: embedding-001</vt:lpstr>
      <vt:lpstr>2. Structured Data Extraction</vt:lpstr>
      <vt:lpstr>Why Structured Output?</vt:lpstr>
      <vt:lpstr>3. Vector Search with ChromaDB</vt:lpstr>
      <vt:lpstr>4. LangGraph Orchestration</vt:lpstr>
      <vt:lpstr>LangGraph Nodes</vt:lpstr>
      <vt:lpstr>5. RAG Pipeline Flow</vt:lpstr>
      <vt:lpstr>6. Gradio Interface</vt:lpstr>
      <vt:lpstr>Evaluation &amp; Future Work</vt:lpstr>
      <vt:lpstr>CHALLENGES AND SOLUTIONS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Abdel236319</cp:lastModifiedBy>
  <cp:revision>4</cp:revision>
  <dcterms:created xsi:type="dcterms:W3CDTF">2013-01-27T09:14:16Z</dcterms:created>
  <dcterms:modified xsi:type="dcterms:W3CDTF">2025-05-16T09:05:03Z</dcterms:modified>
  <cp:category/>
</cp:coreProperties>
</file>