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94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Calculator Application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17994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4677878" cy="6256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ar-EG" sz="4000" dirty="0"/>
          </a:p>
        </p:txBody>
      </p:sp>
      <p:sp>
        <p:nvSpPr>
          <p:cNvPr id="3" name="Rectangle 2"/>
          <p:cNvSpPr/>
          <p:nvPr/>
        </p:nvSpPr>
        <p:spPr>
          <a:xfrm>
            <a:off x="0" y="625642"/>
            <a:ext cx="22458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DeepSeek-CJK-patch"/>
              </a:rPr>
              <a:t>Problem </a:t>
            </a:r>
            <a:r>
              <a:rPr lang="en-US" sz="2800" b="1" dirty="0" smtClean="0">
                <a:latin typeface="DeepSeek-CJK-patch"/>
              </a:rPr>
              <a:t>Definition:</a:t>
            </a:r>
            <a:endParaRPr lang="en-US" sz="2800" dirty="0">
              <a:latin typeface="DeepSeek-CJK-patch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31" y="320758"/>
            <a:ext cx="7430537" cy="2019582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EG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altLang="ar-EG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ar-EG" altLang="ar-EG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ar-EG" altLang="ar-E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645224"/>
            <a:ext cx="1578864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altLang="ar-EG" sz="3600" dirty="0" smtClean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ar-EG" altLang="ar-EG" sz="2400" dirty="0" smtClean="0">
                <a:latin typeface="DeepSeek-CJK-patch"/>
              </a:rPr>
              <a:t> </a:t>
            </a:r>
            <a:r>
              <a:rPr lang="en-US" altLang="ar-EG" sz="2400" b="1" dirty="0" smtClean="0">
                <a:latin typeface="DeepSeek-CJK-patch"/>
              </a:rPr>
              <a:t>Port Management</a:t>
            </a:r>
            <a:r>
              <a:rPr lang="ar-EG" altLang="ar-EG" sz="2400" dirty="0" smtClean="0">
                <a:latin typeface="DeepSeek-CJK-patch"/>
              </a:rPr>
              <a:t>: </a:t>
            </a:r>
            <a:r>
              <a:rPr lang="en-US" altLang="ar-EG" sz="2400" dirty="0">
                <a:latin typeface="DeepSeek-CJK-patch"/>
              </a:rPr>
              <a:t>Frontend (3001) and backend (3000) require different ports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ar-EG" sz="2400" dirty="0">
              <a:latin typeface="DeepSeek-CJK-patch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ar-EG" altLang="ar-EG" sz="2400" dirty="0" smtClean="0">
                <a:latin typeface="DeepSeek-CJK-patch"/>
              </a:rPr>
              <a:t> </a:t>
            </a:r>
            <a:r>
              <a:rPr lang="ar-EG" altLang="ar-EG" sz="2400" b="1" dirty="0" smtClean="0">
                <a:latin typeface="DeepSeek-CJK-patch"/>
              </a:rPr>
              <a:t>Deployment Complexity</a:t>
            </a:r>
            <a:r>
              <a:rPr lang="ar-EG" altLang="ar-EG" sz="2400" dirty="0" smtClean="0">
                <a:latin typeface="DeepSeek-CJK-patch"/>
              </a:rPr>
              <a:t>: Packaging two services as one executable</a:t>
            </a:r>
            <a:endParaRPr lang="en-US" altLang="ar-EG" sz="2400" dirty="0" smtClean="0">
              <a:latin typeface="DeepSeek-CJK-patch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ar-EG" sz="2400" dirty="0">
              <a:latin typeface="DeepSeek-CJK-patch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ar-EG" sz="2400" dirty="0">
                <a:latin typeface="DeepSeek-CJK-patch"/>
              </a:rPr>
              <a:t> </a:t>
            </a:r>
            <a:r>
              <a:rPr lang="en-US" altLang="ar-EG" sz="2400" b="1" dirty="0">
                <a:latin typeface="Arial (Body)"/>
              </a:rPr>
              <a:t>Security Risks</a:t>
            </a:r>
            <a:r>
              <a:rPr lang="en-US" altLang="ar-EG" sz="2400" dirty="0">
                <a:latin typeface="DeepSeek-CJK-patch"/>
              </a:rPr>
              <a:t>: Unsafe </a:t>
            </a:r>
            <a:r>
              <a:rPr lang="en-US" altLang="ar-EG" sz="2400" dirty="0" err="1">
                <a:latin typeface="DeepSeek-CJK-patch"/>
              </a:rPr>
              <a:t>eval</a:t>
            </a:r>
            <a:r>
              <a:rPr lang="en-US" altLang="ar-EG" sz="2400" dirty="0">
                <a:latin typeface="DeepSeek-CJK-patch"/>
              </a:rPr>
              <a:t>() usage in math calculations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ar-EG" sz="2400" dirty="0" smtClean="0">
              <a:latin typeface="DeepSeek-CJK-patch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ar-EG" sz="2400" dirty="0" smtClean="0"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246807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4677878" cy="6256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ar-EG" sz="4000" dirty="0"/>
          </a:p>
        </p:txBody>
      </p:sp>
      <p:sp>
        <p:nvSpPr>
          <p:cNvPr id="3" name="Rectangle 2"/>
          <p:cNvSpPr/>
          <p:nvPr/>
        </p:nvSpPr>
        <p:spPr>
          <a:xfrm>
            <a:off x="0" y="625642"/>
            <a:ext cx="22458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DeepSeek-CJK-patch"/>
              </a:rPr>
              <a:t>Technical </a:t>
            </a:r>
            <a:r>
              <a:rPr lang="en-US" sz="2800" b="1" dirty="0" smtClean="0">
                <a:latin typeface="DeepSeek-CJK-patch"/>
              </a:rPr>
              <a:t>Approach:</a:t>
            </a:r>
            <a:endParaRPr lang="en-US" sz="2800" dirty="0">
              <a:latin typeface="DeepSeek-CJK-patch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EG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altLang="ar-EG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ar-EG" altLang="ar-EG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ar-EG" altLang="ar-E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82759" y="2982649"/>
            <a:ext cx="5709242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ar-EG" sz="2000" b="1" dirty="0">
                <a:latin typeface="Arial" panose="020B0604020202020204" pitchFamily="34" charset="0"/>
              </a:rPr>
              <a:t>Key Components:</a:t>
            </a:r>
          </a:p>
          <a:p>
            <a:pPr marL="514350" lvl="0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ar-EG" sz="2000" b="1" dirty="0">
                <a:latin typeface="Arial" panose="020B0604020202020204" pitchFamily="34" charset="0"/>
              </a:rPr>
              <a:t>Reverse Proxy</a:t>
            </a:r>
            <a:r>
              <a:rPr lang="en-US" altLang="ar-EG" sz="2000" dirty="0">
                <a:latin typeface="Arial" panose="020B0604020202020204" pitchFamily="34" charset="0"/>
              </a:rPr>
              <a:t>: </a:t>
            </a:r>
            <a:r>
              <a:rPr lang="en-US" altLang="ar-EG" dirty="0">
                <a:latin typeface="Arial" panose="020B0604020202020204" pitchFamily="34" charset="0"/>
              </a:rPr>
              <a:t>NGINX unifies ports (3000</a:t>
            </a:r>
            <a:r>
              <a:rPr lang="en-US" altLang="ar-EG" dirty="0" smtClean="0">
                <a:latin typeface="Arial" panose="020B0604020202020204" pitchFamily="34" charset="0"/>
              </a:rPr>
              <a:t>)</a:t>
            </a:r>
          </a:p>
          <a:p>
            <a:pPr marL="514350" lvl="0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ar-EG" sz="2000" dirty="0">
              <a:latin typeface="Arial" panose="020B0604020202020204" pitchFamily="34" charset="0"/>
            </a:endParaRPr>
          </a:p>
          <a:p>
            <a:pPr marL="514350" lvl="0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ar-EG" sz="2000" b="1" dirty="0" smtClean="0">
                <a:latin typeface="Arial" panose="020B0604020202020204" pitchFamily="34" charset="0"/>
              </a:rPr>
              <a:t>Electron </a:t>
            </a:r>
            <a:r>
              <a:rPr lang="en-US" altLang="ar-EG" sz="2000" b="1" dirty="0">
                <a:latin typeface="Arial" panose="020B0604020202020204" pitchFamily="34" charset="0"/>
              </a:rPr>
              <a:t>Packaging</a:t>
            </a:r>
            <a:r>
              <a:rPr lang="en-US" altLang="ar-EG" sz="2000" dirty="0">
                <a:latin typeface="Arial" panose="020B0604020202020204" pitchFamily="34" charset="0"/>
              </a:rPr>
              <a:t>: </a:t>
            </a:r>
            <a:r>
              <a:rPr lang="en-US" altLang="ar-EG" dirty="0">
                <a:latin typeface="Arial" panose="020B0604020202020204" pitchFamily="34" charset="0"/>
              </a:rPr>
              <a:t>Single EXE with: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ar-EG" dirty="0">
                <a:latin typeface="Arial" panose="020B0604020202020204" pitchFamily="34" charset="0"/>
              </a:rPr>
              <a:t>Embedded Node.js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ar-EG" dirty="0">
                <a:latin typeface="Arial" panose="020B0604020202020204" pitchFamily="34" charset="0"/>
              </a:rPr>
              <a:t>Chromium renderer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ar-EG" dirty="0">
                <a:latin typeface="Arial" panose="020B0604020202020204" pitchFamily="34" charset="0"/>
              </a:rPr>
              <a:t>Auto-update </a:t>
            </a:r>
            <a:r>
              <a:rPr lang="en-US" altLang="ar-EG" dirty="0" smtClean="0">
                <a:latin typeface="Arial" panose="020B0604020202020204" pitchFamily="34" charset="0"/>
              </a:rPr>
              <a:t>capability</a:t>
            </a:r>
            <a:endParaRPr lang="en-US" altLang="ar-EG" dirty="0"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864" y="379919"/>
            <a:ext cx="7602011" cy="2238687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77280"/>
            <a:ext cx="65" cy="302639"/>
          </a:xfrm>
          <a:prstGeom prst="rect">
            <a:avLst/>
          </a:prstGeom>
          <a:solidFill>
            <a:srgbClr val="292A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altLang="ar-E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982649"/>
            <a:ext cx="575029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ar-EG" sz="2000" b="1" u="sng" dirty="0" smtClean="0">
                <a:latin typeface="Arial" panose="020B0604020202020204" pitchFamily="34" charset="0"/>
              </a:rPr>
              <a:t>Reverse Proxy: Nginx(or </a:t>
            </a:r>
            <a:r>
              <a:rPr lang="en-US" altLang="ar-EG" sz="2000" b="1" u="sng" dirty="0" err="1" smtClean="0">
                <a:latin typeface="Arial" panose="020B0604020202020204" pitchFamily="34" charset="0"/>
              </a:rPr>
              <a:t>traefik</a:t>
            </a:r>
            <a:r>
              <a:rPr lang="en-US" altLang="ar-EG" sz="2000" b="1" u="sng" dirty="0" smtClean="0">
                <a:latin typeface="Arial" panose="020B0604020202020204" pitchFamily="34" charset="0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ar-EG" sz="2000" b="1" dirty="0" smtClean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ar-EG" b="1" dirty="0" smtClean="0">
                <a:latin typeface="Arial" panose="020B0604020202020204" pitchFamily="34" charset="0"/>
              </a:rPr>
              <a:t>First</a:t>
            </a:r>
            <a:r>
              <a:rPr lang="en-US" altLang="ar-EG" dirty="0" smtClean="0">
                <a:latin typeface="Arial" panose="020B0604020202020204" pitchFamily="34" charset="0"/>
              </a:rPr>
              <a:t> run </a:t>
            </a:r>
            <a:r>
              <a:rPr lang="en-US" altLang="ar-EG" dirty="0" err="1" smtClean="0">
                <a:latin typeface="Arial" panose="020B0604020202020204" pitchFamily="34" charset="0"/>
              </a:rPr>
              <a:t>nginx</a:t>
            </a:r>
            <a:r>
              <a:rPr lang="en-US" altLang="ar-EG" dirty="0" smtClean="0">
                <a:latin typeface="Arial" panose="020B0604020202020204" pitchFamily="34" charset="0"/>
              </a:rPr>
              <a:t> on same port as our node.js app,</a:t>
            </a:r>
            <a:br>
              <a:rPr lang="en-US" altLang="ar-EG" dirty="0" smtClean="0">
                <a:latin typeface="Arial" panose="020B0604020202020204" pitchFamily="34" charset="0"/>
              </a:rPr>
            </a:br>
            <a:r>
              <a:rPr lang="en-US" altLang="ar-EG" dirty="0" smtClean="0">
                <a:latin typeface="Arial" panose="020B0604020202020204" pitchFamily="34" charset="0"/>
              </a:rPr>
              <a:t>we </a:t>
            </a:r>
            <a:r>
              <a:rPr lang="en-US" altLang="ar-EG" b="1" dirty="0" smtClean="0">
                <a:latin typeface="Arial" panose="020B0604020202020204" pitchFamily="34" charset="0"/>
              </a:rPr>
              <a:t>then</a:t>
            </a:r>
            <a:r>
              <a:rPr lang="en-US" altLang="ar-EG" dirty="0" smtClean="0">
                <a:latin typeface="Arial" panose="020B0604020202020204" pitchFamily="34" charset="0"/>
              </a:rPr>
              <a:t> configure </a:t>
            </a:r>
            <a:r>
              <a:rPr lang="en-US" altLang="ar-EG" dirty="0" err="1" smtClean="0">
                <a:latin typeface="Arial" panose="020B0604020202020204" pitchFamily="34" charset="0"/>
              </a:rPr>
              <a:t>nginx</a:t>
            </a:r>
            <a:r>
              <a:rPr lang="en-US" altLang="ar-EG" dirty="0" smtClean="0">
                <a:latin typeface="Arial" panose="020B0604020202020204" pitchFamily="34" charset="0"/>
              </a:rPr>
              <a:t> to route the frontend 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ar-EG" dirty="0" smtClean="0">
                <a:latin typeface="Arial" panose="020B0604020202020204" pitchFamily="34" charset="0"/>
              </a:rPr>
              <a:t>To the port for our node.js app and the route for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ar-EG" dirty="0" smtClean="0">
                <a:latin typeface="Arial" panose="020B0604020202020204" pitchFamily="34" charset="0"/>
              </a:rPr>
              <a:t>Backend requests also to the same node.js app</a:t>
            </a:r>
            <a:endParaRPr lang="en-US" altLang="ar-EG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44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4677878" cy="6256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ar-EG" sz="4000" dirty="0"/>
          </a:p>
        </p:txBody>
      </p:sp>
      <p:sp>
        <p:nvSpPr>
          <p:cNvPr id="3" name="Rectangle 2"/>
          <p:cNvSpPr/>
          <p:nvPr/>
        </p:nvSpPr>
        <p:spPr>
          <a:xfrm>
            <a:off x="1" y="625642"/>
            <a:ext cx="20928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DeepSeek-CJK-patch"/>
              </a:rPr>
              <a:t>Achieved </a:t>
            </a:r>
            <a:r>
              <a:rPr lang="en-US" sz="2800" b="1" dirty="0" smtClean="0">
                <a:latin typeface="DeepSeek-CJK-patch"/>
              </a:rPr>
              <a:t>Solution:</a:t>
            </a:r>
            <a:endParaRPr lang="en-US" sz="2800" dirty="0">
              <a:latin typeface="DeepSeek-CJK-patch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EG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altLang="ar-EG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ar-EG" altLang="ar-EG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ar-EG" altLang="ar-E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77280"/>
            <a:ext cx="65" cy="302639"/>
          </a:xfrm>
          <a:prstGeom prst="rect">
            <a:avLst/>
          </a:prstGeom>
          <a:solidFill>
            <a:srgbClr val="292A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altLang="ar-E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982649"/>
            <a:ext cx="669766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ar-EG" sz="2400" b="1" dirty="0">
                <a:latin typeface="Arial" panose="020B0604020202020204" pitchFamily="34" charset="0"/>
              </a:rPr>
              <a:t>Results:</a:t>
            </a:r>
            <a:br>
              <a:rPr lang="en-US" altLang="ar-EG" sz="2400" b="1" dirty="0">
                <a:latin typeface="Arial" panose="020B0604020202020204" pitchFamily="34" charset="0"/>
              </a:rPr>
            </a:br>
            <a:r>
              <a:rPr lang="en-US" altLang="ar-EG" sz="2400" b="1" dirty="0">
                <a:latin typeface="Arial" panose="020B0604020202020204" pitchFamily="34" charset="0"/>
              </a:rPr>
              <a:t>✅ Single-Port Access: 3000 for all traffic</a:t>
            </a:r>
            <a:br>
              <a:rPr lang="en-US" altLang="ar-EG" sz="2400" b="1" dirty="0">
                <a:latin typeface="Arial" panose="020B0604020202020204" pitchFamily="34" charset="0"/>
              </a:rPr>
            </a:br>
            <a:r>
              <a:rPr lang="en-US" altLang="ar-EG" sz="2400" b="1" dirty="0">
                <a:latin typeface="Arial" panose="020B0604020202020204" pitchFamily="34" charset="0"/>
              </a:rPr>
              <a:t>✅ One-Click EXE: 50MB standalone installer</a:t>
            </a:r>
            <a:br>
              <a:rPr lang="en-US" altLang="ar-EG" sz="2400" b="1" dirty="0">
                <a:latin typeface="Arial" panose="020B0604020202020204" pitchFamily="34" charset="0"/>
              </a:rPr>
            </a:br>
            <a:r>
              <a:rPr lang="en-US" altLang="ar-EG" sz="2400" b="1" dirty="0">
                <a:latin typeface="Arial" panose="020B0604020202020204" pitchFamily="34" charset="0"/>
              </a:rPr>
              <a:t>✅ Zero CORS: NGINX handles routing</a:t>
            </a:r>
            <a:br>
              <a:rPr lang="en-US" altLang="ar-EG" sz="2400" b="1" dirty="0">
                <a:latin typeface="Arial" panose="020B0604020202020204" pitchFamily="34" charset="0"/>
              </a:rPr>
            </a:br>
            <a:r>
              <a:rPr lang="en-US" altLang="ar-EG" sz="2400" b="1" dirty="0">
                <a:latin typeface="Arial" panose="020B0604020202020204" pitchFamily="34" charset="0"/>
              </a:rPr>
              <a:t>✅ Secure: No </a:t>
            </a:r>
            <a:r>
              <a:rPr lang="en-US" altLang="ar-EG" sz="2400" b="1" dirty="0" err="1">
                <a:latin typeface="Arial" panose="020B0604020202020204" pitchFamily="34" charset="0"/>
              </a:rPr>
              <a:t>eval</a:t>
            </a:r>
            <a:r>
              <a:rPr lang="en-US" altLang="ar-EG" sz="2400" b="1" dirty="0">
                <a:latin typeface="Arial" panose="020B0604020202020204" pitchFamily="34" charset="0"/>
              </a:rPr>
              <a:t>() </a:t>
            </a:r>
            <a:r>
              <a:rPr lang="en-US" altLang="ar-EG" sz="2400" b="1" dirty="0" smtClean="0">
                <a:latin typeface="Arial" panose="020B0604020202020204" pitchFamily="34" charset="0"/>
              </a:rPr>
              <a:t>usage</a:t>
            </a:r>
            <a:endParaRPr lang="en-US" altLang="ar-EG" sz="2400" b="1" dirty="0"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39" y="133020"/>
            <a:ext cx="5704756" cy="25715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637" y="31750"/>
            <a:ext cx="3114363" cy="629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509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165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(Body)</vt:lpstr>
      <vt:lpstr>Calibri</vt:lpstr>
      <vt:lpstr>Calibri Light</vt:lpstr>
      <vt:lpstr>DeepSeek-CJK-patch</vt:lpstr>
      <vt:lpstr>Times New Roman</vt:lpstr>
      <vt:lpstr>Retrospect</vt:lpstr>
      <vt:lpstr>Calculator Application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Application</dc:title>
  <dc:creator>L3THAL DEX</dc:creator>
  <cp:lastModifiedBy>L3THAL DEX</cp:lastModifiedBy>
  <cp:revision>3</cp:revision>
  <dcterms:created xsi:type="dcterms:W3CDTF">2025-04-19T20:44:38Z</dcterms:created>
  <dcterms:modified xsi:type="dcterms:W3CDTF">2025-04-19T21:09:31Z</dcterms:modified>
</cp:coreProperties>
</file>