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8"/>
  </p:notesMasterIdLst>
  <p:sldIdLst>
    <p:sldId id="256" r:id="rId2"/>
    <p:sldId id="258" r:id="rId3"/>
    <p:sldId id="267" r:id="rId4"/>
    <p:sldId id="262" r:id="rId5"/>
    <p:sldId id="269" r:id="rId6"/>
    <p:sldId id="270" r:id="rId7"/>
  </p:sldIdLst>
  <p:sldSz cx="9144000" cy="5143500" type="screen16x9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  <p:embeddedFont>
      <p:font typeface="Catamaran Light" panose="020B0604020202020204" charset="0"/>
      <p:regular r:id="rId13"/>
      <p:bold r:id="rId14"/>
    </p:embeddedFont>
    <p:embeddedFont>
      <p:font typeface="Livvic" panose="020B0604020202020204" charset="0"/>
      <p:regular r:id="rId15"/>
      <p:bold r:id="rId16"/>
      <p:italic r:id="rId17"/>
      <p:boldItalic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9EAC8F-02AC-49BB-905D-5C0E13AE7B05}">
  <a:tblStyle styleId="{809EAC8F-02AC-49BB-905D-5C0E13AE7B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 snapToGrid="0">
      <p:cViewPr>
        <p:scale>
          <a:sx n="125" d="100"/>
          <a:sy n="125" d="100"/>
        </p:scale>
        <p:origin x="2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e13d9a7e_0_7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3e13d9a7e_0_7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45caf3b90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45caf3b90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45caf3b90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45caf3b90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67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4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38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 idx="2" hasCustomPrompt="1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3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25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2"/>
          </p:nvPr>
        </p:nvSpPr>
        <p:spPr>
          <a:xfrm>
            <a:off x="642050" y="540000"/>
            <a:ext cx="46554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0" r:id="rId5"/>
    <p:sldLayoutId id="214748366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 rotWithShape="1">
          <a:blip r:embed="rId3">
            <a:alphaModFix/>
          </a:blip>
          <a:srcRect t="475" b="485"/>
          <a:stretch/>
        </p:blipFill>
        <p:spPr>
          <a:xfrm flipH="1">
            <a:off x="2214590" y="0"/>
            <a:ext cx="6929408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/>
          <p:nvPr/>
        </p:nvSpPr>
        <p:spPr>
          <a:xfrm rot="5400000">
            <a:off x="1428875" y="13850"/>
            <a:ext cx="3358800" cy="5026500"/>
          </a:xfrm>
          <a:prstGeom prst="rect">
            <a:avLst/>
          </a:prstGeom>
          <a:solidFill>
            <a:schemeClr val="accent1">
              <a:alpha val="86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Here is where your presentation begins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6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ENGINEERING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PROJECT</a:t>
            </a:r>
            <a:endParaRPr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PROPOSAL</a:t>
            </a:r>
            <a:endParaRPr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31" name="Google Shape;131;p26"/>
          <p:cNvSpPr/>
          <p:nvPr/>
        </p:nvSpPr>
        <p:spPr>
          <a:xfrm rot="-5400000" flipH="1">
            <a:off x="7354200" y="2416550"/>
            <a:ext cx="3358800" cy="22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ctrTitle" idx="9"/>
          </p:nvPr>
        </p:nvSpPr>
        <p:spPr>
          <a:xfrm rot="5400000">
            <a:off x="667286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TABLE OF CONTENTS</a:t>
            </a:r>
            <a:endParaRPr sz="2400"/>
          </a:p>
        </p:txBody>
      </p:sp>
      <p:sp>
        <p:nvSpPr>
          <p:cNvPr id="146" name="Google Shape;146;p28"/>
          <p:cNvSpPr/>
          <p:nvPr/>
        </p:nvSpPr>
        <p:spPr>
          <a:xfrm rot="-5400000" flipH="1">
            <a:off x="-957850" y="957900"/>
            <a:ext cx="5140800" cy="32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ctrTitle" idx="6"/>
          </p:nvPr>
        </p:nvSpPr>
        <p:spPr>
          <a:xfrm>
            <a:off x="3427998" y="2455713"/>
            <a:ext cx="2894829" cy="3154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Architecture and design model</a:t>
            </a:r>
            <a:endParaRPr dirty="0"/>
          </a:p>
        </p:txBody>
      </p:sp>
      <p:sp>
        <p:nvSpPr>
          <p:cNvPr id="149" name="Google Shape;149;p28"/>
          <p:cNvSpPr txBox="1">
            <a:spLocks noGrp="1"/>
          </p:cNvSpPr>
          <p:nvPr>
            <p:ph type="title" idx="8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28"/>
          <p:cNvSpPr txBox="1">
            <a:spLocks noGrp="1"/>
          </p:cNvSpPr>
          <p:nvPr>
            <p:ph type="ctrTitle"/>
          </p:nvPr>
        </p:nvSpPr>
        <p:spPr>
          <a:xfrm>
            <a:off x="3405084" y="758088"/>
            <a:ext cx="2251800" cy="369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definition</a:t>
            </a:r>
            <a:endParaRPr dirty="0"/>
          </a:p>
        </p:txBody>
      </p:sp>
      <p:sp>
        <p:nvSpPr>
          <p:cNvPr id="152" name="Google Shape;152;p28"/>
          <p:cNvSpPr txBox="1">
            <a:spLocks noGrp="1"/>
          </p:cNvSpPr>
          <p:nvPr>
            <p:ph type="title" idx="2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3" name="Google Shape;153;p28"/>
          <p:cNvSpPr txBox="1">
            <a:spLocks noGrp="1"/>
          </p:cNvSpPr>
          <p:nvPr>
            <p:ph type="ctrTitle" idx="3"/>
          </p:nvPr>
        </p:nvSpPr>
        <p:spPr>
          <a:xfrm>
            <a:off x="3427998" y="1621038"/>
            <a:ext cx="2251800" cy="313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Analysis model</a:t>
            </a:r>
            <a:endParaRPr dirty="0"/>
          </a:p>
        </p:txBody>
      </p:sp>
      <p:sp>
        <p:nvSpPr>
          <p:cNvPr id="155" name="Google Shape;155;p28"/>
          <p:cNvSpPr txBox="1">
            <a:spLocks noGrp="1"/>
          </p:cNvSpPr>
          <p:nvPr>
            <p:ph type="title" idx="5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/>
          <p:nvPr/>
        </p:nvSpPr>
        <p:spPr>
          <a:xfrm>
            <a:off x="7396225" y="25"/>
            <a:ext cx="1738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7"/>
          <p:cNvSpPr/>
          <p:nvPr/>
        </p:nvSpPr>
        <p:spPr>
          <a:xfrm>
            <a:off x="720000" y="540000"/>
            <a:ext cx="3310200" cy="15681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7"/>
          <p:cNvSpPr txBox="1">
            <a:spLocks noGrp="1"/>
          </p:cNvSpPr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Problem definition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2" name="Google Shape;252;p37"/>
          <p:cNvSpPr txBox="1">
            <a:spLocks noGrp="1"/>
          </p:cNvSpPr>
          <p:nvPr>
            <p:ph type="title" idx="2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/>
          <p:nvPr/>
        </p:nvSpPr>
        <p:spPr>
          <a:xfrm rot="-5400000">
            <a:off x="6600" y="1660525"/>
            <a:ext cx="1057500" cy="1070700"/>
          </a:xfrm>
          <a:prstGeom prst="rect">
            <a:avLst/>
          </a:prstGeom>
          <a:gradFill>
            <a:gsLst>
              <a:gs pos="0">
                <a:srgbClr val="A9B9D3">
                  <a:alpha val="30980"/>
                </a:srgbClr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30" y="331722"/>
            <a:ext cx="4021297" cy="4644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320" y="331722"/>
            <a:ext cx="4662680" cy="4754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>
            <a:spLocks noGrp="1"/>
          </p:cNvSpPr>
          <p:nvPr>
            <p:ph type="ctrTitle"/>
          </p:nvPr>
        </p:nvSpPr>
        <p:spPr>
          <a:xfrm>
            <a:off x="3099469" y="62326"/>
            <a:ext cx="2616113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</a:t>
            </a:r>
            <a:r>
              <a:rPr lang="en" dirty="0" smtClean="0"/>
              <a:t>nalysis model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29" y="758743"/>
            <a:ext cx="3393328" cy="3660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>
            <a:spLocks noGrp="1"/>
          </p:cNvSpPr>
          <p:nvPr>
            <p:ph type="ctrTitle"/>
          </p:nvPr>
        </p:nvSpPr>
        <p:spPr>
          <a:xfrm>
            <a:off x="2483773" y="275686"/>
            <a:ext cx="4209635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Architectural design model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1352550"/>
            <a:ext cx="37719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4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556D96"/>
      </a:accent1>
      <a:accent2>
        <a:srgbClr val="212121"/>
      </a:accent2>
      <a:accent3>
        <a:srgbClr val="A9B9D3"/>
      </a:accent3>
      <a:accent4>
        <a:srgbClr val="26529E"/>
      </a:accent4>
      <a:accent5>
        <a:srgbClr val="62779B"/>
      </a:accent5>
      <a:accent6>
        <a:srgbClr val="363F4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32</Words>
  <Application>Microsoft Office PowerPoint</Application>
  <PresentationFormat>On-screen Show (16:9)</PresentationFormat>
  <Paragraphs>16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Roboto</vt:lpstr>
      <vt:lpstr>Catamaran Light</vt:lpstr>
      <vt:lpstr>Livvic</vt:lpstr>
      <vt:lpstr>Arial</vt:lpstr>
      <vt:lpstr>Fira Sans Extra Condensed Medium</vt:lpstr>
      <vt:lpstr>Engineering Project Proposal by Slidesgo</vt:lpstr>
      <vt:lpstr>ENGINEERING PROJECT PROPOSAL</vt:lpstr>
      <vt:lpstr>TABLE OF CONTENTS</vt:lpstr>
      <vt:lpstr>Problem definition</vt:lpstr>
      <vt:lpstr>PowerPoint Presentation</vt:lpstr>
      <vt:lpstr>Analysis model</vt:lpstr>
      <vt:lpstr>Architectural design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PROJECT PROPOSAL</dc:title>
  <dc:creator>L3THAL DEX</dc:creator>
  <cp:lastModifiedBy>L3THAL DEX</cp:lastModifiedBy>
  <cp:revision>6</cp:revision>
  <dcterms:modified xsi:type="dcterms:W3CDTF">2024-11-30T19:18:54Z</dcterms:modified>
</cp:coreProperties>
</file>