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5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5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2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8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5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A99A4-6554-46F7-ABD9-9759070378C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E0295C-F688-43E9-8DC1-F70E309A88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6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6B10-FEF9-4A19-B7C8-4DC5C5E59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Cash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FBF06-F873-4F15-925D-0DEC861C6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abdelrahman</a:t>
            </a:r>
            <a:r>
              <a:rPr lang="en-US" dirty="0"/>
              <a:t> </a:t>
            </a:r>
            <a:r>
              <a:rPr lang="en-US" dirty="0" err="1"/>
              <a:t>khaled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1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3D0866BD-C9B6-48C9-88F2-A3EF1EDFB6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7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4819ED30-82D6-4B57-AC99-131F52BB59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2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90EB930D-6F4E-492C-BBBE-9376A880A3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0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Cash Flow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Flow</dc:title>
  <dc:creator>abdelrahman khaled</dc:creator>
  <cp:lastModifiedBy>abdelrahman khaled</cp:lastModifiedBy>
  <cp:revision>1</cp:revision>
  <dcterms:created xsi:type="dcterms:W3CDTF">2025-04-26T16:23:48Z</dcterms:created>
  <dcterms:modified xsi:type="dcterms:W3CDTF">2025-04-26T16:24:40Z</dcterms:modified>
</cp:coreProperties>
</file>