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23"/>
  </p:notesMasterIdLst>
  <p:sldIdLst>
    <p:sldId id="359" r:id="rId2"/>
    <p:sldId id="361" r:id="rId3"/>
    <p:sldId id="258" r:id="rId4"/>
    <p:sldId id="381" r:id="rId5"/>
    <p:sldId id="382" r:id="rId6"/>
    <p:sldId id="383" r:id="rId7"/>
    <p:sldId id="262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268" r:id="rId17"/>
    <p:sldId id="392" r:id="rId18"/>
    <p:sldId id="275" r:id="rId19"/>
    <p:sldId id="393" r:id="rId20"/>
    <p:sldId id="284" r:id="rId21"/>
    <p:sldId id="3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na Waheed" initials="MW" lastIdx="1" clrIdx="0">
    <p:extLst>
      <p:ext uri="{19B8F6BF-5375-455C-9EA6-DF929625EA0E}">
        <p15:presenceInfo xmlns:p15="http://schemas.microsoft.com/office/powerpoint/2012/main" userId="ac7067c31107d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295" autoAdjust="0"/>
  </p:normalViewPr>
  <p:slideViewPr>
    <p:cSldViewPr snapToGrid="0">
      <p:cViewPr varScale="1">
        <p:scale>
          <a:sx n="81" d="100"/>
          <a:sy n="81" d="100"/>
        </p:scale>
        <p:origin x="83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9493E-BC3B-41BA-8C87-C6A4742CB01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946B3-6DD2-49E9-9A75-91D33899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946B3-6DD2-49E9-9A75-91D33899B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98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539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24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87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62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291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411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DFAA-1144-45E7-974B-AF10F4791977}" type="datetimeFigureOut">
              <a:rPr lang="ar-EG" smtClean="0"/>
              <a:t>28/10/1446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970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90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610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7CE68E-7E2B-4FF0-B853-A01F7179FE43}" type="datetimeFigureOut">
              <a:rPr lang="el-GR" smtClean="0"/>
              <a:t>26/4/2025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E9FB9F-6150-43BD-8C84-77B79622AB34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7E2A-DD17-75F6-E9CE-FBADF843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2346644"/>
          </a:xfrm>
        </p:spPr>
        <p:txBody>
          <a:bodyPr>
            <a:normAutofit/>
          </a:bodyPr>
          <a:lstStyle/>
          <a:p>
            <a:pPr algn="l"/>
            <a:r>
              <a:rPr lang="en-US" b="1" cap="none" dirty="0"/>
              <a:t>Project :</a:t>
            </a:r>
            <a:br>
              <a:rPr lang="en-US" b="1" cap="none" dirty="0"/>
            </a:br>
            <a:r>
              <a:rPr lang="en-US" b="1" cap="none" dirty="0"/>
              <a:t>Cash forecasting Operations And Reporting In Oracle ERP</a:t>
            </a:r>
            <a:r>
              <a:rPr lang="en-US" b="1" dirty="0"/>
              <a:t> .</a:t>
            </a:r>
            <a:endParaRPr lang="en-US" b="1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9D91B-B6D8-FBF8-1459-440C1C40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371850"/>
            <a:ext cx="9603275" cy="14132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Objective to set up a basic cash forecasting model using historical cash inflows and outflows , use forecasting tools to estimate future cash balances</a:t>
            </a:r>
          </a:p>
        </p:txBody>
      </p:sp>
    </p:spTree>
    <p:extLst>
      <p:ext uri="{BB962C8B-B14F-4D97-AF65-F5344CB8AC3E}">
        <p14:creationId xmlns:p14="http://schemas.microsoft.com/office/powerpoint/2010/main" val="7084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C5ED8-0877-1BF0-37FE-151FD7B79C24}"/>
              </a:ext>
            </a:extLst>
          </p:cNvPr>
          <p:cNvSpPr txBox="1"/>
          <p:nvPr/>
        </p:nvSpPr>
        <p:spPr>
          <a:xfrm>
            <a:off x="34426" y="0"/>
            <a:ext cx="12157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b="1" dirty="0"/>
              <a:t>Select ‘Add Row of Source Type’ ‘Supplier Payment’ then click on GO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792"/>
            <a:ext cx="12192000" cy="63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5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03BA8-B021-7F29-0BE6-5AE6F3ABF3B3}"/>
              </a:ext>
            </a:extLst>
          </p:cNvPr>
          <p:cNvSpPr txBox="1"/>
          <p:nvPr/>
        </p:nvSpPr>
        <p:spPr>
          <a:xfrm>
            <a:off x="-1" y="35585"/>
            <a:ext cx="1205462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9-</a:t>
            </a:r>
            <a:r>
              <a:rPr lang="en-US" b="1" dirty="0"/>
              <a:t> </a:t>
            </a:r>
            <a:r>
              <a:rPr lang="en-US" sz="1600" b="1" dirty="0"/>
              <a:t>Enter the Row number as 30, Description, Operating Unit as Vision Operations, Ledger as Vision Operations (USA), Enter the other required fields then Click on Apply button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693"/>
            <a:ext cx="12054624" cy="614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947B832-B46C-406D-B12F-60E59B7512C6}"/>
              </a:ext>
            </a:extLst>
          </p:cNvPr>
          <p:cNvSpPr/>
          <p:nvPr/>
        </p:nvSpPr>
        <p:spPr>
          <a:xfrm>
            <a:off x="2271860" y="6221691"/>
            <a:ext cx="471340" cy="113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68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C5ED8-0877-1BF0-37FE-151FD7B79C24}"/>
              </a:ext>
            </a:extLst>
          </p:cNvPr>
          <p:cNvSpPr txBox="1"/>
          <p:nvPr/>
        </p:nvSpPr>
        <p:spPr>
          <a:xfrm>
            <a:off x="34426" y="0"/>
            <a:ext cx="12157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sz="2000" b="1" dirty="0"/>
              <a:t>Select ‘Add Row of Source Type’ ‘Customer receipts’ then click on GO</a:t>
            </a:r>
            <a:endParaRPr lang="el-GR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665"/>
            <a:ext cx="12191999" cy="639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12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03BA8-B021-7F29-0BE6-5AE6F3ABF3B3}"/>
              </a:ext>
            </a:extLst>
          </p:cNvPr>
          <p:cNvSpPr txBox="1"/>
          <p:nvPr/>
        </p:nvSpPr>
        <p:spPr>
          <a:xfrm>
            <a:off x="-1" y="35585"/>
            <a:ext cx="1205462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11-</a:t>
            </a:r>
            <a:r>
              <a:rPr lang="en-US" b="1" dirty="0"/>
              <a:t> </a:t>
            </a:r>
            <a:r>
              <a:rPr lang="en-US" sz="1600" b="1" dirty="0"/>
              <a:t>Enter the Row number as 40, Description, Operating Unit as Vision Operations, Ledger as Vision Operations (USA), Enter the other required fields then Click on Apply button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438"/>
            <a:ext cx="12191999" cy="60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D3BC2DB-6FFA-4DB4-B119-921C565AFEE8}"/>
              </a:ext>
            </a:extLst>
          </p:cNvPr>
          <p:cNvSpPr/>
          <p:nvPr/>
        </p:nvSpPr>
        <p:spPr>
          <a:xfrm>
            <a:off x="2328420" y="6024562"/>
            <a:ext cx="471340" cy="113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072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03BA8-B021-7F29-0BE6-5AE6F3ABF3B3}"/>
              </a:ext>
            </a:extLst>
          </p:cNvPr>
          <p:cNvSpPr txBox="1"/>
          <p:nvPr/>
        </p:nvSpPr>
        <p:spPr>
          <a:xfrm>
            <a:off x="-1" y="35585"/>
            <a:ext cx="1205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12- </a:t>
            </a:r>
            <a:r>
              <a:rPr lang="en-US" dirty="0"/>
              <a:t>Click on Next - Give the Column Numbers from 1 to 12 - Click on Finish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6724"/>
            <a:ext cx="12192001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30832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03BA8-B021-7F29-0BE6-5AE6F3ABF3B3}"/>
              </a:ext>
            </a:extLst>
          </p:cNvPr>
          <p:cNvSpPr txBox="1"/>
          <p:nvPr/>
        </p:nvSpPr>
        <p:spPr>
          <a:xfrm>
            <a:off x="-1" y="35585"/>
            <a:ext cx="1205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13- </a:t>
            </a:r>
            <a:r>
              <a:rPr lang="en-US" b="1" dirty="0"/>
              <a:t>Click on Run forecast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696"/>
            <a:ext cx="12191999" cy="6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16908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19"/>
            <a:ext cx="12192000" cy="638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14- </a:t>
            </a:r>
            <a:r>
              <a:rPr lang="en-US" b="1" dirty="0"/>
              <a:t>Enter the other required fields Then click on Submit</a:t>
            </a:r>
            <a:endParaRPr lang="ar-EG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19"/>
            <a:ext cx="12192000" cy="638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018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15- </a:t>
            </a:r>
            <a:r>
              <a:rPr lang="en-US" b="1" dirty="0"/>
              <a:t>Enter the other required fields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0896990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ED04A397-F744-3580-C0A8-7F074C02D219}"/>
              </a:ext>
            </a:extLst>
          </p:cNvPr>
          <p:cNvSpPr txBox="1"/>
          <p:nvPr/>
        </p:nvSpPr>
        <p:spPr>
          <a:xfrm>
            <a:off x="224471" y="48003"/>
            <a:ext cx="4514954" cy="2883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b="1" dirty="0">
                <a:solidFill>
                  <a:srgbClr val="FF0000"/>
                </a:solidFill>
              </a:rPr>
              <a:t>16-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 on view- Request- Find </a:t>
            </a:r>
            <a:endParaRPr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317"/>
            <a:ext cx="12192000" cy="309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1"/>
            <a:ext cx="12192001" cy="366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2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4B1D9-1B52-AB2A-5D6B-263621E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491774" cy="154533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Meet our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E17DB-54A7-3AB4-8CC7-420F6952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10469880" cy="2310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ar-EG" sz="100" dirty="0"/>
          </a:p>
          <a:p>
            <a:pPr marL="0" indent="0" algn="l">
              <a:buNone/>
            </a:pPr>
            <a:r>
              <a:rPr lang="en-US" sz="2000" b="1" dirty="0"/>
              <a:t>Mustafa Mohamed </a:t>
            </a:r>
            <a:r>
              <a:rPr lang="en-US" sz="2000" b="1"/>
              <a:t>Mustafa </a:t>
            </a:r>
          </a:p>
          <a:p>
            <a:pPr marL="0" indent="0" algn="l">
              <a:buNone/>
            </a:pPr>
            <a:r>
              <a:rPr lang="en-US" sz="2000" b="1"/>
              <a:t>Mohamed </a:t>
            </a:r>
            <a:r>
              <a:rPr lang="en-US" sz="2000" b="1" dirty="0"/>
              <a:t>Ahmed</a:t>
            </a:r>
          </a:p>
        </p:txBody>
      </p:sp>
    </p:spTree>
    <p:extLst>
      <p:ext uri="{BB962C8B-B14F-4D97-AF65-F5344CB8AC3E}">
        <p14:creationId xmlns:p14="http://schemas.microsoft.com/office/powerpoint/2010/main" val="1148315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3C161-0E8C-88FC-EA10-6817A2ABEBCD}"/>
              </a:ext>
            </a:extLst>
          </p:cNvPr>
          <p:cNvSpPr txBox="1"/>
          <p:nvPr/>
        </p:nvSpPr>
        <p:spPr>
          <a:xfrm>
            <a:off x="1190172" y="2844225"/>
            <a:ext cx="7866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Thank you for reviewing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50475135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59854"/>
            <a:ext cx="12191999" cy="596291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0DA12F6-8894-D888-479A-00C64B16C3A5}"/>
              </a:ext>
            </a:extLst>
          </p:cNvPr>
          <p:cNvSpPr txBox="1">
            <a:spLocks/>
          </p:cNvSpPr>
          <p:nvPr/>
        </p:nvSpPr>
        <p:spPr>
          <a:xfrm>
            <a:off x="137653" y="0"/>
            <a:ext cx="12054346" cy="419685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>
                <a:solidFill>
                  <a:srgbClr val="FF0000"/>
                </a:solidFill>
              </a:rPr>
              <a:t>1- </a:t>
            </a:r>
            <a:r>
              <a:rPr lang="en-US" b="1" dirty="0"/>
              <a:t>Switch responsibility: - Cash Management, Vision Operations (USA)  -  cash forecasting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48394440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45114-919B-AC91-A083-B5F07A85DAB7}"/>
              </a:ext>
            </a:extLst>
          </p:cNvPr>
          <p:cNvSpPr txBox="1"/>
          <p:nvPr/>
        </p:nvSpPr>
        <p:spPr>
          <a:xfrm>
            <a:off x="63689" y="23165"/>
            <a:ext cx="62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2-</a:t>
            </a:r>
            <a:r>
              <a:rPr lang="en-US" b="1" dirty="0"/>
              <a:t> click button create template forecasting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el-GR" sz="1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9549"/>
            <a:ext cx="12191999" cy="62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2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21191-8084-C1A2-909B-F9145D5C7782}"/>
              </a:ext>
            </a:extLst>
          </p:cNvPr>
          <p:cNvSpPr txBox="1"/>
          <p:nvPr/>
        </p:nvSpPr>
        <p:spPr>
          <a:xfrm>
            <a:off x="0" y="2033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3- </a:t>
            </a:r>
            <a:r>
              <a:rPr lang="en-US" b="1" dirty="0"/>
              <a:t>Enter the ‘Template Name’, ‘Forecast By’’ and ‘Overdue Transactions ’then Click on Next</a:t>
            </a:r>
            <a:endParaRPr lang="en-US" sz="2000" b="1" dirty="0"/>
          </a:p>
          <a:p>
            <a:endParaRPr lang="el-GR" sz="1400" dirty="0">
              <a:solidFill>
                <a:srgbClr val="FF0000"/>
              </a:solidFill>
            </a:endParaRPr>
          </a:p>
        </p:txBody>
      </p:sp>
      <p:pic>
        <p:nvPicPr>
          <p:cNvPr id="7" name="Content Placeholder 1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1818"/>
            <a:ext cx="12192000" cy="62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C5ED8-0877-1BF0-37FE-151FD7B79C24}"/>
              </a:ext>
            </a:extLst>
          </p:cNvPr>
          <p:cNvSpPr txBox="1"/>
          <p:nvPr/>
        </p:nvSpPr>
        <p:spPr>
          <a:xfrm>
            <a:off x="34426" y="0"/>
            <a:ext cx="12157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b="1" dirty="0"/>
              <a:t>Select ‘Add Row of Source Type’ ‘supplier invoices ’ then click on GO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426" y="523220"/>
            <a:ext cx="12157573" cy="633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03BA8-B021-7F29-0BE6-5AE6F3ABF3B3}"/>
              </a:ext>
            </a:extLst>
          </p:cNvPr>
          <p:cNvSpPr txBox="1"/>
          <p:nvPr/>
        </p:nvSpPr>
        <p:spPr>
          <a:xfrm>
            <a:off x="-1" y="35585"/>
            <a:ext cx="12054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5-</a:t>
            </a:r>
            <a:r>
              <a:rPr lang="en-US" b="1" dirty="0"/>
              <a:t> </a:t>
            </a:r>
            <a:r>
              <a:rPr lang="en-US" sz="1600" b="1" dirty="0"/>
              <a:t>Enter the Row number as 10, Description, Operating Unit as Vision Operations, Ledger as Vision Operations (USA), Enter the other required fields then Click on Apply button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3471"/>
            <a:ext cx="12192000" cy="611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3272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C5ED8-0877-1BF0-37FE-151FD7B79C24}"/>
              </a:ext>
            </a:extLst>
          </p:cNvPr>
          <p:cNvSpPr txBox="1"/>
          <p:nvPr/>
        </p:nvSpPr>
        <p:spPr>
          <a:xfrm>
            <a:off x="34426" y="0"/>
            <a:ext cx="12157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b="1" dirty="0"/>
              <a:t>Select ‘Add Row of Source Type’ ‘Customer Invoices’ then click on GO</a:t>
            </a:r>
            <a:endParaRPr lang="el-GR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12192000" cy="613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7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03BA8-B021-7F29-0BE6-5AE6F3ABF3B3}"/>
              </a:ext>
            </a:extLst>
          </p:cNvPr>
          <p:cNvSpPr txBox="1"/>
          <p:nvPr/>
        </p:nvSpPr>
        <p:spPr>
          <a:xfrm>
            <a:off x="-1" y="35585"/>
            <a:ext cx="1205462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7-</a:t>
            </a:r>
            <a:r>
              <a:rPr lang="en-US" b="1" dirty="0"/>
              <a:t> </a:t>
            </a:r>
            <a:r>
              <a:rPr lang="en-US" sz="1600" b="1" dirty="0"/>
              <a:t>Enter the Row number as 20, Description, Operating Unit as Vision Operations, Ledger as Vision Operations (USA), Enter the other required fields then Click on Apply button</a:t>
            </a:r>
            <a:endParaRPr lang="el-GR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188"/>
            <a:ext cx="12192000" cy="61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88164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2166</TotalTime>
  <Words>329</Words>
  <Application>Microsoft Office PowerPoint</Application>
  <PresentationFormat>Widescreen</PresentationFormat>
  <Paragraphs>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Retrospect</vt:lpstr>
      <vt:lpstr>Project : Cash forecasting Operations And Reporting In Oracle ERP .</vt:lpstr>
      <vt:lpstr>Meet 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Cash forecasting Operations And Reporting In Oracle ERP .</dc:title>
  <dc:creator>Merna Waheed</dc:creator>
  <cp:lastModifiedBy>abdelrahman khaled</cp:lastModifiedBy>
  <cp:revision>381</cp:revision>
  <dcterms:created xsi:type="dcterms:W3CDTF">2024-10-07T20:30:32Z</dcterms:created>
  <dcterms:modified xsi:type="dcterms:W3CDTF">2025-04-26T15:41:16Z</dcterms:modified>
</cp:coreProperties>
</file>