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7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3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0BD8A0-CAD4-47C1-ACE9-5C2C00D877A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0EE7F1-47F0-40EC-9AE2-AEBD3ABA4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1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3A2B-A074-46FC-92F1-994FD8B44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Cash Management project</a:t>
            </a:r>
          </a:p>
        </p:txBody>
      </p:sp>
    </p:spTree>
    <p:extLst>
      <p:ext uri="{BB962C8B-B14F-4D97-AF65-F5344CB8AC3E}">
        <p14:creationId xmlns:p14="http://schemas.microsoft.com/office/powerpoint/2010/main" val="369318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E5D-9CB8-44AA-BCFE-7EBB44D6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مقدمة عن قسم الخزانة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72EE-75DA-4BE8-92E9-83595EF4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EG" dirty="0"/>
              <a:t>قسم الخزانة هو القسم المسؤل عن تدوين ومراجعه عمليات الخزانة المختلفة فى المؤسسه وترحيل الحركات الخاصه بها ومطابقة الارصدة لكل خزنة منفصله على حدى فى نهاية كل فترة ماليه.</a:t>
            </a:r>
          </a:p>
        </p:txBody>
      </p:sp>
    </p:spTree>
    <p:extLst>
      <p:ext uri="{BB962C8B-B14F-4D97-AF65-F5344CB8AC3E}">
        <p14:creationId xmlns:p14="http://schemas.microsoft.com/office/powerpoint/2010/main" val="32356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3E5D-9CB8-44AA-BCFE-7EBB44D6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مقدمة عن 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72EE-75DA-4BE8-92E9-83595EF47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ar-EG" dirty="0"/>
              <a:t>يضم مشروع ال ادارة الخزانة 3 محاور رئيسية ، يضم كل محور منهم على 4 نقاط فرعية </a:t>
            </a:r>
            <a:br>
              <a:rPr lang="ar-EG" dirty="0"/>
            </a:br>
            <a:r>
              <a:rPr lang="ar-EG" dirty="0"/>
              <a:t>سيتم دمج هذه المحاور الثلاث ل اربعة نقاط رئيسية.</a:t>
            </a:r>
            <a:endParaRPr lang="en-US" dirty="0"/>
          </a:p>
          <a:p>
            <a:pPr marL="0" indent="0" algn="r">
              <a:buNone/>
            </a:pPr>
            <a:endParaRPr lang="ar-EG" dirty="0"/>
          </a:p>
          <a:p>
            <a:pPr marL="0" indent="0" rtl="1">
              <a:buNone/>
            </a:pPr>
            <a:r>
              <a:rPr lang="en-US" dirty="0"/>
              <a:t>1-</a:t>
            </a:r>
            <a:r>
              <a:rPr lang="en-US" b="1" dirty="0"/>
              <a:t>Bank Account Create </a:t>
            </a:r>
            <a:br>
              <a:rPr lang="en-US" dirty="0"/>
            </a:br>
            <a:r>
              <a:rPr lang="en-US" dirty="0"/>
              <a:t>2-</a:t>
            </a:r>
            <a:r>
              <a:rPr lang="en-US" b="1" dirty="0"/>
              <a:t>Cash Transactions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3-</a:t>
            </a:r>
            <a:r>
              <a:rPr lang="en-US" b="1" dirty="0"/>
              <a:t>Bank Transfers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4-</a:t>
            </a:r>
            <a:r>
              <a:rPr lang="en-US" b="1" dirty="0"/>
              <a:t>Cash Forecasting</a:t>
            </a:r>
            <a:r>
              <a:rPr lang="en-US" dirty="0"/>
              <a:t> </a:t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332350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57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Retrospect</vt:lpstr>
      <vt:lpstr>Cash Management project</vt:lpstr>
      <vt:lpstr>مقدمة عن قسم الخزانة</vt:lpstr>
      <vt:lpstr>مقدمة عن المشروع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Management pro</dc:title>
  <dc:creator>abdelrahman khaled</dc:creator>
  <cp:lastModifiedBy>abdelrahman khaled</cp:lastModifiedBy>
  <cp:revision>4</cp:revision>
  <dcterms:created xsi:type="dcterms:W3CDTF">2025-04-26T16:27:58Z</dcterms:created>
  <dcterms:modified xsi:type="dcterms:W3CDTF">2025-04-26T16:58:00Z</dcterms:modified>
</cp:coreProperties>
</file>