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5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69C094-859B-4972-ACEF-B46E7720C81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43E616-E7D4-493F-ACB2-B682E8E8D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6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2F31-D82D-4EF1-BFF0-3ABD92F0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Transfer-3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57AB8-6018-4B49-8224-114E8D289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Abdelrahman Khaled</a:t>
            </a:r>
          </a:p>
          <a:p>
            <a:r>
              <a:rPr lang="en-US" dirty="0"/>
              <a:t>Abdalla Khaled</a:t>
            </a:r>
          </a:p>
        </p:txBody>
      </p:sp>
    </p:spTree>
    <p:extLst>
      <p:ext uri="{BB962C8B-B14F-4D97-AF65-F5344CB8AC3E}">
        <p14:creationId xmlns:p14="http://schemas.microsoft.com/office/powerpoint/2010/main" val="197581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3"/>
    </mc:Choice>
    <mc:Fallback>
      <p:transition spd="slow" advTm="68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F8A08114-4405-4180-B532-B02E2B1360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824B1BB1-5269-49C7-B10C-229D9BACD3EE}"/>
              </a:ext>
            </a:extLst>
          </p:cNvPr>
          <p:cNvSpPr/>
          <p:nvPr/>
        </p:nvSpPr>
        <p:spPr>
          <a:xfrm>
            <a:off x="93306" y="2565918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04E36B51-0D77-4F96-9F83-590EE36E95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54219BC6-D4EC-4F0D-99CE-7E920D6F2752}"/>
              </a:ext>
            </a:extLst>
          </p:cNvPr>
          <p:cNvSpPr/>
          <p:nvPr/>
        </p:nvSpPr>
        <p:spPr>
          <a:xfrm>
            <a:off x="10935477" y="1539551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CA41C7B8-20FB-43A6-9F3B-661CFAAAC2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457DD233-08FD-4915-8DDE-8429C5F2D2AB}"/>
              </a:ext>
            </a:extLst>
          </p:cNvPr>
          <p:cNvSpPr/>
          <p:nvPr/>
        </p:nvSpPr>
        <p:spPr>
          <a:xfrm>
            <a:off x="1147665" y="3429000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88B52-B030-431C-BBCA-B11BAE3A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3C19548D-42F3-4E00-84EA-B72E1FE33F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2F5885D2-7615-4B89-A6E4-BD7CEF59C2A4}"/>
              </a:ext>
            </a:extLst>
          </p:cNvPr>
          <p:cNvSpPr/>
          <p:nvPr/>
        </p:nvSpPr>
        <p:spPr>
          <a:xfrm>
            <a:off x="2192693" y="1600200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68EB9E22-97E8-48DF-9752-0C3ADAD452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B47E1293-41B9-4B0D-8FEB-31B6AD942C29}"/>
              </a:ext>
            </a:extLst>
          </p:cNvPr>
          <p:cNvSpPr/>
          <p:nvPr/>
        </p:nvSpPr>
        <p:spPr>
          <a:xfrm>
            <a:off x="4217437" y="5192485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09B95F92-5388-4DEE-8818-13257EFEED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9EA04A93-8B3C-435F-AA96-6AA676219688}"/>
              </a:ext>
            </a:extLst>
          </p:cNvPr>
          <p:cNvSpPr/>
          <p:nvPr/>
        </p:nvSpPr>
        <p:spPr>
          <a:xfrm>
            <a:off x="4665306" y="5220478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DD8DE2D-FDE5-40C5-B321-BACCF4945ADE}"/>
              </a:ext>
            </a:extLst>
          </p:cNvPr>
          <p:cNvSpPr/>
          <p:nvPr/>
        </p:nvSpPr>
        <p:spPr>
          <a:xfrm>
            <a:off x="6354147" y="5220478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931FE3B-3E4C-40E5-9BC7-7A0174C93EFE}"/>
              </a:ext>
            </a:extLst>
          </p:cNvPr>
          <p:cNvSpPr/>
          <p:nvPr/>
        </p:nvSpPr>
        <p:spPr>
          <a:xfrm>
            <a:off x="839755" y="2747865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44426B0E-49B4-417B-AE13-14D649FE34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C9495217-58C5-46F8-97E4-1BE522B9EF18}"/>
              </a:ext>
            </a:extLst>
          </p:cNvPr>
          <p:cNvSpPr/>
          <p:nvPr/>
        </p:nvSpPr>
        <p:spPr>
          <a:xfrm>
            <a:off x="4012163" y="3130421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7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EC74141B-CB87-4FD8-A039-5E2E43CF35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0F7EC1EA-DBD4-4EBB-90C8-5B0AA5DBF829}"/>
              </a:ext>
            </a:extLst>
          </p:cNvPr>
          <p:cNvSpPr/>
          <p:nvPr/>
        </p:nvSpPr>
        <p:spPr>
          <a:xfrm>
            <a:off x="4646645" y="5220478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5FFC7B6-9A93-4C36-AE7A-F664FBC8ECC4}"/>
              </a:ext>
            </a:extLst>
          </p:cNvPr>
          <p:cNvSpPr/>
          <p:nvPr/>
        </p:nvSpPr>
        <p:spPr>
          <a:xfrm>
            <a:off x="6372808" y="5220478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769F436-7FAB-4775-85E1-D60C32D9AA0C}"/>
              </a:ext>
            </a:extLst>
          </p:cNvPr>
          <p:cNvSpPr/>
          <p:nvPr/>
        </p:nvSpPr>
        <p:spPr>
          <a:xfrm>
            <a:off x="149290" y="2617237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2FC3E3C5-03E3-444F-8713-64515277F1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6"/>
    </mc:Choice>
    <mc:Fallback>
      <p:transition spd="slow" advTm="24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8A9ABA5A-F7F2-4C35-ACC8-C7885F9BC3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" y="0"/>
            <a:ext cx="12192000" cy="6858000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5BEE0846-6A11-4FB1-B436-400E1E9B9674}"/>
              </a:ext>
            </a:extLst>
          </p:cNvPr>
          <p:cNvSpPr/>
          <p:nvPr/>
        </p:nvSpPr>
        <p:spPr>
          <a:xfrm>
            <a:off x="1184987" y="2332653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8FFA843E-72CF-4DE0-97D9-84CDCFEFDC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A7C83C72-F3EF-4978-8AB4-AE0523F033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271023FA-034A-4909-8CDA-191A59B65E7A}"/>
              </a:ext>
            </a:extLst>
          </p:cNvPr>
          <p:cNvSpPr/>
          <p:nvPr/>
        </p:nvSpPr>
        <p:spPr>
          <a:xfrm>
            <a:off x="1110342" y="3172408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6A5557F5-2B5B-4A39-B2E0-FA462196B0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C94684F8-3F53-4545-AE56-F58A9E3D7D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C9FD416F-C522-4685-8676-0D2FB11D15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7850B6CA-A182-4DBD-9C3E-CA3D5AE00F7D}"/>
              </a:ext>
            </a:extLst>
          </p:cNvPr>
          <p:cNvSpPr/>
          <p:nvPr/>
        </p:nvSpPr>
        <p:spPr>
          <a:xfrm>
            <a:off x="121297" y="4385387"/>
            <a:ext cx="102637" cy="7464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D1EB85EA-B0B5-4487-A74F-10E2CFF64B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4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6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Bank Transfer-3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Transfer</dc:title>
  <dc:creator>ELesnawy</dc:creator>
  <cp:lastModifiedBy>ELesnawy</cp:lastModifiedBy>
  <cp:revision>6</cp:revision>
  <dcterms:created xsi:type="dcterms:W3CDTF">2025-04-24T13:15:40Z</dcterms:created>
  <dcterms:modified xsi:type="dcterms:W3CDTF">2025-04-24T13:32:49Z</dcterms:modified>
</cp:coreProperties>
</file>