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0" r:id="rId4"/>
    <p:sldId id="259" r:id="rId5"/>
    <p:sldId id="297" r:id="rId6"/>
    <p:sldId id="261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305" r:id="rId15"/>
    <p:sldId id="306" r:id="rId16"/>
    <p:sldId id="307" r:id="rId17"/>
    <p:sldId id="262" r:id="rId18"/>
    <p:sldId id="275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Baloo 2 ExtraBold" panose="020B0604020202020204" charset="0"/>
      <p:bold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82CE5-7B9B-4D08-9C94-5E12F677F914}">
  <a:tblStyle styleId="{33582CE5-7B9B-4D08-9C94-5E12F677F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8B804D-3391-4CE4-86A5-381FAE2BD5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0B6B427E-DA64-CD25-EF6F-A2B9F14C5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D506404B-CD2D-BE91-23F3-00B4CF162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DD01E81A-8065-7244-82D6-B8C6119B98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9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B98E0EF5-BC03-78A8-0FA2-560CC2E6F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6A86989B-1035-4519-0BA6-832A7F09E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EFE32EDC-8EE6-4552-1969-49A915DA21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6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29F3C1F1-9503-C997-CE29-3F11B4661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>
            <a:extLst>
              <a:ext uri="{FF2B5EF4-FFF2-40B4-BE49-F238E27FC236}">
                <a16:creationId xmlns:a16="http://schemas.microsoft.com/office/drawing/2014/main" id="{31C0BF73-6089-FA4E-4440-C0328712F6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>
            <a:extLst>
              <a:ext uri="{FF2B5EF4-FFF2-40B4-BE49-F238E27FC236}">
                <a16:creationId xmlns:a16="http://schemas.microsoft.com/office/drawing/2014/main" id="{1452FC22-4B17-264A-17F0-CBA809C4E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35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8FCDB0B2-6B72-08A2-011B-B185795B3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10EAB479-0CA9-3846-38A0-0017C9506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3ACAF797-DF3A-C184-5BB2-0DE21BB31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1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F5346996-3AF4-DB97-0D81-976A3FC7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FEB7A65F-2CE4-23A7-6595-08C40BF41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5AFEF3F9-F072-D87F-D4CF-716A98F0CA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47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41BD2C55-88CD-A3FB-64A0-A4FD1E271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248E32E3-EBF4-F5EC-2ED6-B27FB1D61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2598EE49-F728-FCB7-6087-7EAE3A981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43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0DC7937F-802B-6B34-3510-6CFC22394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>
            <a:extLst>
              <a:ext uri="{FF2B5EF4-FFF2-40B4-BE49-F238E27FC236}">
                <a16:creationId xmlns:a16="http://schemas.microsoft.com/office/drawing/2014/main" id="{64F0A786-26F7-E330-9BEA-F035B53BC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>
            <a:extLst>
              <a:ext uri="{FF2B5EF4-FFF2-40B4-BE49-F238E27FC236}">
                <a16:creationId xmlns:a16="http://schemas.microsoft.com/office/drawing/2014/main" id="{47C0ADD0-EF8E-030A-3E6D-F61A596B70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73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>
          <a:extLst>
            <a:ext uri="{FF2B5EF4-FFF2-40B4-BE49-F238E27FC236}">
              <a16:creationId xmlns:a16="http://schemas.microsoft.com/office/drawing/2014/main" id="{CEF337DC-8DA2-3454-F17B-D763529A9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>
            <a:extLst>
              <a:ext uri="{FF2B5EF4-FFF2-40B4-BE49-F238E27FC236}">
                <a16:creationId xmlns:a16="http://schemas.microsoft.com/office/drawing/2014/main" id="{AA6202A7-FB3E-6CCD-3188-F4100DEBD1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>
            <a:extLst>
              <a:ext uri="{FF2B5EF4-FFF2-40B4-BE49-F238E27FC236}">
                <a16:creationId xmlns:a16="http://schemas.microsoft.com/office/drawing/2014/main" id="{F1B4A96C-BA6A-935F-360C-B324C63B9F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51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AFE12578-C87A-5439-04E3-D2AE039E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721A0E86-7982-C764-7CFE-3C5529D4CF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E86A8A7F-07C1-F8C5-5E96-FD34206C43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26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804A2386-A2F4-6D27-4EA3-EB800B940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E76C35DF-080E-07C6-2635-A507845EB3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70198553-08C7-7769-0296-330A4341E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831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DADF05B6-6061-B7D9-ECAC-831D65A36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>
            <a:extLst>
              <a:ext uri="{FF2B5EF4-FFF2-40B4-BE49-F238E27FC236}">
                <a16:creationId xmlns:a16="http://schemas.microsoft.com/office/drawing/2014/main" id="{09CEF660-0658-F726-0420-68BADCFE47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>
            <a:extLst>
              <a:ext uri="{FF2B5EF4-FFF2-40B4-BE49-F238E27FC236}">
                <a16:creationId xmlns:a16="http://schemas.microsoft.com/office/drawing/2014/main" id="{957D2927-FB05-6DCF-467E-3C41A7935F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52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287706" flipH="1">
              <a:off x="7067490" y="-1325546"/>
              <a:ext cx="3339997" cy="2739156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81" extrusionOk="0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569" extrusionOk="0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26" extrusionOk="0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76" extrusionOk="0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79" extrusionOk="0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88" extrusionOk="0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avLst/>
                <a:gdLst/>
                <a:ahLst/>
                <a:cxnLst/>
                <a:rect l="l" t="t" r="r" b="b"/>
                <a:pathLst>
                  <a:path w="444" h="540" extrusionOk="0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96" extrusionOk="0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5" extrusionOk="0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60" r:id="rId7"/>
    <p:sldLayoutId id="2147483667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HR Analysis</a:t>
            </a:r>
            <a:endParaRPr sz="4400" dirty="0"/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B4862AE6-FE72-3524-5C6C-C892B82E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E2F6A14A-0953-17A5-78AA-0D2A83E84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32650"/>
            <a:ext cx="7586662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Create View To Import in </a:t>
            </a:r>
            <a:r>
              <a:rPr lang="en-US" sz="2800" dirty="0" err="1"/>
              <a:t>PowerBi</a:t>
            </a: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39CFA9B1-D128-C461-18C7-F759A6E33B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80613" cy="271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8FE01-BFCD-71ED-DE83-C630B23D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6" y="1100962"/>
            <a:ext cx="8397968" cy="294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8D383-120A-C159-AFF3-BFB138AB5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7" y="4006192"/>
            <a:ext cx="2606266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0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5C8328CF-F825-3B71-EFFA-7043DB05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C271BD59-DF4F-E4BB-CB92-835265B9D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0"/>
            <a:ext cx="7586662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Star Schema In </a:t>
            </a:r>
            <a:r>
              <a:rPr lang="en-US" sz="2800" dirty="0" err="1"/>
              <a:t>PowerBi</a:t>
            </a: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9A166017-AE27-0405-01CC-6C1BAED76D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80613" cy="271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AAEF-E40B-8EC6-5279-31DA166F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" y="4006192"/>
            <a:ext cx="2606266" cy="50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BA349-6B93-844C-F05B-6F660A997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70" y="507206"/>
            <a:ext cx="8201024" cy="4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FD41CB7E-C7D0-B70C-BB4B-317009E29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>
            <a:extLst>
              <a:ext uri="{FF2B5EF4-FFF2-40B4-BE49-F238E27FC236}">
                <a16:creationId xmlns:a16="http://schemas.microsoft.com/office/drawing/2014/main" id="{226F3168-66B5-A055-8374-54AE399F3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1075" y="2645911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</a:t>
            </a:r>
          </a:p>
        </p:txBody>
      </p:sp>
      <p:sp>
        <p:nvSpPr>
          <p:cNvPr id="784" name="Google Shape;784;p31">
            <a:extLst>
              <a:ext uri="{FF2B5EF4-FFF2-40B4-BE49-F238E27FC236}">
                <a16:creationId xmlns:a16="http://schemas.microsoft.com/office/drawing/2014/main" id="{1E9B245B-DE20-D376-31B3-1252E4A7CC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85" name="Google Shape;785;p31">
            <a:extLst>
              <a:ext uri="{FF2B5EF4-FFF2-40B4-BE49-F238E27FC236}">
                <a16:creationId xmlns:a16="http://schemas.microsoft.com/office/drawing/2014/main" id="{F30BC06D-A0FB-E37D-46EA-FE776F5A29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31">
            <a:extLst>
              <a:ext uri="{FF2B5EF4-FFF2-40B4-BE49-F238E27FC236}">
                <a16:creationId xmlns:a16="http://schemas.microsoft.com/office/drawing/2014/main" id="{02B5F999-ED61-DBB8-FC96-695A0ECACB8F}"/>
              </a:ext>
            </a:extLst>
          </p:cNvPr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>
              <a:extLst>
                <a:ext uri="{FF2B5EF4-FFF2-40B4-BE49-F238E27FC236}">
                  <a16:creationId xmlns:a16="http://schemas.microsoft.com/office/drawing/2014/main" id="{AE8D70D3-A08B-E3B1-1085-27CF2135393A}"/>
                </a:ext>
              </a:extLst>
            </p:cNvPr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>
                <a:extLst>
                  <a:ext uri="{FF2B5EF4-FFF2-40B4-BE49-F238E27FC236}">
                    <a16:creationId xmlns:a16="http://schemas.microsoft.com/office/drawing/2014/main" id="{76FAE9BB-77AA-4847-D726-6B828CA15BB7}"/>
                  </a:ext>
                </a:extLst>
              </p:cNvPr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>
                <a:extLst>
                  <a:ext uri="{FF2B5EF4-FFF2-40B4-BE49-F238E27FC236}">
                    <a16:creationId xmlns:a16="http://schemas.microsoft.com/office/drawing/2014/main" id="{70CFD517-C20F-33AC-807F-08786D3E8A4C}"/>
                  </a:ext>
                </a:extLst>
              </p:cNvPr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>
                <a:extLst>
                  <a:ext uri="{FF2B5EF4-FFF2-40B4-BE49-F238E27FC236}">
                    <a16:creationId xmlns:a16="http://schemas.microsoft.com/office/drawing/2014/main" id="{997A08EB-BE05-07AA-595C-821FFC09C036}"/>
                  </a:ext>
                </a:extLst>
              </p:cNvPr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>
                <a:extLst>
                  <a:ext uri="{FF2B5EF4-FFF2-40B4-BE49-F238E27FC236}">
                    <a16:creationId xmlns:a16="http://schemas.microsoft.com/office/drawing/2014/main" id="{8DF04BE4-BC3D-745A-70CB-E7F28AD853FD}"/>
                  </a:ext>
                </a:extLst>
              </p:cNvPr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>
                <a:extLst>
                  <a:ext uri="{FF2B5EF4-FFF2-40B4-BE49-F238E27FC236}">
                    <a16:creationId xmlns:a16="http://schemas.microsoft.com/office/drawing/2014/main" id="{8EA3A246-F14C-AD69-68C2-D9CDA24C5CBA}"/>
                  </a:ext>
                </a:extLst>
              </p:cNvPr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>
                <a:extLst>
                  <a:ext uri="{FF2B5EF4-FFF2-40B4-BE49-F238E27FC236}">
                    <a16:creationId xmlns:a16="http://schemas.microsoft.com/office/drawing/2014/main" id="{F976238C-2580-33BC-8DAB-66E99D25985D}"/>
                  </a:ext>
                </a:extLst>
              </p:cNvPr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>
                <a:extLst>
                  <a:ext uri="{FF2B5EF4-FFF2-40B4-BE49-F238E27FC236}">
                    <a16:creationId xmlns:a16="http://schemas.microsoft.com/office/drawing/2014/main" id="{41EB45D9-CEC8-5E34-E977-8A6EE6246530}"/>
                  </a:ext>
                </a:extLst>
              </p:cNvPr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>
                <a:extLst>
                  <a:ext uri="{FF2B5EF4-FFF2-40B4-BE49-F238E27FC236}">
                    <a16:creationId xmlns:a16="http://schemas.microsoft.com/office/drawing/2014/main" id="{036A7087-AEE9-8669-021D-7E222D8E1B75}"/>
                  </a:ext>
                </a:extLst>
              </p:cNvPr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>
                <a:extLst>
                  <a:ext uri="{FF2B5EF4-FFF2-40B4-BE49-F238E27FC236}">
                    <a16:creationId xmlns:a16="http://schemas.microsoft.com/office/drawing/2014/main" id="{548195AD-4497-49FF-30C4-38B58EF16EB5}"/>
                  </a:ext>
                </a:extLst>
              </p:cNvPr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>
                <a:extLst>
                  <a:ext uri="{FF2B5EF4-FFF2-40B4-BE49-F238E27FC236}">
                    <a16:creationId xmlns:a16="http://schemas.microsoft.com/office/drawing/2014/main" id="{777B5EF5-8EDD-700A-E8E7-2D44374225A0}"/>
                  </a:ext>
                </a:extLst>
              </p:cNvPr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>
                <a:extLst>
                  <a:ext uri="{FF2B5EF4-FFF2-40B4-BE49-F238E27FC236}">
                    <a16:creationId xmlns:a16="http://schemas.microsoft.com/office/drawing/2014/main" id="{59563B37-E069-0ADE-D2FB-59767A79623D}"/>
                  </a:ext>
                </a:extLst>
              </p:cNvPr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>
                <a:extLst>
                  <a:ext uri="{FF2B5EF4-FFF2-40B4-BE49-F238E27FC236}">
                    <a16:creationId xmlns:a16="http://schemas.microsoft.com/office/drawing/2014/main" id="{D715F220-F661-0704-2EBB-CA3A2414B0C7}"/>
                  </a:ext>
                </a:extLst>
              </p:cNvPr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>
                <a:extLst>
                  <a:ext uri="{FF2B5EF4-FFF2-40B4-BE49-F238E27FC236}">
                    <a16:creationId xmlns:a16="http://schemas.microsoft.com/office/drawing/2014/main" id="{D12A2253-490B-5BBE-00ED-8E3057A2AA80}"/>
                  </a:ext>
                </a:extLst>
              </p:cNvPr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>
                <a:extLst>
                  <a:ext uri="{FF2B5EF4-FFF2-40B4-BE49-F238E27FC236}">
                    <a16:creationId xmlns:a16="http://schemas.microsoft.com/office/drawing/2014/main" id="{08B0A1D0-57D9-358F-4CD2-EDD1895BC364}"/>
                  </a:ext>
                </a:extLst>
              </p:cNvPr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>
                <a:extLst>
                  <a:ext uri="{FF2B5EF4-FFF2-40B4-BE49-F238E27FC236}">
                    <a16:creationId xmlns:a16="http://schemas.microsoft.com/office/drawing/2014/main" id="{4E301909-C587-EE96-1110-061C4ED5C607}"/>
                  </a:ext>
                </a:extLst>
              </p:cNvPr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>
                <a:extLst>
                  <a:ext uri="{FF2B5EF4-FFF2-40B4-BE49-F238E27FC236}">
                    <a16:creationId xmlns:a16="http://schemas.microsoft.com/office/drawing/2014/main" id="{01CD285B-B486-816F-336F-B7B9863CDBDC}"/>
                  </a:ext>
                </a:extLst>
              </p:cNvPr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>
                <a:extLst>
                  <a:ext uri="{FF2B5EF4-FFF2-40B4-BE49-F238E27FC236}">
                    <a16:creationId xmlns:a16="http://schemas.microsoft.com/office/drawing/2014/main" id="{A3FFE540-19C8-C3B2-3240-0E22C5C6BF31}"/>
                  </a:ext>
                </a:extLst>
              </p:cNvPr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>
                <a:extLst>
                  <a:ext uri="{FF2B5EF4-FFF2-40B4-BE49-F238E27FC236}">
                    <a16:creationId xmlns:a16="http://schemas.microsoft.com/office/drawing/2014/main" id="{9616ADF3-B464-9280-D932-0C41B6DA2A0F}"/>
                  </a:ext>
                </a:extLst>
              </p:cNvPr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>
                <a:extLst>
                  <a:ext uri="{FF2B5EF4-FFF2-40B4-BE49-F238E27FC236}">
                    <a16:creationId xmlns:a16="http://schemas.microsoft.com/office/drawing/2014/main" id="{CD07D25F-CF3A-8F87-85FB-4ED4213CB7B5}"/>
                  </a:ext>
                </a:extLst>
              </p:cNvPr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>
              <a:extLst>
                <a:ext uri="{FF2B5EF4-FFF2-40B4-BE49-F238E27FC236}">
                  <a16:creationId xmlns:a16="http://schemas.microsoft.com/office/drawing/2014/main" id="{53235036-8192-9A4E-FEC1-B37EC8952CB9}"/>
                </a:ext>
              </a:extLst>
            </p:cNvPr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>
                <a:extLst>
                  <a:ext uri="{FF2B5EF4-FFF2-40B4-BE49-F238E27FC236}">
                    <a16:creationId xmlns:a16="http://schemas.microsoft.com/office/drawing/2014/main" id="{006B57CA-7031-F93F-4BD9-C37B080BDDDA}"/>
                  </a:ext>
                </a:extLst>
              </p:cNvPr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>
                <a:extLst>
                  <a:ext uri="{FF2B5EF4-FFF2-40B4-BE49-F238E27FC236}">
                    <a16:creationId xmlns:a16="http://schemas.microsoft.com/office/drawing/2014/main" id="{CD408C43-5DB4-59F9-A863-EA74C85796F2}"/>
                  </a:ext>
                </a:extLst>
              </p:cNvPr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>
              <a:extLst>
                <a:ext uri="{FF2B5EF4-FFF2-40B4-BE49-F238E27FC236}">
                  <a16:creationId xmlns:a16="http://schemas.microsoft.com/office/drawing/2014/main" id="{E981C24F-D847-521F-848B-29C261AF93C6}"/>
                </a:ext>
              </a:extLst>
            </p:cNvPr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>
              <a:extLst>
                <a:ext uri="{FF2B5EF4-FFF2-40B4-BE49-F238E27FC236}">
                  <a16:creationId xmlns:a16="http://schemas.microsoft.com/office/drawing/2014/main" id="{B5D05488-6F53-C0B4-849C-B43B8971F7D0}"/>
                </a:ext>
              </a:extLst>
            </p:cNvPr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>
              <a:extLst>
                <a:ext uri="{FF2B5EF4-FFF2-40B4-BE49-F238E27FC236}">
                  <a16:creationId xmlns:a16="http://schemas.microsoft.com/office/drawing/2014/main" id="{53DBD5FF-9A9A-F901-F038-B75689866686}"/>
                </a:ext>
              </a:extLst>
            </p:cNvPr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>
              <a:extLst>
                <a:ext uri="{FF2B5EF4-FFF2-40B4-BE49-F238E27FC236}">
                  <a16:creationId xmlns:a16="http://schemas.microsoft.com/office/drawing/2014/main" id="{A75E8D7B-CE01-8CEC-422A-8A46D7657800}"/>
                </a:ext>
              </a:extLst>
            </p:cNvPr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>
                <a:extLst>
                  <a:ext uri="{FF2B5EF4-FFF2-40B4-BE49-F238E27FC236}">
                    <a16:creationId xmlns:a16="http://schemas.microsoft.com/office/drawing/2014/main" id="{320D7781-189D-EDB1-2FE9-CAC4DBA80405}"/>
                  </a:ext>
                </a:extLst>
              </p:cNvPr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>
                <a:extLst>
                  <a:ext uri="{FF2B5EF4-FFF2-40B4-BE49-F238E27FC236}">
                    <a16:creationId xmlns:a16="http://schemas.microsoft.com/office/drawing/2014/main" id="{EB271D7F-2CED-2073-E963-1A97B04E4C7A}"/>
                  </a:ext>
                </a:extLst>
              </p:cNvPr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>
                <a:extLst>
                  <a:ext uri="{FF2B5EF4-FFF2-40B4-BE49-F238E27FC236}">
                    <a16:creationId xmlns:a16="http://schemas.microsoft.com/office/drawing/2014/main" id="{4F9E0812-B9E7-4DEA-73D0-BD7C20A05E5B}"/>
                  </a:ext>
                </a:extLst>
              </p:cNvPr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>
                <a:extLst>
                  <a:ext uri="{FF2B5EF4-FFF2-40B4-BE49-F238E27FC236}">
                    <a16:creationId xmlns:a16="http://schemas.microsoft.com/office/drawing/2014/main" id="{BC0E24F6-33EA-9066-9C86-6BA281A85176}"/>
                  </a:ext>
                </a:extLst>
              </p:cNvPr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>
                <a:extLst>
                  <a:ext uri="{FF2B5EF4-FFF2-40B4-BE49-F238E27FC236}">
                    <a16:creationId xmlns:a16="http://schemas.microsoft.com/office/drawing/2014/main" id="{1E95A388-F73A-1268-92CE-984BA937B69D}"/>
                  </a:ext>
                </a:extLst>
              </p:cNvPr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>
                <a:extLst>
                  <a:ext uri="{FF2B5EF4-FFF2-40B4-BE49-F238E27FC236}">
                    <a16:creationId xmlns:a16="http://schemas.microsoft.com/office/drawing/2014/main" id="{E15C9E93-39EE-B85B-7B2A-E0EDBCCDB5AA}"/>
                  </a:ext>
                </a:extLst>
              </p:cNvPr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>
                <a:extLst>
                  <a:ext uri="{FF2B5EF4-FFF2-40B4-BE49-F238E27FC236}">
                    <a16:creationId xmlns:a16="http://schemas.microsoft.com/office/drawing/2014/main" id="{4DD21F9E-571D-0976-A81F-032A4EB74AA4}"/>
                  </a:ext>
                </a:extLst>
              </p:cNvPr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>
                <a:extLst>
                  <a:ext uri="{FF2B5EF4-FFF2-40B4-BE49-F238E27FC236}">
                    <a16:creationId xmlns:a16="http://schemas.microsoft.com/office/drawing/2014/main" id="{DB55CA17-5342-F5C4-6815-B4FC6E0783B5}"/>
                  </a:ext>
                </a:extLst>
              </p:cNvPr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>
                <a:extLst>
                  <a:ext uri="{FF2B5EF4-FFF2-40B4-BE49-F238E27FC236}">
                    <a16:creationId xmlns:a16="http://schemas.microsoft.com/office/drawing/2014/main" id="{E204BA37-48ED-38BA-C877-64AFDD997738}"/>
                  </a:ext>
                </a:extLst>
              </p:cNvPr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>
                <a:extLst>
                  <a:ext uri="{FF2B5EF4-FFF2-40B4-BE49-F238E27FC236}">
                    <a16:creationId xmlns:a16="http://schemas.microsoft.com/office/drawing/2014/main" id="{EC573515-656E-0833-328C-9610756F2518}"/>
                  </a:ext>
                </a:extLst>
              </p:cNvPr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>
                <a:extLst>
                  <a:ext uri="{FF2B5EF4-FFF2-40B4-BE49-F238E27FC236}">
                    <a16:creationId xmlns:a16="http://schemas.microsoft.com/office/drawing/2014/main" id="{EF6B5C6B-093D-8199-A52F-D080D44E7680}"/>
                  </a:ext>
                </a:extLst>
              </p:cNvPr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>
                <a:extLst>
                  <a:ext uri="{FF2B5EF4-FFF2-40B4-BE49-F238E27FC236}">
                    <a16:creationId xmlns:a16="http://schemas.microsoft.com/office/drawing/2014/main" id="{35D678B5-6C35-DBD9-1B46-91157402D62A}"/>
                  </a:ext>
                </a:extLst>
              </p:cNvPr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>
                <a:extLst>
                  <a:ext uri="{FF2B5EF4-FFF2-40B4-BE49-F238E27FC236}">
                    <a16:creationId xmlns:a16="http://schemas.microsoft.com/office/drawing/2014/main" id="{87A25C92-BE11-A7B9-4287-06DFA4B69722}"/>
                  </a:ext>
                </a:extLst>
              </p:cNvPr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>
                <a:extLst>
                  <a:ext uri="{FF2B5EF4-FFF2-40B4-BE49-F238E27FC236}">
                    <a16:creationId xmlns:a16="http://schemas.microsoft.com/office/drawing/2014/main" id="{8AB32E1D-F68E-A339-BF56-0D2A703A0AF7}"/>
                  </a:ext>
                </a:extLst>
              </p:cNvPr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>
                <a:extLst>
                  <a:ext uri="{FF2B5EF4-FFF2-40B4-BE49-F238E27FC236}">
                    <a16:creationId xmlns:a16="http://schemas.microsoft.com/office/drawing/2014/main" id="{992B540E-E4A3-5EB3-0AD9-4642F9EBBDF1}"/>
                  </a:ext>
                </a:extLst>
              </p:cNvPr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>
                <a:extLst>
                  <a:ext uri="{FF2B5EF4-FFF2-40B4-BE49-F238E27FC236}">
                    <a16:creationId xmlns:a16="http://schemas.microsoft.com/office/drawing/2014/main" id="{0836E05B-240D-5015-48A6-89632A54D566}"/>
                  </a:ext>
                </a:extLst>
              </p:cNvPr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>
                <a:extLst>
                  <a:ext uri="{FF2B5EF4-FFF2-40B4-BE49-F238E27FC236}">
                    <a16:creationId xmlns:a16="http://schemas.microsoft.com/office/drawing/2014/main" id="{0C903786-161A-2942-7CBC-E8DFFC491A98}"/>
                  </a:ext>
                </a:extLst>
              </p:cNvPr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>
                <a:extLst>
                  <a:ext uri="{FF2B5EF4-FFF2-40B4-BE49-F238E27FC236}">
                    <a16:creationId xmlns:a16="http://schemas.microsoft.com/office/drawing/2014/main" id="{33238CBE-A8F0-F9A6-9B6D-4334293099F6}"/>
                  </a:ext>
                </a:extLst>
              </p:cNvPr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>
                <a:extLst>
                  <a:ext uri="{FF2B5EF4-FFF2-40B4-BE49-F238E27FC236}">
                    <a16:creationId xmlns:a16="http://schemas.microsoft.com/office/drawing/2014/main" id="{326B1301-95D0-987B-96F1-F45770B7506D}"/>
                  </a:ext>
                </a:extLst>
              </p:cNvPr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>
                <a:extLst>
                  <a:ext uri="{FF2B5EF4-FFF2-40B4-BE49-F238E27FC236}">
                    <a16:creationId xmlns:a16="http://schemas.microsoft.com/office/drawing/2014/main" id="{0FB1BBA9-8721-CC35-0374-13E21A7FCB22}"/>
                  </a:ext>
                </a:extLst>
              </p:cNvPr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>
                <a:extLst>
                  <a:ext uri="{FF2B5EF4-FFF2-40B4-BE49-F238E27FC236}">
                    <a16:creationId xmlns:a16="http://schemas.microsoft.com/office/drawing/2014/main" id="{770BD492-875D-7793-8BB8-31018C63D581}"/>
                  </a:ext>
                </a:extLst>
              </p:cNvPr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>
                <a:extLst>
                  <a:ext uri="{FF2B5EF4-FFF2-40B4-BE49-F238E27FC236}">
                    <a16:creationId xmlns:a16="http://schemas.microsoft.com/office/drawing/2014/main" id="{9D86A635-A5F0-049D-C8BF-4ACDD5970F35}"/>
                  </a:ext>
                </a:extLst>
              </p:cNvPr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>
                <a:extLst>
                  <a:ext uri="{FF2B5EF4-FFF2-40B4-BE49-F238E27FC236}">
                    <a16:creationId xmlns:a16="http://schemas.microsoft.com/office/drawing/2014/main" id="{51AC7D14-2CB2-74D9-A7CA-29982CAF2834}"/>
                  </a:ext>
                </a:extLst>
              </p:cNvPr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>
                <a:extLst>
                  <a:ext uri="{FF2B5EF4-FFF2-40B4-BE49-F238E27FC236}">
                    <a16:creationId xmlns:a16="http://schemas.microsoft.com/office/drawing/2014/main" id="{48063394-9900-0EA3-14A9-1CB004EAAE51}"/>
                  </a:ext>
                </a:extLst>
              </p:cNvPr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>
                <a:extLst>
                  <a:ext uri="{FF2B5EF4-FFF2-40B4-BE49-F238E27FC236}">
                    <a16:creationId xmlns:a16="http://schemas.microsoft.com/office/drawing/2014/main" id="{A4062307-C0DC-8AB6-99A6-6F744EEF5A32}"/>
                  </a:ext>
                </a:extLst>
              </p:cNvPr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>
                <a:extLst>
                  <a:ext uri="{FF2B5EF4-FFF2-40B4-BE49-F238E27FC236}">
                    <a16:creationId xmlns:a16="http://schemas.microsoft.com/office/drawing/2014/main" id="{76D198B2-BAE0-C933-836F-C159611D1371}"/>
                  </a:ext>
                </a:extLst>
              </p:cNvPr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>
                <a:extLst>
                  <a:ext uri="{FF2B5EF4-FFF2-40B4-BE49-F238E27FC236}">
                    <a16:creationId xmlns:a16="http://schemas.microsoft.com/office/drawing/2014/main" id="{A13CE729-BB48-4A44-B5D2-7C2445780FEA}"/>
                  </a:ext>
                </a:extLst>
              </p:cNvPr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>
                <a:extLst>
                  <a:ext uri="{FF2B5EF4-FFF2-40B4-BE49-F238E27FC236}">
                    <a16:creationId xmlns:a16="http://schemas.microsoft.com/office/drawing/2014/main" id="{5024AD28-7DD3-24BA-FE0F-C91387B71476}"/>
                  </a:ext>
                </a:extLst>
              </p:cNvPr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>
                <a:extLst>
                  <a:ext uri="{FF2B5EF4-FFF2-40B4-BE49-F238E27FC236}">
                    <a16:creationId xmlns:a16="http://schemas.microsoft.com/office/drawing/2014/main" id="{5097B4A4-D482-01E4-51EF-D2BB61918A2D}"/>
                  </a:ext>
                </a:extLst>
              </p:cNvPr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>
                <a:extLst>
                  <a:ext uri="{FF2B5EF4-FFF2-40B4-BE49-F238E27FC236}">
                    <a16:creationId xmlns:a16="http://schemas.microsoft.com/office/drawing/2014/main" id="{AC8E5168-FDF4-5729-8401-9DBCD2718777}"/>
                  </a:ext>
                </a:extLst>
              </p:cNvPr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>
                <a:extLst>
                  <a:ext uri="{FF2B5EF4-FFF2-40B4-BE49-F238E27FC236}">
                    <a16:creationId xmlns:a16="http://schemas.microsoft.com/office/drawing/2014/main" id="{5839057A-85FB-BD1C-7A39-BD8AEB59292D}"/>
                  </a:ext>
                </a:extLst>
              </p:cNvPr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>
                <a:extLst>
                  <a:ext uri="{FF2B5EF4-FFF2-40B4-BE49-F238E27FC236}">
                    <a16:creationId xmlns:a16="http://schemas.microsoft.com/office/drawing/2014/main" id="{04781141-F4A4-C50D-BA7D-F4AB3920C66C}"/>
                  </a:ext>
                </a:extLst>
              </p:cNvPr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>
                <a:extLst>
                  <a:ext uri="{FF2B5EF4-FFF2-40B4-BE49-F238E27FC236}">
                    <a16:creationId xmlns:a16="http://schemas.microsoft.com/office/drawing/2014/main" id="{B5BC8772-5F98-9799-C4D1-252704A7C096}"/>
                  </a:ext>
                </a:extLst>
              </p:cNvPr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>
                <a:extLst>
                  <a:ext uri="{FF2B5EF4-FFF2-40B4-BE49-F238E27FC236}">
                    <a16:creationId xmlns:a16="http://schemas.microsoft.com/office/drawing/2014/main" id="{229BEA7A-BC84-C2B2-5360-905FE228972E}"/>
                  </a:ext>
                </a:extLst>
              </p:cNvPr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>
                <a:extLst>
                  <a:ext uri="{FF2B5EF4-FFF2-40B4-BE49-F238E27FC236}">
                    <a16:creationId xmlns:a16="http://schemas.microsoft.com/office/drawing/2014/main" id="{192674EA-FF94-F9FF-B53A-58B1C248B0FD}"/>
                  </a:ext>
                </a:extLst>
              </p:cNvPr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>
                <a:extLst>
                  <a:ext uri="{FF2B5EF4-FFF2-40B4-BE49-F238E27FC236}">
                    <a16:creationId xmlns:a16="http://schemas.microsoft.com/office/drawing/2014/main" id="{7E3F105E-C2D7-E53B-8C4F-4CA84833F1EF}"/>
                  </a:ext>
                </a:extLst>
              </p:cNvPr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>
                <a:extLst>
                  <a:ext uri="{FF2B5EF4-FFF2-40B4-BE49-F238E27FC236}">
                    <a16:creationId xmlns:a16="http://schemas.microsoft.com/office/drawing/2014/main" id="{4EC677A3-2755-BFBA-113E-8C341BC65CF6}"/>
                  </a:ext>
                </a:extLst>
              </p:cNvPr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>
                <a:extLst>
                  <a:ext uri="{FF2B5EF4-FFF2-40B4-BE49-F238E27FC236}">
                    <a16:creationId xmlns:a16="http://schemas.microsoft.com/office/drawing/2014/main" id="{640BF9AD-FB57-2E73-0915-B8ABC1DA411B}"/>
                  </a:ext>
                </a:extLst>
              </p:cNvPr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>
                <a:extLst>
                  <a:ext uri="{FF2B5EF4-FFF2-40B4-BE49-F238E27FC236}">
                    <a16:creationId xmlns:a16="http://schemas.microsoft.com/office/drawing/2014/main" id="{9BECEA77-14E9-C0D0-817E-79698AC2D913}"/>
                  </a:ext>
                </a:extLst>
              </p:cNvPr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>
                <a:extLst>
                  <a:ext uri="{FF2B5EF4-FFF2-40B4-BE49-F238E27FC236}">
                    <a16:creationId xmlns:a16="http://schemas.microsoft.com/office/drawing/2014/main" id="{BF5A7764-DEFF-966C-4AA0-0A9E8762FE19}"/>
                  </a:ext>
                </a:extLst>
              </p:cNvPr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>
                <a:extLst>
                  <a:ext uri="{FF2B5EF4-FFF2-40B4-BE49-F238E27FC236}">
                    <a16:creationId xmlns:a16="http://schemas.microsoft.com/office/drawing/2014/main" id="{014575D1-F0E5-3109-54A4-D32D24B13711}"/>
                  </a:ext>
                </a:extLst>
              </p:cNvPr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>
                <a:extLst>
                  <a:ext uri="{FF2B5EF4-FFF2-40B4-BE49-F238E27FC236}">
                    <a16:creationId xmlns:a16="http://schemas.microsoft.com/office/drawing/2014/main" id="{DF69E8D5-F391-3E95-1F83-4AACFE17224F}"/>
                  </a:ext>
                </a:extLst>
              </p:cNvPr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>
                <a:extLst>
                  <a:ext uri="{FF2B5EF4-FFF2-40B4-BE49-F238E27FC236}">
                    <a16:creationId xmlns:a16="http://schemas.microsoft.com/office/drawing/2014/main" id="{0AC2D832-D000-EABB-5B19-89D6F89F1D08}"/>
                  </a:ext>
                </a:extLst>
              </p:cNvPr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>
                <a:extLst>
                  <a:ext uri="{FF2B5EF4-FFF2-40B4-BE49-F238E27FC236}">
                    <a16:creationId xmlns:a16="http://schemas.microsoft.com/office/drawing/2014/main" id="{3B992456-6B04-7146-9A60-69A7AE3C654A}"/>
                  </a:ext>
                </a:extLst>
              </p:cNvPr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>
                <a:extLst>
                  <a:ext uri="{FF2B5EF4-FFF2-40B4-BE49-F238E27FC236}">
                    <a16:creationId xmlns:a16="http://schemas.microsoft.com/office/drawing/2014/main" id="{E173C33F-8053-9EFE-F781-36C1AB9DD35F}"/>
                  </a:ext>
                </a:extLst>
              </p:cNvPr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>
                <a:extLst>
                  <a:ext uri="{FF2B5EF4-FFF2-40B4-BE49-F238E27FC236}">
                    <a16:creationId xmlns:a16="http://schemas.microsoft.com/office/drawing/2014/main" id="{9BA823E5-3E9C-AFD5-0594-4E9EC7797E01}"/>
                  </a:ext>
                </a:extLst>
              </p:cNvPr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>
                <a:extLst>
                  <a:ext uri="{FF2B5EF4-FFF2-40B4-BE49-F238E27FC236}">
                    <a16:creationId xmlns:a16="http://schemas.microsoft.com/office/drawing/2014/main" id="{248E300B-6DFD-0EBE-F4F6-D50DD763AA93}"/>
                  </a:ext>
                </a:extLst>
              </p:cNvPr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>
                <a:extLst>
                  <a:ext uri="{FF2B5EF4-FFF2-40B4-BE49-F238E27FC236}">
                    <a16:creationId xmlns:a16="http://schemas.microsoft.com/office/drawing/2014/main" id="{C0D977A8-D1E5-3782-7F51-7A8D46E2DF84}"/>
                  </a:ext>
                </a:extLst>
              </p:cNvPr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>
                <a:extLst>
                  <a:ext uri="{FF2B5EF4-FFF2-40B4-BE49-F238E27FC236}">
                    <a16:creationId xmlns:a16="http://schemas.microsoft.com/office/drawing/2014/main" id="{EFB94948-6814-8CE1-28E5-FC2A6D5524B6}"/>
                  </a:ext>
                </a:extLst>
              </p:cNvPr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>
                <a:extLst>
                  <a:ext uri="{FF2B5EF4-FFF2-40B4-BE49-F238E27FC236}">
                    <a16:creationId xmlns:a16="http://schemas.microsoft.com/office/drawing/2014/main" id="{EB084B80-A9D8-5156-E9E0-3E3375C462E9}"/>
                  </a:ext>
                </a:extLst>
              </p:cNvPr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>
              <a:extLst>
                <a:ext uri="{FF2B5EF4-FFF2-40B4-BE49-F238E27FC236}">
                  <a16:creationId xmlns:a16="http://schemas.microsoft.com/office/drawing/2014/main" id="{1DBA30D1-4123-2E92-69CC-3C29E9517CBB}"/>
                </a:ext>
              </a:extLst>
            </p:cNvPr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>
                <a:extLst>
                  <a:ext uri="{FF2B5EF4-FFF2-40B4-BE49-F238E27FC236}">
                    <a16:creationId xmlns:a16="http://schemas.microsoft.com/office/drawing/2014/main" id="{DEB59E88-4D5D-EE73-9B55-18611C5679BE}"/>
                  </a:ext>
                </a:extLst>
              </p:cNvPr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>
                <a:extLst>
                  <a:ext uri="{FF2B5EF4-FFF2-40B4-BE49-F238E27FC236}">
                    <a16:creationId xmlns:a16="http://schemas.microsoft.com/office/drawing/2014/main" id="{819B5BE5-E5E8-8FA0-64C6-65A53BF4C25E}"/>
                  </a:ext>
                </a:extLst>
              </p:cNvPr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>
                <a:extLst>
                  <a:ext uri="{FF2B5EF4-FFF2-40B4-BE49-F238E27FC236}">
                    <a16:creationId xmlns:a16="http://schemas.microsoft.com/office/drawing/2014/main" id="{249DF0DE-B2A3-C612-052E-9B64D8727262}"/>
                  </a:ext>
                </a:extLst>
              </p:cNvPr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>
                <a:extLst>
                  <a:ext uri="{FF2B5EF4-FFF2-40B4-BE49-F238E27FC236}">
                    <a16:creationId xmlns:a16="http://schemas.microsoft.com/office/drawing/2014/main" id="{5B0F568D-1787-5C1C-20FF-79FE377C54AC}"/>
                  </a:ext>
                </a:extLst>
              </p:cNvPr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>
                <a:extLst>
                  <a:ext uri="{FF2B5EF4-FFF2-40B4-BE49-F238E27FC236}">
                    <a16:creationId xmlns:a16="http://schemas.microsoft.com/office/drawing/2014/main" id="{027C9B30-665D-77AA-8DFC-EA6C76CCB914}"/>
                  </a:ext>
                </a:extLst>
              </p:cNvPr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>
                <a:extLst>
                  <a:ext uri="{FF2B5EF4-FFF2-40B4-BE49-F238E27FC236}">
                    <a16:creationId xmlns:a16="http://schemas.microsoft.com/office/drawing/2014/main" id="{C0785D12-71DE-2613-5F80-9A820C46E52B}"/>
                  </a:ext>
                </a:extLst>
              </p:cNvPr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>
                <a:extLst>
                  <a:ext uri="{FF2B5EF4-FFF2-40B4-BE49-F238E27FC236}">
                    <a16:creationId xmlns:a16="http://schemas.microsoft.com/office/drawing/2014/main" id="{E6804AD5-5D6F-9657-0552-01A3748E1254}"/>
                  </a:ext>
                </a:extLst>
              </p:cNvPr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>
                <a:extLst>
                  <a:ext uri="{FF2B5EF4-FFF2-40B4-BE49-F238E27FC236}">
                    <a16:creationId xmlns:a16="http://schemas.microsoft.com/office/drawing/2014/main" id="{0C87C67B-DA94-C768-0312-BB4ABCD653DE}"/>
                  </a:ext>
                </a:extLst>
              </p:cNvPr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>
                <a:extLst>
                  <a:ext uri="{FF2B5EF4-FFF2-40B4-BE49-F238E27FC236}">
                    <a16:creationId xmlns:a16="http://schemas.microsoft.com/office/drawing/2014/main" id="{AD03E402-C180-DA30-42D1-C5ACA6C59587}"/>
                  </a:ext>
                </a:extLst>
              </p:cNvPr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>
                <a:extLst>
                  <a:ext uri="{FF2B5EF4-FFF2-40B4-BE49-F238E27FC236}">
                    <a16:creationId xmlns:a16="http://schemas.microsoft.com/office/drawing/2014/main" id="{7F90BA36-2168-FC98-EC39-4AD51C7F159F}"/>
                  </a:ext>
                </a:extLst>
              </p:cNvPr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>
                <a:extLst>
                  <a:ext uri="{FF2B5EF4-FFF2-40B4-BE49-F238E27FC236}">
                    <a16:creationId xmlns:a16="http://schemas.microsoft.com/office/drawing/2014/main" id="{086D75FD-7002-EF7D-1706-E28FA62922FE}"/>
                  </a:ext>
                </a:extLst>
              </p:cNvPr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>
                <a:extLst>
                  <a:ext uri="{FF2B5EF4-FFF2-40B4-BE49-F238E27FC236}">
                    <a16:creationId xmlns:a16="http://schemas.microsoft.com/office/drawing/2014/main" id="{793CBDD3-A792-70DC-CA03-85DA24254BCC}"/>
                  </a:ext>
                </a:extLst>
              </p:cNvPr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>
                <a:extLst>
                  <a:ext uri="{FF2B5EF4-FFF2-40B4-BE49-F238E27FC236}">
                    <a16:creationId xmlns:a16="http://schemas.microsoft.com/office/drawing/2014/main" id="{C31F636F-0E95-8100-748E-9AC7BF6EE465}"/>
                  </a:ext>
                </a:extLst>
              </p:cNvPr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>
                <a:extLst>
                  <a:ext uri="{FF2B5EF4-FFF2-40B4-BE49-F238E27FC236}">
                    <a16:creationId xmlns:a16="http://schemas.microsoft.com/office/drawing/2014/main" id="{E87B73D2-787A-4A55-FA3C-B6D1275952C3}"/>
                  </a:ext>
                </a:extLst>
              </p:cNvPr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>
                <a:extLst>
                  <a:ext uri="{FF2B5EF4-FFF2-40B4-BE49-F238E27FC236}">
                    <a16:creationId xmlns:a16="http://schemas.microsoft.com/office/drawing/2014/main" id="{78FC8917-27EF-B37B-CA0B-1348DD85081D}"/>
                  </a:ext>
                </a:extLst>
              </p:cNvPr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45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97612125-D403-3BED-7EB3-0E66D9C91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7E182AF8-808A-4A98-3A1B-2D43B76BC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0"/>
            <a:ext cx="7586662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36B8C28E-6B1C-4166-479B-0FBF51D4B1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80613" cy="271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69091-7B26-0019-EB9F-C0517794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7" y="4006192"/>
            <a:ext cx="2606266" cy="502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F0FC73-3BEA-AF55-2A7C-146AD6DE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2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8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CF045B91-8989-2754-B89C-1F0158FE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C8C1B38B-5E7C-0433-3F99-6184532E6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0"/>
            <a:ext cx="7586662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7C87B400-F3AB-14DA-3627-30F2EDB52B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80613" cy="271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7D19F-095F-1B95-3DC5-A051DC9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8A9845B2-3529-BACC-191F-68C5514F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CB0EAB6C-A3FE-DE76-ACFC-728BA215C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0"/>
            <a:ext cx="7586662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99A08ACE-0960-8616-6172-ECBC69E693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180613" cy="271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652E5-914B-3C6B-7D64-7DF1377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EBEFC5AC-0956-79F6-0CE2-DCC116DE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>
            <a:extLst>
              <a:ext uri="{FF2B5EF4-FFF2-40B4-BE49-F238E27FC236}">
                <a16:creationId xmlns:a16="http://schemas.microsoft.com/office/drawing/2014/main" id="{6FB849C6-E6E4-2F00-3CCF-9CD87D1A9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1075" y="2645911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784" name="Google Shape;784;p31">
            <a:extLst>
              <a:ext uri="{FF2B5EF4-FFF2-40B4-BE49-F238E27FC236}">
                <a16:creationId xmlns:a16="http://schemas.microsoft.com/office/drawing/2014/main" id="{E8D9F5B7-DF1D-41BF-EDC0-C883FA0C701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5" name="Google Shape;785;p31">
            <a:extLst>
              <a:ext uri="{FF2B5EF4-FFF2-40B4-BE49-F238E27FC236}">
                <a16:creationId xmlns:a16="http://schemas.microsoft.com/office/drawing/2014/main" id="{D2A98427-A082-53D7-F258-5969D3FA12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31">
            <a:extLst>
              <a:ext uri="{FF2B5EF4-FFF2-40B4-BE49-F238E27FC236}">
                <a16:creationId xmlns:a16="http://schemas.microsoft.com/office/drawing/2014/main" id="{DD86232E-86E1-8DCE-CA6F-7A132F1C2FA3}"/>
              </a:ext>
            </a:extLst>
          </p:cNvPr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>
              <a:extLst>
                <a:ext uri="{FF2B5EF4-FFF2-40B4-BE49-F238E27FC236}">
                  <a16:creationId xmlns:a16="http://schemas.microsoft.com/office/drawing/2014/main" id="{4415E3CD-0548-560C-6863-7F38F7067039}"/>
                </a:ext>
              </a:extLst>
            </p:cNvPr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>
                <a:extLst>
                  <a:ext uri="{FF2B5EF4-FFF2-40B4-BE49-F238E27FC236}">
                    <a16:creationId xmlns:a16="http://schemas.microsoft.com/office/drawing/2014/main" id="{77996FBF-25C7-F492-D6D2-8FBAA9E0AA89}"/>
                  </a:ext>
                </a:extLst>
              </p:cNvPr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>
                <a:extLst>
                  <a:ext uri="{FF2B5EF4-FFF2-40B4-BE49-F238E27FC236}">
                    <a16:creationId xmlns:a16="http://schemas.microsoft.com/office/drawing/2014/main" id="{1B611B4C-6180-52EE-D454-240EAFF6E713}"/>
                  </a:ext>
                </a:extLst>
              </p:cNvPr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>
                <a:extLst>
                  <a:ext uri="{FF2B5EF4-FFF2-40B4-BE49-F238E27FC236}">
                    <a16:creationId xmlns:a16="http://schemas.microsoft.com/office/drawing/2014/main" id="{5B105031-F6B3-D191-2584-7B8513052AE1}"/>
                  </a:ext>
                </a:extLst>
              </p:cNvPr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>
                <a:extLst>
                  <a:ext uri="{FF2B5EF4-FFF2-40B4-BE49-F238E27FC236}">
                    <a16:creationId xmlns:a16="http://schemas.microsoft.com/office/drawing/2014/main" id="{FD8DC5E7-7751-D82F-10DF-79AC382F2A53}"/>
                  </a:ext>
                </a:extLst>
              </p:cNvPr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>
                <a:extLst>
                  <a:ext uri="{FF2B5EF4-FFF2-40B4-BE49-F238E27FC236}">
                    <a16:creationId xmlns:a16="http://schemas.microsoft.com/office/drawing/2014/main" id="{0DFBBBFB-E4D7-9E31-3B6B-2E79F0609AF6}"/>
                  </a:ext>
                </a:extLst>
              </p:cNvPr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>
                <a:extLst>
                  <a:ext uri="{FF2B5EF4-FFF2-40B4-BE49-F238E27FC236}">
                    <a16:creationId xmlns:a16="http://schemas.microsoft.com/office/drawing/2014/main" id="{2574BCF6-FF8E-7CC0-66EB-AE86705E7B16}"/>
                  </a:ext>
                </a:extLst>
              </p:cNvPr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>
                <a:extLst>
                  <a:ext uri="{FF2B5EF4-FFF2-40B4-BE49-F238E27FC236}">
                    <a16:creationId xmlns:a16="http://schemas.microsoft.com/office/drawing/2014/main" id="{E3B4540C-351F-1315-8E1D-31C1A9635FF5}"/>
                  </a:ext>
                </a:extLst>
              </p:cNvPr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>
                <a:extLst>
                  <a:ext uri="{FF2B5EF4-FFF2-40B4-BE49-F238E27FC236}">
                    <a16:creationId xmlns:a16="http://schemas.microsoft.com/office/drawing/2014/main" id="{9384F18A-F03A-F6E9-E702-B163E0F4402D}"/>
                  </a:ext>
                </a:extLst>
              </p:cNvPr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>
                <a:extLst>
                  <a:ext uri="{FF2B5EF4-FFF2-40B4-BE49-F238E27FC236}">
                    <a16:creationId xmlns:a16="http://schemas.microsoft.com/office/drawing/2014/main" id="{35B2D242-E854-7802-3519-0D68E7090D9C}"/>
                  </a:ext>
                </a:extLst>
              </p:cNvPr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>
                <a:extLst>
                  <a:ext uri="{FF2B5EF4-FFF2-40B4-BE49-F238E27FC236}">
                    <a16:creationId xmlns:a16="http://schemas.microsoft.com/office/drawing/2014/main" id="{18DE5B73-52D2-8817-7BD5-801AF1CED65C}"/>
                  </a:ext>
                </a:extLst>
              </p:cNvPr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>
                <a:extLst>
                  <a:ext uri="{FF2B5EF4-FFF2-40B4-BE49-F238E27FC236}">
                    <a16:creationId xmlns:a16="http://schemas.microsoft.com/office/drawing/2014/main" id="{D443B765-9398-6E38-45BE-5F17DD090809}"/>
                  </a:ext>
                </a:extLst>
              </p:cNvPr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>
                <a:extLst>
                  <a:ext uri="{FF2B5EF4-FFF2-40B4-BE49-F238E27FC236}">
                    <a16:creationId xmlns:a16="http://schemas.microsoft.com/office/drawing/2014/main" id="{43B43E6E-5850-9598-76FF-63D0FABB77F3}"/>
                  </a:ext>
                </a:extLst>
              </p:cNvPr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>
                <a:extLst>
                  <a:ext uri="{FF2B5EF4-FFF2-40B4-BE49-F238E27FC236}">
                    <a16:creationId xmlns:a16="http://schemas.microsoft.com/office/drawing/2014/main" id="{959882C5-4D2B-7552-D989-98BE21CC5E76}"/>
                  </a:ext>
                </a:extLst>
              </p:cNvPr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>
                <a:extLst>
                  <a:ext uri="{FF2B5EF4-FFF2-40B4-BE49-F238E27FC236}">
                    <a16:creationId xmlns:a16="http://schemas.microsoft.com/office/drawing/2014/main" id="{7FF999A6-5D93-7F1D-C202-6A660D9EF7C4}"/>
                  </a:ext>
                </a:extLst>
              </p:cNvPr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>
                <a:extLst>
                  <a:ext uri="{FF2B5EF4-FFF2-40B4-BE49-F238E27FC236}">
                    <a16:creationId xmlns:a16="http://schemas.microsoft.com/office/drawing/2014/main" id="{75F20585-0AB2-1E41-2025-9F7D1B017894}"/>
                  </a:ext>
                </a:extLst>
              </p:cNvPr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>
                <a:extLst>
                  <a:ext uri="{FF2B5EF4-FFF2-40B4-BE49-F238E27FC236}">
                    <a16:creationId xmlns:a16="http://schemas.microsoft.com/office/drawing/2014/main" id="{40457013-7875-2E73-4391-91FEC243DCE8}"/>
                  </a:ext>
                </a:extLst>
              </p:cNvPr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>
                <a:extLst>
                  <a:ext uri="{FF2B5EF4-FFF2-40B4-BE49-F238E27FC236}">
                    <a16:creationId xmlns:a16="http://schemas.microsoft.com/office/drawing/2014/main" id="{3DAE37D4-21C5-50D8-D82A-E41588BFA1B0}"/>
                  </a:ext>
                </a:extLst>
              </p:cNvPr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>
                <a:extLst>
                  <a:ext uri="{FF2B5EF4-FFF2-40B4-BE49-F238E27FC236}">
                    <a16:creationId xmlns:a16="http://schemas.microsoft.com/office/drawing/2014/main" id="{DA5AD78D-F720-1F8D-14A7-29761CE41EFE}"/>
                  </a:ext>
                </a:extLst>
              </p:cNvPr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>
                <a:extLst>
                  <a:ext uri="{FF2B5EF4-FFF2-40B4-BE49-F238E27FC236}">
                    <a16:creationId xmlns:a16="http://schemas.microsoft.com/office/drawing/2014/main" id="{F86442A2-B432-FB8E-FBC3-257F2E178F32}"/>
                  </a:ext>
                </a:extLst>
              </p:cNvPr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>
              <a:extLst>
                <a:ext uri="{FF2B5EF4-FFF2-40B4-BE49-F238E27FC236}">
                  <a16:creationId xmlns:a16="http://schemas.microsoft.com/office/drawing/2014/main" id="{35DD3654-1C76-D8A5-329D-80D513A0E717}"/>
                </a:ext>
              </a:extLst>
            </p:cNvPr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>
                <a:extLst>
                  <a:ext uri="{FF2B5EF4-FFF2-40B4-BE49-F238E27FC236}">
                    <a16:creationId xmlns:a16="http://schemas.microsoft.com/office/drawing/2014/main" id="{6AC84B99-3FA1-A52D-1D5D-11A41509C73D}"/>
                  </a:ext>
                </a:extLst>
              </p:cNvPr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>
                <a:extLst>
                  <a:ext uri="{FF2B5EF4-FFF2-40B4-BE49-F238E27FC236}">
                    <a16:creationId xmlns:a16="http://schemas.microsoft.com/office/drawing/2014/main" id="{9009A070-B4F9-2306-2818-272E43CEBC1F}"/>
                  </a:ext>
                </a:extLst>
              </p:cNvPr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>
              <a:extLst>
                <a:ext uri="{FF2B5EF4-FFF2-40B4-BE49-F238E27FC236}">
                  <a16:creationId xmlns:a16="http://schemas.microsoft.com/office/drawing/2014/main" id="{E975914C-5CB7-8C41-6887-142A157B987F}"/>
                </a:ext>
              </a:extLst>
            </p:cNvPr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>
              <a:extLst>
                <a:ext uri="{FF2B5EF4-FFF2-40B4-BE49-F238E27FC236}">
                  <a16:creationId xmlns:a16="http://schemas.microsoft.com/office/drawing/2014/main" id="{01532ED9-6F46-E370-AF25-02B7DC22D2C7}"/>
                </a:ext>
              </a:extLst>
            </p:cNvPr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>
              <a:extLst>
                <a:ext uri="{FF2B5EF4-FFF2-40B4-BE49-F238E27FC236}">
                  <a16:creationId xmlns:a16="http://schemas.microsoft.com/office/drawing/2014/main" id="{36EBD1D7-E274-42D9-2AC2-34BE878290FF}"/>
                </a:ext>
              </a:extLst>
            </p:cNvPr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>
              <a:extLst>
                <a:ext uri="{FF2B5EF4-FFF2-40B4-BE49-F238E27FC236}">
                  <a16:creationId xmlns:a16="http://schemas.microsoft.com/office/drawing/2014/main" id="{16ECB56E-9CA1-C869-1652-8F048F058728}"/>
                </a:ext>
              </a:extLst>
            </p:cNvPr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>
                <a:extLst>
                  <a:ext uri="{FF2B5EF4-FFF2-40B4-BE49-F238E27FC236}">
                    <a16:creationId xmlns:a16="http://schemas.microsoft.com/office/drawing/2014/main" id="{4C541B57-986E-82D5-1DA2-F36EA36E2A2E}"/>
                  </a:ext>
                </a:extLst>
              </p:cNvPr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>
                <a:extLst>
                  <a:ext uri="{FF2B5EF4-FFF2-40B4-BE49-F238E27FC236}">
                    <a16:creationId xmlns:a16="http://schemas.microsoft.com/office/drawing/2014/main" id="{1EFBBC7C-AA05-FF8A-6727-E73724548AD8}"/>
                  </a:ext>
                </a:extLst>
              </p:cNvPr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>
                <a:extLst>
                  <a:ext uri="{FF2B5EF4-FFF2-40B4-BE49-F238E27FC236}">
                    <a16:creationId xmlns:a16="http://schemas.microsoft.com/office/drawing/2014/main" id="{7281BA7E-818C-7460-674C-7C7B1D70D2C2}"/>
                  </a:ext>
                </a:extLst>
              </p:cNvPr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>
                <a:extLst>
                  <a:ext uri="{FF2B5EF4-FFF2-40B4-BE49-F238E27FC236}">
                    <a16:creationId xmlns:a16="http://schemas.microsoft.com/office/drawing/2014/main" id="{B676056C-4D34-45C5-8FBD-6DF64CBC6E07}"/>
                  </a:ext>
                </a:extLst>
              </p:cNvPr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>
                <a:extLst>
                  <a:ext uri="{FF2B5EF4-FFF2-40B4-BE49-F238E27FC236}">
                    <a16:creationId xmlns:a16="http://schemas.microsoft.com/office/drawing/2014/main" id="{2A8A2DCC-4F10-6E3C-AAC0-47A7D2249A8D}"/>
                  </a:ext>
                </a:extLst>
              </p:cNvPr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>
                <a:extLst>
                  <a:ext uri="{FF2B5EF4-FFF2-40B4-BE49-F238E27FC236}">
                    <a16:creationId xmlns:a16="http://schemas.microsoft.com/office/drawing/2014/main" id="{F47DC71A-7C83-DC0A-5FCD-D374BC0D258B}"/>
                  </a:ext>
                </a:extLst>
              </p:cNvPr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>
                <a:extLst>
                  <a:ext uri="{FF2B5EF4-FFF2-40B4-BE49-F238E27FC236}">
                    <a16:creationId xmlns:a16="http://schemas.microsoft.com/office/drawing/2014/main" id="{C732237E-0BD1-20B5-5993-FCA8F8FBEC0D}"/>
                  </a:ext>
                </a:extLst>
              </p:cNvPr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>
                <a:extLst>
                  <a:ext uri="{FF2B5EF4-FFF2-40B4-BE49-F238E27FC236}">
                    <a16:creationId xmlns:a16="http://schemas.microsoft.com/office/drawing/2014/main" id="{B97A723D-F89C-FD58-73E1-FA213B4F5E38}"/>
                  </a:ext>
                </a:extLst>
              </p:cNvPr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>
                <a:extLst>
                  <a:ext uri="{FF2B5EF4-FFF2-40B4-BE49-F238E27FC236}">
                    <a16:creationId xmlns:a16="http://schemas.microsoft.com/office/drawing/2014/main" id="{51827BA7-3A8E-074D-C7DB-CA0CFCD23A2C}"/>
                  </a:ext>
                </a:extLst>
              </p:cNvPr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>
                <a:extLst>
                  <a:ext uri="{FF2B5EF4-FFF2-40B4-BE49-F238E27FC236}">
                    <a16:creationId xmlns:a16="http://schemas.microsoft.com/office/drawing/2014/main" id="{E162EEE1-CA84-363E-BAA3-08308F6E046E}"/>
                  </a:ext>
                </a:extLst>
              </p:cNvPr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>
                <a:extLst>
                  <a:ext uri="{FF2B5EF4-FFF2-40B4-BE49-F238E27FC236}">
                    <a16:creationId xmlns:a16="http://schemas.microsoft.com/office/drawing/2014/main" id="{3F97A149-70F9-91D0-2855-B1943C82B008}"/>
                  </a:ext>
                </a:extLst>
              </p:cNvPr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>
                <a:extLst>
                  <a:ext uri="{FF2B5EF4-FFF2-40B4-BE49-F238E27FC236}">
                    <a16:creationId xmlns:a16="http://schemas.microsoft.com/office/drawing/2014/main" id="{E8C03926-11D3-537B-BA54-A06D89407BB7}"/>
                  </a:ext>
                </a:extLst>
              </p:cNvPr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>
                <a:extLst>
                  <a:ext uri="{FF2B5EF4-FFF2-40B4-BE49-F238E27FC236}">
                    <a16:creationId xmlns:a16="http://schemas.microsoft.com/office/drawing/2014/main" id="{107430E4-9073-66BF-6D2E-94CCF3A04204}"/>
                  </a:ext>
                </a:extLst>
              </p:cNvPr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>
                <a:extLst>
                  <a:ext uri="{FF2B5EF4-FFF2-40B4-BE49-F238E27FC236}">
                    <a16:creationId xmlns:a16="http://schemas.microsoft.com/office/drawing/2014/main" id="{2FD59DA0-2BD5-35E5-9BDF-F1AF71A88AD1}"/>
                  </a:ext>
                </a:extLst>
              </p:cNvPr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>
                <a:extLst>
                  <a:ext uri="{FF2B5EF4-FFF2-40B4-BE49-F238E27FC236}">
                    <a16:creationId xmlns:a16="http://schemas.microsoft.com/office/drawing/2014/main" id="{C35BDF94-5EA0-3A11-0E4A-7D71C1389F55}"/>
                  </a:ext>
                </a:extLst>
              </p:cNvPr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>
                <a:extLst>
                  <a:ext uri="{FF2B5EF4-FFF2-40B4-BE49-F238E27FC236}">
                    <a16:creationId xmlns:a16="http://schemas.microsoft.com/office/drawing/2014/main" id="{AAA7D773-E966-5A83-5CD8-88B7C16F1999}"/>
                  </a:ext>
                </a:extLst>
              </p:cNvPr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>
                <a:extLst>
                  <a:ext uri="{FF2B5EF4-FFF2-40B4-BE49-F238E27FC236}">
                    <a16:creationId xmlns:a16="http://schemas.microsoft.com/office/drawing/2014/main" id="{52FF5799-2F88-3A49-9D88-40105BD4BEA8}"/>
                  </a:ext>
                </a:extLst>
              </p:cNvPr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>
                <a:extLst>
                  <a:ext uri="{FF2B5EF4-FFF2-40B4-BE49-F238E27FC236}">
                    <a16:creationId xmlns:a16="http://schemas.microsoft.com/office/drawing/2014/main" id="{6C10019C-CDD8-C830-1F62-0D8141B94D0B}"/>
                  </a:ext>
                </a:extLst>
              </p:cNvPr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>
                <a:extLst>
                  <a:ext uri="{FF2B5EF4-FFF2-40B4-BE49-F238E27FC236}">
                    <a16:creationId xmlns:a16="http://schemas.microsoft.com/office/drawing/2014/main" id="{B416D4CA-F2A8-935B-AFDA-92B7C74986E2}"/>
                  </a:ext>
                </a:extLst>
              </p:cNvPr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>
                <a:extLst>
                  <a:ext uri="{FF2B5EF4-FFF2-40B4-BE49-F238E27FC236}">
                    <a16:creationId xmlns:a16="http://schemas.microsoft.com/office/drawing/2014/main" id="{03860BB6-D21F-A7ED-D48E-DEDB970FF625}"/>
                  </a:ext>
                </a:extLst>
              </p:cNvPr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>
                <a:extLst>
                  <a:ext uri="{FF2B5EF4-FFF2-40B4-BE49-F238E27FC236}">
                    <a16:creationId xmlns:a16="http://schemas.microsoft.com/office/drawing/2014/main" id="{20D86629-8807-055C-9512-070D63B395C0}"/>
                  </a:ext>
                </a:extLst>
              </p:cNvPr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>
                <a:extLst>
                  <a:ext uri="{FF2B5EF4-FFF2-40B4-BE49-F238E27FC236}">
                    <a16:creationId xmlns:a16="http://schemas.microsoft.com/office/drawing/2014/main" id="{D0F62885-1191-A7C4-2846-FFF60932AD2A}"/>
                  </a:ext>
                </a:extLst>
              </p:cNvPr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>
                <a:extLst>
                  <a:ext uri="{FF2B5EF4-FFF2-40B4-BE49-F238E27FC236}">
                    <a16:creationId xmlns:a16="http://schemas.microsoft.com/office/drawing/2014/main" id="{713BBC76-8D34-99CF-BDA3-A31DF0E902FE}"/>
                  </a:ext>
                </a:extLst>
              </p:cNvPr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>
                <a:extLst>
                  <a:ext uri="{FF2B5EF4-FFF2-40B4-BE49-F238E27FC236}">
                    <a16:creationId xmlns:a16="http://schemas.microsoft.com/office/drawing/2014/main" id="{C2457FA1-9F33-6EB1-D838-75CB69306B9E}"/>
                  </a:ext>
                </a:extLst>
              </p:cNvPr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>
                <a:extLst>
                  <a:ext uri="{FF2B5EF4-FFF2-40B4-BE49-F238E27FC236}">
                    <a16:creationId xmlns:a16="http://schemas.microsoft.com/office/drawing/2014/main" id="{A3481AF9-0AA1-189C-FB38-414F31D03B1D}"/>
                  </a:ext>
                </a:extLst>
              </p:cNvPr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>
                <a:extLst>
                  <a:ext uri="{FF2B5EF4-FFF2-40B4-BE49-F238E27FC236}">
                    <a16:creationId xmlns:a16="http://schemas.microsoft.com/office/drawing/2014/main" id="{FC6BB708-259A-428F-DBAE-599467CE861D}"/>
                  </a:ext>
                </a:extLst>
              </p:cNvPr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>
                <a:extLst>
                  <a:ext uri="{FF2B5EF4-FFF2-40B4-BE49-F238E27FC236}">
                    <a16:creationId xmlns:a16="http://schemas.microsoft.com/office/drawing/2014/main" id="{D7FB32FB-7EB1-A4B0-4434-FE53032F5521}"/>
                  </a:ext>
                </a:extLst>
              </p:cNvPr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>
                <a:extLst>
                  <a:ext uri="{FF2B5EF4-FFF2-40B4-BE49-F238E27FC236}">
                    <a16:creationId xmlns:a16="http://schemas.microsoft.com/office/drawing/2014/main" id="{021BDC74-90B5-7292-D18F-100331180521}"/>
                  </a:ext>
                </a:extLst>
              </p:cNvPr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>
                <a:extLst>
                  <a:ext uri="{FF2B5EF4-FFF2-40B4-BE49-F238E27FC236}">
                    <a16:creationId xmlns:a16="http://schemas.microsoft.com/office/drawing/2014/main" id="{A5547689-B7FC-95CC-64EC-B820918A1613}"/>
                  </a:ext>
                </a:extLst>
              </p:cNvPr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>
                <a:extLst>
                  <a:ext uri="{FF2B5EF4-FFF2-40B4-BE49-F238E27FC236}">
                    <a16:creationId xmlns:a16="http://schemas.microsoft.com/office/drawing/2014/main" id="{FCBC28B8-A5FC-878D-643C-6AEA0D26908C}"/>
                  </a:ext>
                </a:extLst>
              </p:cNvPr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>
                <a:extLst>
                  <a:ext uri="{FF2B5EF4-FFF2-40B4-BE49-F238E27FC236}">
                    <a16:creationId xmlns:a16="http://schemas.microsoft.com/office/drawing/2014/main" id="{9B8F5DE5-73FE-8A3C-7C04-BD8DF93C0C12}"/>
                  </a:ext>
                </a:extLst>
              </p:cNvPr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>
                <a:extLst>
                  <a:ext uri="{FF2B5EF4-FFF2-40B4-BE49-F238E27FC236}">
                    <a16:creationId xmlns:a16="http://schemas.microsoft.com/office/drawing/2014/main" id="{1425AEC3-C28B-F74B-0340-68F9DC4CFCF9}"/>
                  </a:ext>
                </a:extLst>
              </p:cNvPr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>
                <a:extLst>
                  <a:ext uri="{FF2B5EF4-FFF2-40B4-BE49-F238E27FC236}">
                    <a16:creationId xmlns:a16="http://schemas.microsoft.com/office/drawing/2014/main" id="{52DE2D86-6FA2-3593-29CD-9C2D8D3075FD}"/>
                  </a:ext>
                </a:extLst>
              </p:cNvPr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>
                <a:extLst>
                  <a:ext uri="{FF2B5EF4-FFF2-40B4-BE49-F238E27FC236}">
                    <a16:creationId xmlns:a16="http://schemas.microsoft.com/office/drawing/2014/main" id="{AD1A80F1-89B6-4551-9F66-F2187A13D043}"/>
                  </a:ext>
                </a:extLst>
              </p:cNvPr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>
                <a:extLst>
                  <a:ext uri="{FF2B5EF4-FFF2-40B4-BE49-F238E27FC236}">
                    <a16:creationId xmlns:a16="http://schemas.microsoft.com/office/drawing/2014/main" id="{A9FE3633-8498-51F2-3140-A5BFA3118C69}"/>
                  </a:ext>
                </a:extLst>
              </p:cNvPr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>
                <a:extLst>
                  <a:ext uri="{FF2B5EF4-FFF2-40B4-BE49-F238E27FC236}">
                    <a16:creationId xmlns:a16="http://schemas.microsoft.com/office/drawing/2014/main" id="{62759512-10F8-9D15-6805-3B2A87D44706}"/>
                  </a:ext>
                </a:extLst>
              </p:cNvPr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>
                <a:extLst>
                  <a:ext uri="{FF2B5EF4-FFF2-40B4-BE49-F238E27FC236}">
                    <a16:creationId xmlns:a16="http://schemas.microsoft.com/office/drawing/2014/main" id="{CB321B8A-FD6B-2E05-9937-835A10D21805}"/>
                  </a:ext>
                </a:extLst>
              </p:cNvPr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>
                <a:extLst>
                  <a:ext uri="{FF2B5EF4-FFF2-40B4-BE49-F238E27FC236}">
                    <a16:creationId xmlns:a16="http://schemas.microsoft.com/office/drawing/2014/main" id="{D99DE8D5-D8E3-2039-6A97-889130906801}"/>
                  </a:ext>
                </a:extLst>
              </p:cNvPr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>
                <a:extLst>
                  <a:ext uri="{FF2B5EF4-FFF2-40B4-BE49-F238E27FC236}">
                    <a16:creationId xmlns:a16="http://schemas.microsoft.com/office/drawing/2014/main" id="{AF79A822-2846-801C-104F-C43DF710A781}"/>
                  </a:ext>
                </a:extLst>
              </p:cNvPr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>
                <a:extLst>
                  <a:ext uri="{FF2B5EF4-FFF2-40B4-BE49-F238E27FC236}">
                    <a16:creationId xmlns:a16="http://schemas.microsoft.com/office/drawing/2014/main" id="{DE4867AA-8C83-F950-57F0-F36A7E77F965}"/>
                  </a:ext>
                </a:extLst>
              </p:cNvPr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>
                <a:extLst>
                  <a:ext uri="{FF2B5EF4-FFF2-40B4-BE49-F238E27FC236}">
                    <a16:creationId xmlns:a16="http://schemas.microsoft.com/office/drawing/2014/main" id="{03E49528-9C6A-E9BC-0A80-7CCC1BD9BABF}"/>
                  </a:ext>
                </a:extLst>
              </p:cNvPr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>
                <a:extLst>
                  <a:ext uri="{FF2B5EF4-FFF2-40B4-BE49-F238E27FC236}">
                    <a16:creationId xmlns:a16="http://schemas.microsoft.com/office/drawing/2014/main" id="{F19A129B-CAED-BFEE-B236-E5E5001BFE74}"/>
                  </a:ext>
                </a:extLst>
              </p:cNvPr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>
                <a:extLst>
                  <a:ext uri="{FF2B5EF4-FFF2-40B4-BE49-F238E27FC236}">
                    <a16:creationId xmlns:a16="http://schemas.microsoft.com/office/drawing/2014/main" id="{01B3B94F-BA4A-E5E4-03B0-639912283F6E}"/>
                  </a:ext>
                </a:extLst>
              </p:cNvPr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>
                <a:extLst>
                  <a:ext uri="{FF2B5EF4-FFF2-40B4-BE49-F238E27FC236}">
                    <a16:creationId xmlns:a16="http://schemas.microsoft.com/office/drawing/2014/main" id="{B91B92A1-D68B-ADCB-F00E-987784A16612}"/>
                  </a:ext>
                </a:extLst>
              </p:cNvPr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>
                <a:extLst>
                  <a:ext uri="{FF2B5EF4-FFF2-40B4-BE49-F238E27FC236}">
                    <a16:creationId xmlns:a16="http://schemas.microsoft.com/office/drawing/2014/main" id="{A44D4BD7-0358-3E85-6C6F-F5308A5E9B46}"/>
                  </a:ext>
                </a:extLst>
              </p:cNvPr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>
                <a:extLst>
                  <a:ext uri="{FF2B5EF4-FFF2-40B4-BE49-F238E27FC236}">
                    <a16:creationId xmlns:a16="http://schemas.microsoft.com/office/drawing/2014/main" id="{FC5985E5-1970-E1E6-C9F5-950B0875F313}"/>
                  </a:ext>
                </a:extLst>
              </p:cNvPr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>
                <a:extLst>
                  <a:ext uri="{FF2B5EF4-FFF2-40B4-BE49-F238E27FC236}">
                    <a16:creationId xmlns:a16="http://schemas.microsoft.com/office/drawing/2014/main" id="{BF865635-0654-D90B-219E-ADCB850071BD}"/>
                  </a:ext>
                </a:extLst>
              </p:cNvPr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>
                <a:extLst>
                  <a:ext uri="{FF2B5EF4-FFF2-40B4-BE49-F238E27FC236}">
                    <a16:creationId xmlns:a16="http://schemas.microsoft.com/office/drawing/2014/main" id="{1FEF2ADF-CDA7-1668-97A2-7BCAEB62F94D}"/>
                  </a:ext>
                </a:extLst>
              </p:cNvPr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>
                <a:extLst>
                  <a:ext uri="{FF2B5EF4-FFF2-40B4-BE49-F238E27FC236}">
                    <a16:creationId xmlns:a16="http://schemas.microsoft.com/office/drawing/2014/main" id="{CAE07A91-5A45-1756-CB0A-1BC67B7AE4F5}"/>
                  </a:ext>
                </a:extLst>
              </p:cNvPr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>
                <a:extLst>
                  <a:ext uri="{FF2B5EF4-FFF2-40B4-BE49-F238E27FC236}">
                    <a16:creationId xmlns:a16="http://schemas.microsoft.com/office/drawing/2014/main" id="{143AE2AF-BAED-E21E-41FE-65AC034E3AFD}"/>
                  </a:ext>
                </a:extLst>
              </p:cNvPr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>
              <a:extLst>
                <a:ext uri="{FF2B5EF4-FFF2-40B4-BE49-F238E27FC236}">
                  <a16:creationId xmlns:a16="http://schemas.microsoft.com/office/drawing/2014/main" id="{5C7C7EC9-BA38-A2E3-1419-239ED121C298}"/>
                </a:ext>
              </a:extLst>
            </p:cNvPr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>
                <a:extLst>
                  <a:ext uri="{FF2B5EF4-FFF2-40B4-BE49-F238E27FC236}">
                    <a16:creationId xmlns:a16="http://schemas.microsoft.com/office/drawing/2014/main" id="{FB4D304B-E13E-C0E6-B9C6-DE8CA5753DF6}"/>
                  </a:ext>
                </a:extLst>
              </p:cNvPr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>
                <a:extLst>
                  <a:ext uri="{FF2B5EF4-FFF2-40B4-BE49-F238E27FC236}">
                    <a16:creationId xmlns:a16="http://schemas.microsoft.com/office/drawing/2014/main" id="{F9306721-EC61-F5FF-1546-8D7A7A891940}"/>
                  </a:ext>
                </a:extLst>
              </p:cNvPr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>
                <a:extLst>
                  <a:ext uri="{FF2B5EF4-FFF2-40B4-BE49-F238E27FC236}">
                    <a16:creationId xmlns:a16="http://schemas.microsoft.com/office/drawing/2014/main" id="{5A7B200F-FE33-C771-7DD6-8636D8FEA89E}"/>
                  </a:ext>
                </a:extLst>
              </p:cNvPr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>
                <a:extLst>
                  <a:ext uri="{FF2B5EF4-FFF2-40B4-BE49-F238E27FC236}">
                    <a16:creationId xmlns:a16="http://schemas.microsoft.com/office/drawing/2014/main" id="{CB172174-1540-12B3-8B79-4AEAAE4CC0AC}"/>
                  </a:ext>
                </a:extLst>
              </p:cNvPr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>
                <a:extLst>
                  <a:ext uri="{FF2B5EF4-FFF2-40B4-BE49-F238E27FC236}">
                    <a16:creationId xmlns:a16="http://schemas.microsoft.com/office/drawing/2014/main" id="{4CC9F83C-71E2-3541-1C04-4133627F6E79}"/>
                  </a:ext>
                </a:extLst>
              </p:cNvPr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>
                <a:extLst>
                  <a:ext uri="{FF2B5EF4-FFF2-40B4-BE49-F238E27FC236}">
                    <a16:creationId xmlns:a16="http://schemas.microsoft.com/office/drawing/2014/main" id="{EA80A455-0E9F-5940-BD4F-2879496D7966}"/>
                  </a:ext>
                </a:extLst>
              </p:cNvPr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>
                <a:extLst>
                  <a:ext uri="{FF2B5EF4-FFF2-40B4-BE49-F238E27FC236}">
                    <a16:creationId xmlns:a16="http://schemas.microsoft.com/office/drawing/2014/main" id="{7ABAE610-9900-9D4B-8E76-4BE50D1D2079}"/>
                  </a:ext>
                </a:extLst>
              </p:cNvPr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>
                <a:extLst>
                  <a:ext uri="{FF2B5EF4-FFF2-40B4-BE49-F238E27FC236}">
                    <a16:creationId xmlns:a16="http://schemas.microsoft.com/office/drawing/2014/main" id="{8171A142-E9B6-0D18-D398-018AC4F21860}"/>
                  </a:ext>
                </a:extLst>
              </p:cNvPr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>
                <a:extLst>
                  <a:ext uri="{FF2B5EF4-FFF2-40B4-BE49-F238E27FC236}">
                    <a16:creationId xmlns:a16="http://schemas.microsoft.com/office/drawing/2014/main" id="{BC9AFD7B-F018-114D-73AD-70C0A0F283B6}"/>
                  </a:ext>
                </a:extLst>
              </p:cNvPr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>
                <a:extLst>
                  <a:ext uri="{FF2B5EF4-FFF2-40B4-BE49-F238E27FC236}">
                    <a16:creationId xmlns:a16="http://schemas.microsoft.com/office/drawing/2014/main" id="{F5091C33-89FB-7A42-A3F6-27D987C0B087}"/>
                  </a:ext>
                </a:extLst>
              </p:cNvPr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>
                <a:extLst>
                  <a:ext uri="{FF2B5EF4-FFF2-40B4-BE49-F238E27FC236}">
                    <a16:creationId xmlns:a16="http://schemas.microsoft.com/office/drawing/2014/main" id="{AFEFC8CC-E29E-2498-7A95-282B58CA3F67}"/>
                  </a:ext>
                </a:extLst>
              </p:cNvPr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>
                <a:extLst>
                  <a:ext uri="{FF2B5EF4-FFF2-40B4-BE49-F238E27FC236}">
                    <a16:creationId xmlns:a16="http://schemas.microsoft.com/office/drawing/2014/main" id="{101E75DF-245C-39FD-91B4-49E6571B20FF}"/>
                  </a:ext>
                </a:extLst>
              </p:cNvPr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>
                <a:extLst>
                  <a:ext uri="{FF2B5EF4-FFF2-40B4-BE49-F238E27FC236}">
                    <a16:creationId xmlns:a16="http://schemas.microsoft.com/office/drawing/2014/main" id="{105C77A7-CF84-446E-3B74-0595B130D215}"/>
                  </a:ext>
                </a:extLst>
              </p:cNvPr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>
                <a:extLst>
                  <a:ext uri="{FF2B5EF4-FFF2-40B4-BE49-F238E27FC236}">
                    <a16:creationId xmlns:a16="http://schemas.microsoft.com/office/drawing/2014/main" id="{2DA1DCB6-7234-6862-E46E-8C5DB43C68B8}"/>
                  </a:ext>
                </a:extLst>
              </p:cNvPr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>
                <a:extLst>
                  <a:ext uri="{FF2B5EF4-FFF2-40B4-BE49-F238E27FC236}">
                    <a16:creationId xmlns:a16="http://schemas.microsoft.com/office/drawing/2014/main" id="{CA8B6E77-2ADB-F82E-E68D-FA6FE3C64043}"/>
                  </a:ext>
                </a:extLst>
              </p:cNvPr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79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A17B3-B222-EC4F-265A-A61EA37BDCE5}"/>
              </a:ext>
            </a:extLst>
          </p:cNvPr>
          <p:cNvSpPr txBox="1"/>
          <p:nvPr/>
        </p:nvSpPr>
        <p:spPr>
          <a:xfrm>
            <a:off x="720000" y="1600200"/>
            <a:ext cx="73326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 High Employee Turnover</a:t>
            </a:r>
            <a:r>
              <a:rPr lang="en-US" dirty="0"/>
              <a:t>: Look into why 84% of employees are leaving by using surveys and exit interviews. Take steps to keep employees happy and reduce the number of people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Balance Hiring and Retention</a:t>
            </a:r>
            <a:r>
              <a:rPr lang="en-US" dirty="0"/>
              <a:t>: Since there have been more new hires since 2018, focus on better onboarding, mentoring, and development programs to keep new employees and help them grow within the company.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6"/>
          <p:cNvSpPr txBox="1">
            <a:spLocks noGrp="1"/>
          </p:cNvSpPr>
          <p:nvPr>
            <p:ph type="title"/>
          </p:nvPr>
        </p:nvSpPr>
        <p:spPr>
          <a:xfrm>
            <a:off x="1032020" y="171835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41" name="Google Shape;1341;p46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4" name="Google Shape;1354;p46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355" name="Google Shape;1355;p46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356" name="Google Shape;1356;p4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46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372" name="Google Shape;1372;p46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6"/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6"/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6"/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6"/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6"/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6"/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46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400" name="Google Shape;1400;p4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4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4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8" name="Google Shape;1408;p46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1" name="Google Shape;1421;p46"/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5" name="Google Shape;1425;p46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426" name="Google Shape;1426;p46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EE8342-1B3C-1D0D-392E-5F2C564BF9C2}"/>
              </a:ext>
            </a:extLst>
          </p:cNvPr>
          <p:cNvSpPr txBox="1"/>
          <p:nvPr/>
        </p:nvSpPr>
        <p:spPr>
          <a:xfrm>
            <a:off x="635287" y="3618360"/>
            <a:ext cx="4926203" cy="998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>
            <a:spLocks noGrp="1"/>
          </p:cNvSpPr>
          <p:nvPr>
            <p:ph type="subTitle" idx="13"/>
          </p:nvPr>
        </p:nvSpPr>
        <p:spPr>
          <a:xfrm>
            <a:off x="5466000" y="1302132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9"/>
          </p:nvPr>
        </p:nvSpPr>
        <p:spPr>
          <a:xfrm>
            <a:off x="1524375" y="1302132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15"/>
          </p:nvPr>
        </p:nvSpPr>
        <p:spPr>
          <a:xfrm>
            <a:off x="5526231" y="2926024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mathematical concepts in real-world scenarios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Data Overview</a:t>
            </a:r>
            <a:endParaRPr dirty="0"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5420350" y="1999050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the data and make it ready to analyze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Recommendations For Stakeholders</a:t>
            </a:r>
            <a:endParaRPr dirty="0"/>
          </a:p>
        </p:txBody>
      </p:sp>
      <p:sp>
        <p:nvSpPr>
          <p:cNvPr id="768" name="Google Shape;768;p29"/>
          <p:cNvSpPr txBox="1">
            <a:spLocks noGrp="1"/>
          </p:cNvSpPr>
          <p:nvPr>
            <p:ph type="title" idx="6"/>
          </p:nvPr>
        </p:nvSpPr>
        <p:spPr>
          <a:xfrm>
            <a:off x="859275" y="3080674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69" name="Google Shape;769;p29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8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Using </a:t>
            </a:r>
            <a:r>
              <a:rPr lang="en-US" dirty="0" err="1"/>
              <a:t>PowerBI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871075" y="2645911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2"/>
          </p:nvPr>
        </p:nvSpPr>
        <p:spPr>
          <a:xfrm>
            <a:off x="651174" y="1103523"/>
            <a:ext cx="7408819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HR data analysis project aims to uncover patterns in employee performance, satisfaction, and turnover by analyzing past HR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Data Set Attributes: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Employee information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Performance ratings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Education levels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Rating categories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Satisfaction levels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Project Objective: </a:t>
            </a:r>
            <a:r>
              <a:rPr lang="en-US" dirty="0"/>
              <a:t>The goal is to deliver insights that will guide management in making data-driven decisions to enhance employee retention and performance.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>
          <a:extLst>
            <a:ext uri="{FF2B5EF4-FFF2-40B4-BE49-F238E27FC236}">
              <a16:creationId xmlns:a16="http://schemas.microsoft.com/office/drawing/2014/main" id="{A9A070CA-CF9A-9CC1-F4F1-3CD31FD0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>
            <a:extLst>
              <a:ext uri="{FF2B5EF4-FFF2-40B4-BE49-F238E27FC236}">
                <a16:creationId xmlns:a16="http://schemas.microsoft.com/office/drawing/2014/main" id="{22375690-828F-69DF-2AC9-70E1E97ED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1075" y="2645911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</a:t>
            </a:r>
          </a:p>
        </p:txBody>
      </p:sp>
      <p:sp>
        <p:nvSpPr>
          <p:cNvPr id="784" name="Google Shape;784;p31">
            <a:extLst>
              <a:ext uri="{FF2B5EF4-FFF2-40B4-BE49-F238E27FC236}">
                <a16:creationId xmlns:a16="http://schemas.microsoft.com/office/drawing/2014/main" id="{7E75164A-CD99-C297-6926-4BB23299502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85" name="Google Shape;785;p31">
            <a:extLst>
              <a:ext uri="{FF2B5EF4-FFF2-40B4-BE49-F238E27FC236}">
                <a16:creationId xmlns:a16="http://schemas.microsoft.com/office/drawing/2014/main" id="{0606F59B-B061-B4C7-08AF-5E8EA4ABE7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86" name="Google Shape;786;p31">
            <a:extLst>
              <a:ext uri="{FF2B5EF4-FFF2-40B4-BE49-F238E27FC236}">
                <a16:creationId xmlns:a16="http://schemas.microsoft.com/office/drawing/2014/main" id="{EDD42D60-D55F-FB30-DF22-AB40254C63B9}"/>
              </a:ext>
            </a:extLst>
          </p:cNvPr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>
              <a:extLst>
                <a:ext uri="{FF2B5EF4-FFF2-40B4-BE49-F238E27FC236}">
                  <a16:creationId xmlns:a16="http://schemas.microsoft.com/office/drawing/2014/main" id="{501CABE5-2900-1E87-5B94-4D6C284D00B8}"/>
                </a:ext>
              </a:extLst>
            </p:cNvPr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>
                <a:extLst>
                  <a:ext uri="{FF2B5EF4-FFF2-40B4-BE49-F238E27FC236}">
                    <a16:creationId xmlns:a16="http://schemas.microsoft.com/office/drawing/2014/main" id="{675AE841-4132-B6A4-4ED6-CE549728174D}"/>
                  </a:ext>
                </a:extLst>
              </p:cNvPr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>
                <a:extLst>
                  <a:ext uri="{FF2B5EF4-FFF2-40B4-BE49-F238E27FC236}">
                    <a16:creationId xmlns:a16="http://schemas.microsoft.com/office/drawing/2014/main" id="{F2541324-72EB-63CA-374A-35071B63E468}"/>
                  </a:ext>
                </a:extLst>
              </p:cNvPr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>
                <a:extLst>
                  <a:ext uri="{FF2B5EF4-FFF2-40B4-BE49-F238E27FC236}">
                    <a16:creationId xmlns:a16="http://schemas.microsoft.com/office/drawing/2014/main" id="{01A49E1A-FA00-87B3-5B59-0655353E5F35}"/>
                  </a:ext>
                </a:extLst>
              </p:cNvPr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>
                <a:extLst>
                  <a:ext uri="{FF2B5EF4-FFF2-40B4-BE49-F238E27FC236}">
                    <a16:creationId xmlns:a16="http://schemas.microsoft.com/office/drawing/2014/main" id="{EFD67818-DEE7-741E-9BE8-17486A86B402}"/>
                  </a:ext>
                </a:extLst>
              </p:cNvPr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>
                <a:extLst>
                  <a:ext uri="{FF2B5EF4-FFF2-40B4-BE49-F238E27FC236}">
                    <a16:creationId xmlns:a16="http://schemas.microsoft.com/office/drawing/2014/main" id="{CC2242FE-AFD0-0A54-0877-D4F8E7A5055A}"/>
                  </a:ext>
                </a:extLst>
              </p:cNvPr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>
                <a:extLst>
                  <a:ext uri="{FF2B5EF4-FFF2-40B4-BE49-F238E27FC236}">
                    <a16:creationId xmlns:a16="http://schemas.microsoft.com/office/drawing/2014/main" id="{E55F7C95-1532-F5AB-AA1D-B29B36472C60}"/>
                  </a:ext>
                </a:extLst>
              </p:cNvPr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>
                <a:extLst>
                  <a:ext uri="{FF2B5EF4-FFF2-40B4-BE49-F238E27FC236}">
                    <a16:creationId xmlns:a16="http://schemas.microsoft.com/office/drawing/2014/main" id="{2B7D67A9-F8E0-8EA7-215C-2B858951D63D}"/>
                  </a:ext>
                </a:extLst>
              </p:cNvPr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>
                <a:extLst>
                  <a:ext uri="{FF2B5EF4-FFF2-40B4-BE49-F238E27FC236}">
                    <a16:creationId xmlns:a16="http://schemas.microsoft.com/office/drawing/2014/main" id="{0BDD964A-36D8-FA5B-DAE1-0D53B9285751}"/>
                  </a:ext>
                </a:extLst>
              </p:cNvPr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>
                <a:extLst>
                  <a:ext uri="{FF2B5EF4-FFF2-40B4-BE49-F238E27FC236}">
                    <a16:creationId xmlns:a16="http://schemas.microsoft.com/office/drawing/2014/main" id="{A75A4004-14F4-48FD-C240-808A217B1701}"/>
                  </a:ext>
                </a:extLst>
              </p:cNvPr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>
                <a:extLst>
                  <a:ext uri="{FF2B5EF4-FFF2-40B4-BE49-F238E27FC236}">
                    <a16:creationId xmlns:a16="http://schemas.microsoft.com/office/drawing/2014/main" id="{09044A14-8A36-1F98-B082-940193D384AA}"/>
                  </a:ext>
                </a:extLst>
              </p:cNvPr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>
                <a:extLst>
                  <a:ext uri="{FF2B5EF4-FFF2-40B4-BE49-F238E27FC236}">
                    <a16:creationId xmlns:a16="http://schemas.microsoft.com/office/drawing/2014/main" id="{0E45BB34-A9EB-FE46-48EF-CC866C8A81D0}"/>
                  </a:ext>
                </a:extLst>
              </p:cNvPr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>
                <a:extLst>
                  <a:ext uri="{FF2B5EF4-FFF2-40B4-BE49-F238E27FC236}">
                    <a16:creationId xmlns:a16="http://schemas.microsoft.com/office/drawing/2014/main" id="{082FBCCC-2D3A-9C82-FE68-C0467198404C}"/>
                  </a:ext>
                </a:extLst>
              </p:cNvPr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>
                <a:extLst>
                  <a:ext uri="{FF2B5EF4-FFF2-40B4-BE49-F238E27FC236}">
                    <a16:creationId xmlns:a16="http://schemas.microsoft.com/office/drawing/2014/main" id="{5A0EC483-88EB-FD38-7AE0-8348318058BC}"/>
                  </a:ext>
                </a:extLst>
              </p:cNvPr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>
                <a:extLst>
                  <a:ext uri="{FF2B5EF4-FFF2-40B4-BE49-F238E27FC236}">
                    <a16:creationId xmlns:a16="http://schemas.microsoft.com/office/drawing/2014/main" id="{4541A9E2-3F2D-BB55-C5F6-516B6CF8887E}"/>
                  </a:ext>
                </a:extLst>
              </p:cNvPr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>
                <a:extLst>
                  <a:ext uri="{FF2B5EF4-FFF2-40B4-BE49-F238E27FC236}">
                    <a16:creationId xmlns:a16="http://schemas.microsoft.com/office/drawing/2014/main" id="{393CF8C3-1C7A-77C3-289E-415BF21101BD}"/>
                  </a:ext>
                </a:extLst>
              </p:cNvPr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>
                <a:extLst>
                  <a:ext uri="{FF2B5EF4-FFF2-40B4-BE49-F238E27FC236}">
                    <a16:creationId xmlns:a16="http://schemas.microsoft.com/office/drawing/2014/main" id="{2E62EDD4-20F8-5F58-5CD3-0439656DDFD6}"/>
                  </a:ext>
                </a:extLst>
              </p:cNvPr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>
                <a:extLst>
                  <a:ext uri="{FF2B5EF4-FFF2-40B4-BE49-F238E27FC236}">
                    <a16:creationId xmlns:a16="http://schemas.microsoft.com/office/drawing/2014/main" id="{380F4DB1-5C45-5B9F-75A6-F31AA06F1DD8}"/>
                  </a:ext>
                </a:extLst>
              </p:cNvPr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>
                <a:extLst>
                  <a:ext uri="{FF2B5EF4-FFF2-40B4-BE49-F238E27FC236}">
                    <a16:creationId xmlns:a16="http://schemas.microsoft.com/office/drawing/2014/main" id="{110F8202-EDAD-9D44-45CD-FEC602B91D6A}"/>
                  </a:ext>
                </a:extLst>
              </p:cNvPr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>
                <a:extLst>
                  <a:ext uri="{FF2B5EF4-FFF2-40B4-BE49-F238E27FC236}">
                    <a16:creationId xmlns:a16="http://schemas.microsoft.com/office/drawing/2014/main" id="{DD703B5C-0276-F886-A255-F03B92657EE2}"/>
                  </a:ext>
                </a:extLst>
              </p:cNvPr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>
              <a:extLst>
                <a:ext uri="{FF2B5EF4-FFF2-40B4-BE49-F238E27FC236}">
                  <a16:creationId xmlns:a16="http://schemas.microsoft.com/office/drawing/2014/main" id="{D2AEDC9F-2941-BCC8-947B-79EDC6C23382}"/>
                </a:ext>
              </a:extLst>
            </p:cNvPr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>
                <a:extLst>
                  <a:ext uri="{FF2B5EF4-FFF2-40B4-BE49-F238E27FC236}">
                    <a16:creationId xmlns:a16="http://schemas.microsoft.com/office/drawing/2014/main" id="{B451E967-2382-DCFC-9B7D-04A5BAB0847D}"/>
                  </a:ext>
                </a:extLst>
              </p:cNvPr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>
                <a:extLst>
                  <a:ext uri="{FF2B5EF4-FFF2-40B4-BE49-F238E27FC236}">
                    <a16:creationId xmlns:a16="http://schemas.microsoft.com/office/drawing/2014/main" id="{61D79688-1909-355B-2BA7-B99B5883096A}"/>
                  </a:ext>
                </a:extLst>
              </p:cNvPr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>
              <a:extLst>
                <a:ext uri="{FF2B5EF4-FFF2-40B4-BE49-F238E27FC236}">
                  <a16:creationId xmlns:a16="http://schemas.microsoft.com/office/drawing/2014/main" id="{93B23A34-DB98-172C-7C6A-6EE7AE4694F8}"/>
                </a:ext>
              </a:extLst>
            </p:cNvPr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>
              <a:extLst>
                <a:ext uri="{FF2B5EF4-FFF2-40B4-BE49-F238E27FC236}">
                  <a16:creationId xmlns:a16="http://schemas.microsoft.com/office/drawing/2014/main" id="{101369ED-1EFB-0CCB-B520-20B427DE4FE8}"/>
                </a:ext>
              </a:extLst>
            </p:cNvPr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>
              <a:extLst>
                <a:ext uri="{FF2B5EF4-FFF2-40B4-BE49-F238E27FC236}">
                  <a16:creationId xmlns:a16="http://schemas.microsoft.com/office/drawing/2014/main" id="{D775CE9F-E433-6D51-74E8-A1125042F31D}"/>
                </a:ext>
              </a:extLst>
            </p:cNvPr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>
              <a:extLst>
                <a:ext uri="{FF2B5EF4-FFF2-40B4-BE49-F238E27FC236}">
                  <a16:creationId xmlns:a16="http://schemas.microsoft.com/office/drawing/2014/main" id="{62640099-2819-7D92-8491-9F0347ED088F}"/>
                </a:ext>
              </a:extLst>
            </p:cNvPr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>
                <a:extLst>
                  <a:ext uri="{FF2B5EF4-FFF2-40B4-BE49-F238E27FC236}">
                    <a16:creationId xmlns:a16="http://schemas.microsoft.com/office/drawing/2014/main" id="{72D3068D-3BB8-CBD4-E7F9-3CEC2C147670}"/>
                  </a:ext>
                </a:extLst>
              </p:cNvPr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>
                <a:extLst>
                  <a:ext uri="{FF2B5EF4-FFF2-40B4-BE49-F238E27FC236}">
                    <a16:creationId xmlns:a16="http://schemas.microsoft.com/office/drawing/2014/main" id="{E5E58E27-FAC4-ABB6-6C45-4D19A59B3DD5}"/>
                  </a:ext>
                </a:extLst>
              </p:cNvPr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>
                <a:extLst>
                  <a:ext uri="{FF2B5EF4-FFF2-40B4-BE49-F238E27FC236}">
                    <a16:creationId xmlns:a16="http://schemas.microsoft.com/office/drawing/2014/main" id="{C2A8ECB2-6A85-1A57-EFB3-0C9C45F83D47}"/>
                  </a:ext>
                </a:extLst>
              </p:cNvPr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>
                <a:extLst>
                  <a:ext uri="{FF2B5EF4-FFF2-40B4-BE49-F238E27FC236}">
                    <a16:creationId xmlns:a16="http://schemas.microsoft.com/office/drawing/2014/main" id="{BBFDC4FF-4730-F549-5020-028DD3F56088}"/>
                  </a:ext>
                </a:extLst>
              </p:cNvPr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>
                <a:extLst>
                  <a:ext uri="{FF2B5EF4-FFF2-40B4-BE49-F238E27FC236}">
                    <a16:creationId xmlns:a16="http://schemas.microsoft.com/office/drawing/2014/main" id="{CF06246A-EC74-32E9-09E0-28BA0DC7F216}"/>
                  </a:ext>
                </a:extLst>
              </p:cNvPr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>
                <a:extLst>
                  <a:ext uri="{FF2B5EF4-FFF2-40B4-BE49-F238E27FC236}">
                    <a16:creationId xmlns:a16="http://schemas.microsoft.com/office/drawing/2014/main" id="{5604D430-DC3A-0002-2982-555B32BF2659}"/>
                  </a:ext>
                </a:extLst>
              </p:cNvPr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>
                <a:extLst>
                  <a:ext uri="{FF2B5EF4-FFF2-40B4-BE49-F238E27FC236}">
                    <a16:creationId xmlns:a16="http://schemas.microsoft.com/office/drawing/2014/main" id="{17104A09-EE50-199B-FF76-96C7B9E6A7EB}"/>
                  </a:ext>
                </a:extLst>
              </p:cNvPr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>
                <a:extLst>
                  <a:ext uri="{FF2B5EF4-FFF2-40B4-BE49-F238E27FC236}">
                    <a16:creationId xmlns:a16="http://schemas.microsoft.com/office/drawing/2014/main" id="{8D7A7772-10DD-2DB9-CD5B-4144F897B9B2}"/>
                  </a:ext>
                </a:extLst>
              </p:cNvPr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>
                <a:extLst>
                  <a:ext uri="{FF2B5EF4-FFF2-40B4-BE49-F238E27FC236}">
                    <a16:creationId xmlns:a16="http://schemas.microsoft.com/office/drawing/2014/main" id="{35082965-1B20-25D8-AEDD-76490D3347E7}"/>
                  </a:ext>
                </a:extLst>
              </p:cNvPr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>
                <a:extLst>
                  <a:ext uri="{FF2B5EF4-FFF2-40B4-BE49-F238E27FC236}">
                    <a16:creationId xmlns:a16="http://schemas.microsoft.com/office/drawing/2014/main" id="{79E37496-01A5-61C2-BFA0-008CB685F5CC}"/>
                  </a:ext>
                </a:extLst>
              </p:cNvPr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>
                <a:extLst>
                  <a:ext uri="{FF2B5EF4-FFF2-40B4-BE49-F238E27FC236}">
                    <a16:creationId xmlns:a16="http://schemas.microsoft.com/office/drawing/2014/main" id="{E30DB4AA-F466-6BE8-4119-225CF79B5D52}"/>
                  </a:ext>
                </a:extLst>
              </p:cNvPr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>
                <a:extLst>
                  <a:ext uri="{FF2B5EF4-FFF2-40B4-BE49-F238E27FC236}">
                    <a16:creationId xmlns:a16="http://schemas.microsoft.com/office/drawing/2014/main" id="{7AE3DA6F-4EDE-1CBB-0503-705673DD4B8D}"/>
                  </a:ext>
                </a:extLst>
              </p:cNvPr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>
                <a:extLst>
                  <a:ext uri="{FF2B5EF4-FFF2-40B4-BE49-F238E27FC236}">
                    <a16:creationId xmlns:a16="http://schemas.microsoft.com/office/drawing/2014/main" id="{0DC9F670-56CB-EE3C-BFD2-D940E5C7507D}"/>
                  </a:ext>
                </a:extLst>
              </p:cNvPr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>
                <a:extLst>
                  <a:ext uri="{FF2B5EF4-FFF2-40B4-BE49-F238E27FC236}">
                    <a16:creationId xmlns:a16="http://schemas.microsoft.com/office/drawing/2014/main" id="{63AD8C69-0EAA-5417-FBC3-0097B14EC580}"/>
                  </a:ext>
                </a:extLst>
              </p:cNvPr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>
                <a:extLst>
                  <a:ext uri="{FF2B5EF4-FFF2-40B4-BE49-F238E27FC236}">
                    <a16:creationId xmlns:a16="http://schemas.microsoft.com/office/drawing/2014/main" id="{81BBDD43-EE19-DBD0-886B-F176261F6379}"/>
                  </a:ext>
                </a:extLst>
              </p:cNvPr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>
                <a:extLst>
                  <a:ext uri="{FF2B5EF4-FFF2-40B4-BE49-F238E27FC236}">
                    <a16:creationId xmlns:a16="http://schemas.microsoft.com/office/drawing/2014/main" id="{AFDEBDE7-E48C-99AD-F839-AD06760C491A}"/>
                  </a:ext>
                </a:extLst>
              </p:cNvPr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>
                <a:extLst>
                  <a:ext uri="{FF2B5EF4-FFF2-40B4-BE49-F238E27FC236}">
                    <a16:creationId xmlns:a16="http://schemas.microsoft.com/office/drawing/2014/main" id="{D1CCC416-1B13-305C-0B17-8D97F69B5302}"/>
                  </a:ext>
                </a:extLst>
              </p:cNvPr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>
                <a:extLst>
                  <a:ext uri="{FF2B5EF4-FFF2-40B4-BE49-F238E27FC236}">
                    <a16:creationId xmlns:a16="http://schemas.microsoft.com/office/drawing/2014/main" id="{2ECE263D-2D43-3376-9673-9D4D5CFD79B3}"/>
                  </a:ext>
                </a:extLst>
              </p:cNvPr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>
                <a:extLst>
                  <a:ext uri="{FF2B5EF4-FFF2-40B4-BE49-F238E27FC236}">
                    <a16:creationId xmlns:a16="http://schemas.microsoft.com/office/drawing/2014/main" id="{71C7E86A-9293-BCAA-4CAA-04798589D803}"/>
                  </a:ext>
                </a:extLst>
              </p:cNvPr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>
                <a:extLst>
                  <a:ext uri="{FF2B5EF4-FFF2-40B4-BE49-F238E27FC236}">
                    <a16:creationId xmlns:a16="http://schemas.microsoft.com/office/drawing/2014/main" id="{312804FF-4A74-C497-8200-C5E25213BDCE}"/>
                  </a:ext>
                </a:extLst>
              </p:cNvPr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>
                <a:extLst>
                  <a:ext uri="{FF2B5EF4-FFF2-40B4-BE49-F238E27FC236}">
                    <a16:creationId xmlns:a16="http://schemas.microsoft.com/office/drawing/2014/main" id="{A5918578-5C55-1158-24BE-346A407DB3BE}"/>
                  </a:ext>
                </a:extLst>
              </p:cNvPr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>
                <a:extLst>
                  <a:ext uri="{FF2B5EF4-FFF2-40B4-BE49-F238E27FC236}">
                    <a16:creationId xmlns:a16="http://schemas.microsoft.com/office/drawing/2014/main" id="{8EC46BE3-4200-9AAF-DDFA-236F71400AEC}"/>
                  </a:ext>
                </a:extLst>
              </p:cNvPr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>
                <a:extLst>
                  <a:ext uri="{FF2B5EF4-FFF2-40B4-BE49-F238E27FC236}">
                    <a16:creationId xmlns:a16="http://schemas.microsoft.com/office/drawing/2014/main" id="{86A77EBB-94AD-F43C-92F7-B19A2304DEAF}"/>
                  </a:ext>
                </a:extLst>
              </p:cNvPr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>
                <a:extLst>
                  <a:ext uri="{FF2B5EF4-FFF2-40B4-BE49-F238E27FC236}">
                    <a16:creationId xmlns:a16="http://schemas.microsoft.com/office/drawing/2014/main" id="{5A6D5EB9-DEDC-C61D-8239-4C4A637FCCBC}"/>
                  </a:ext>
                </a:extLst>
              </p:cNvPr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>
                <a:extLst>
                  <a:ext uri="{FF2B5EF4-FFF2-40B4-BE49-F238E27FC236}">
                    <a16:creationId xmlns:a16="http://schemas.microsoft.com/office/drawing/2014/main" id="{A166026B-6C72-2F34-1C8E-D32546D5773B}"/>
                  </a:ext>
                </a:extLst>
              </p:cNvPr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>
                <a:extLst>
                  <a:ext uri="{FF2B5EF4-FFF2-40B4-BE49-F238E27FC236}">
                    <a16:creationId xmlns:a16="http://schemas.microsoft.com/office/drawing/2014/main" id="{67287D70-671B-1DA4-0A61-7EE712ABB205}"/>
                  </a:ext>
                </a:extLst>
              </p:cNvPr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>
                <a:extLst>
                  <a:ext uri="{FF2B5EF4-FFF2-40B4-BE49-F238E27FC236}">
                    <a16:creationId xmlns:a16="http://schemas.microsoft.com/office/drawing/2014/main" id="{F70BC3E3-D475-C33E-4030-8FE43E258BC2}"/>
                  </a:ext>
                </a:extLst>
              </p:cNvPr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>
                <a:extLst>
                  <a:ext uri="{FF2B5EF4-FFF2-40B4-BE49-F238E27FC236}">
                    <a16:creationId xmlns:a16="http://schemas.microsoft.com/office/drawing/2014/main" id="{8B05B799-4F01-7603-0397-63253A9EF360}"/>
                  </a:ext>
                </a:extLst>
              </p:cNvPr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>
                <a:extLst>
                  <a:ext uri="{FF2B5EF4-FFF2-40B4-BE49-F238E27FC236}">
                    <a16:creationId xmlns:a16="http://schemas.microsoft.com/office/drawing/2014/main" id="{0A84B65C-7102-0CF7-7DFB-E1C7B8556290}"/>
                  </a:ext>
                </a:extLst>
              </p:cNvPr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>
                <a:extLst>
                  <a:ext uri="{FF2B5EF4-FFF2-40B4-BE49-F238E27FC236}">
                    <a16:creationId xmlns:a16="http://schemas.microsoft.com/office/drawing/2014/main" id="{5098635A-C4BB-2A6D-EEA4-A64B1A3113A4}"/>
                  </a:ext>
                </a:extLst>
              </p:cNvPr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>
                <a:extLst>
                  <a:ext uri="{FF2B5EF4-FFF2-40B4-BE49-F238E27FC236}">
                    <a16:creationId xmlns:a16="http://schemas.microsoft.com/office/drawing/2014/main" id="{050E34AC-3EE8-23A6-E2FB-5672BD4E98D5}"/>
                  </a:ext>
                </a:extLst>
              </p:cNvPr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>
                <a:extLst>
                  <a:ext uri="{FF2B5EF4-FFF2-40B4-BE49-F238E27FC236}">
                    <a16:creationId xmlns:a16="http://schemas.microsoft.com/office/drawing/2014/main" id="{EF90E9BC-C0F0-F0F1-FB3F-65C9EB479050}"/>
                  </a:ext>
                </a:extLst>
              </p:cNvPr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>
                <a:extLst>
                  <a:ext uri="{FF2B5EF4-FFF2-40B4-BE49-F238E27FC236}">
                    <a16:creationId xmlns:a16="http://schemas.microsoft.com/office/drawing/2014/main" id="{C9AEC509-EB4C-C6B4-DD15-807002C9E0A3}"/>
                  </a:ext>
                </a:extLst>
              </p:cNvPr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>
                <a:extLst>
                  <a:ext uri="{FF2B5EF4-FFF2-40B4-BE49-F238E27FC236}">
                    <a16:creationId xmlns:a16="http://schemas.microsoft.com/office/drawing/2014/main" id="{5C6CDAF6-E268-84EB-C637-1230A5C688F6}"/>
                  </a:ext>
                </a:extLst>
              </p:cNvPr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>
                <a:extLst>
                  <a:ext uri="{FF2B5EF4-FFF2-40B4-BE49-F238E27FC236}">
                    <a16:creationId xmlns:a16="http://schemas.microsoft.com/office/drawing/2014/main" id="{072D2975-77F0-3AAD-F4C3-8F946C487B54}"/>
                  </a:ext>
                </a:extLst>
              </p:cNvPr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>
                <a:extLst>
                  <a:ext uri="{FF2B5EF4-FFF2-40B4-BE49-F238E27FC236}">
                    <a16:creationId xmlns:a16="http://schemas.microsoft.com/office/drawing/2014/main" id="{D1616D9B-C153-6390-4905-3FE0B64573A8}"/>
                  </a:ext>
                </a:extLst>
              </p:cNvPr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>
                <a:extLst>
                  <a:ext uri="{FF2B5EF4-FFF2-40B4-BE49-F238E27FC236}">
                    <a16:creationId xmlns:a16="http://schemas.microsoft.com/office/drawing/2014/main" id="{0E6DD40B-945B-B181-3FEB-D7BC5EFA09FA}"/>
                  </a:ext>
                </a:extLst>
              </p:cNvPr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>
                <a:extLst>
                  <a:ext uri="{FF2B5EF4-FFF2-40B4-BE49-F238E27FC236}">
                    <a16:creationId xmlns:a16="http://schemas.microsoft.com/office/drawing/2014/main" id="{63DBF33C-616D-93FF-F86B-F1A3EC3549D5}"/>
                  </a:ext>
                </a:extLst>
              </p:cNvPr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>
                <a:extLst>
                  <a:ext uri="{FF2B5EF4-FFF2-40B4-BE49-F238E27FC236}">
                    <a16:creationId xmlns:a16="http://schemas.microsoft.com/office/drawing/2014/main" id="{EBA9F2E6-9542-7507-0D4B-5389E7C85D27}"/>
                  </a:ext>
                </a:extLst>
              </p:cNvPr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>
                <a:extLst>
                  <a:ext uri="{FF2B5EF4-FFF2-40B4-BE49-F238E27FC236}">
                    <a16:creationId xmlns:a16="http://schemas.microsoft.com/office/drawing/2014/main" id="{8F31C53B-158B-F091-D06A-8A715EEDF7BC}"/>
                  </a:ext>
                </a:extLst>
              </p:cNvPr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>
                <a:extLst>
                  <a:ext uri="{FF2B5EF4-FFF2-40B4-BE49-F238E27FC236}">
                    <a16:creationId xmlns:a16="http://schemas.microsoft.com/office/drawing/2014/main" id="{69B00F1D-D186-2A74-89A9-59F994614DF0}"/>
                  </a:ext>
                </a:extLst>
              </p:cNvPr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>
                <a:extLst>
                  <a:ext uri="{FF2B5EF4-FFF2-40B4-BE49-F238E27FC236}">
                    <a16:creationId xmlns:a16="http://schemas.microsoft.com/office/drawing/2014/main" id="{52485334-0516-B2F7-D231-DFA172D144CE}"/>
                  </a:ext>
                </a:extLst>
              </p:cNvPr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>
                <a:extLst>
                  <a:ext uri="{FF2B5EF4-FFF2-40B4-BE49-F238E27FC236}">
                    <a16:creationId xmlns:a16="http://schemas.microsoft.com/office/drawing/2014/main" id="{1D3D77D6-FAA1-9645-887A-BA0364F4389C}"/>
                  </a:ext>
                </a:extLst>
              </p:cNvPr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>
                <a:extLst>
                  <a:ext uri="{FF2B5EF4-FFF2-40B4-BE49-F238E27FC236}">
                    <a16:creationId xmlns:a16="http://schemas.microsoft.com/office/drawing/2014/main" id="{0E51F402-B91B-A9D5-E5ED-64093EBA5D39}"/>
                  </a:ext>
                </a:extLst>
              </p:cNvPr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>
                <a:extLst>
                  <a:ext uri="{FF2B5EF4-FFF2-40B4-BE49-F238E27FC236}">
                    <a16:creationId xmlns:a16="http://schemas.microsoft.com/office/drawing/2014/main" id="{8A29927F-552F-C677-2C8F-BD94948FD9A5}"/>
                  </a:ext>
                </a:extLst>
              </p:cNvPr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>
                <a:extLst>
                  <a:ext uri="{FF2B5EF4-FFF2-40B4-BE49-F238E27FC236}">
                    <a16:creationId xmlns:a16="http://schemas.microsoft.com/office/drawing/2014/main" id="{B2F6B8D8-F658-EA56-3FE1-91F838DDA8A3}"/>
                  </a:ext>
                </a:extLst>
              </p:cNvPr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>
                <a:extLst>
                  <a:ext uri="{FF2B5EF4-FFF2-40B4-BE49-F238E27FC236}">
                    <a16:creationId xmlns:a16="http://schemas.microsoft.com/office/drawing/2014/main" id="{79335FFB-E91B-0641-1ED7-76F4574255D7}"/>
                  </a:ext>
                </a:extLst>
              </p:cNvPr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>
                <a:extLst>
                  <a:ext uri="{FF2B5EF4-FFF2-40B4-BE49-F238E27FC236}">
                    <a16:creationId xmlns:a16="http://schemas.microsoft.com/office/drawing/2014/main" id="{E5282E63-776B-A0A8-FD50-CF00BBC1A0C2}"/>
                  </a:ext>
                </a:extLst>
              </p:cNvPr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>
                <a:extLst>
                  <a:ext uri="{FF2B5EF4-FFF2-40B4-BE49-F238E27FC236}">
                    <a16:creationId xmlns:a16="http://schemas.microsoft.com/office/drawing/2014/main" id="{445FA3BE-0A2C-D983-156E-C61A18579AA3}"/>
                  </a:ext>
                </a:extLst>
              </p:cNvPr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>
                <a:extLst>
                  <a:ext uri="{FF2B5EF4-FFF2-40B4-BE49-F238E27FC236}">
                    <a16:creationId xmlns:a16="http://schemas.microsoft.com/office/drawing/2014/main" id="{2F71AE34-F1AA-82D5-AA61-4665E132F06A}"/>
                  </a:ext>
                </a:extLst>
              </p:cNvPr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>
              <a:extLst>
                <a:ext uri="{FF2B5EF4-FFF2-40B4-BE49-F238E27FC236}">
                  <a16:creationId xmlns:a16="http://schemas.microsoft.com/office/drawing/2014/main" id="{C7010170-EEC6-4659-B369-5DF2B161E1BC}"/>
                </a:ext>
              </a:extLst>
            </p:cNvPr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>
                <a:extLst>
                  <a:ext uri="{FF2B5EF4-FFF2-40B4-BE49-F238E27FC236}">
                    <a16:creationId xmlns:a16="http://schemas.microsoft.com/office/drawing/2014/main" id="{6E541443-97B7-8FC2-F69C-3001408D3335}"/>
                  </a:ext>
                </a:extLst>
              </p:cNvPr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>
                <a:extLst>
                  <a:ext uri="{FF2B5EF4-FFF2-40B4-BE49-F238E27FC236}">
                    <a16:creationId xmlns:a16="http://schemas.microsoft.com/office/drawing/2014/main" id="{9658FE19-2859-B8D8-F7F2-BE0811D07CDB}"/>
                  </a:ext>
                </a:extLst>
              </p:cNvPr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>
                <a:extLst>
                  <a:ext uri="{FF2B5EF4-FFF2-40B4-BE49-F238E27FC236}">
                    <a16:creationId xmlns:a16="http://schemas.microsoft.com/office/drawing/2014/main" id="{F8CF9F89-FE4E-D16A-D5F9-657160B091EC}"/>
                  </a:ext>
                </a:extLst>
              </p:cNvPr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>
                <a:extLst>
                  <a:ext uri="{FF2B5EF4-FFF2-40B4-BE49-F238E27FC236}">
                    <a16:creationId xmlns:a16="http://schemas.microsoft.com/office/drawing/2014/main" id="{26D31975-A485-9F51-E536-42A9CE72BC45}"/>
                  </a:ext>
                </a:extLst>
              </p:cNvPr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>
                <a:extLst>
                  <a:ext uri="{FF2B5EF4-FFF2-40B4-BE49-F238E27FC236}">
                    <a16:creationId xmlns:a16="http://schemas.microsoft.com/office/drawing/2014/main" id="{836000E6-B34C-98E9-AD90-FC582E903B0E}"/>
                  </a:ext>
                </a:extLst>
              </p:cNvPr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>
                <a:extLst>
                  <a:ext uri="{FF2B5EF4-FFF2-40B4-BE49-F238E27FC236}">
                    <a16:creationId xmlns:a16="http://schemas.microsoft.com/office/drawing/2014/main" id="{0852D958-A5BB-A919-A4A4-B8A3DD0FBB32}"/>
                  </a:ext>
                </a:extLst>
              </p:cNvPr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>
                <a:extLst>
                  <a:ext uri="{FF2B5EF4-FFF2-40B4-BE49-F238E27FC236}">
                    <a16:creationId xmlns:a16="http://schemas.microsoft.com/office/drawing/2014/main" id="{5A8D5984-4EDC-5D8B-708B-9DE2DC982BB3}"/>
                  </a:ext>
                </a:extLst>
              </p:cNvPr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>
                <a:extLst>
                  <a:ext uri="{FF2B5EF4-FFF2-40B4-BE49-F238E27FC236}">
                    <a16:creationId xmlns:a16="http://schemas.microsoft.com/office/drawing/2014/main" id="{8FA182A6-5A35-91DC-B3C7-48750AA2AC62}"/>
                  </a:ext>
                </a:extLst>
              </p:cNvPr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>
                <a:extLst>
                  <a:ext uri="{FF2B5EF4-FFF2-40B4-BE49-F238E27FC236}">
                    <a16:creationId xmlns:a16="http://schemas.microsoft.com/office/drawing/2014/main" id="{5C463BDC-8AEB-B1A9-4480-DC59A21C4875}"/>
                  </a:ext>
                </a:extLst>
              </p:cNvPr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>
                <a:extLst>
                  <a:ext uri="{FF2B5EF4-FFF2-40B4-BE49-F238E27FC236}">
                    <a16:creationId xmlns:a16="http://schemas.microsoft.com/office/drawing/2014/main" id="{199C569F-6DDE-6D72-4AB5-DA6859F345D0}"/>
                  </a:ext>
                </a:extLst>
              </p:cNvPr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>
                <a:extLst>
                  <a:ext uri="{FF2B5EF4-FFF2-40B4-BE49-F238E27FC236}">
                    <a16:creationId xmlns:a16="http://schemas.microsoft.com/office/drawing/2014/main" id="{898932C7-62F8-B8A9-CF54-70E2B15F5546}"/>
                  </a:ext>
                </a:extLst>
              </p:cNvPr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>
                <a:extLst>
                  <a:ext uri="{FF2B5EF4-FFF2-40B4-BE49-F238E27FC236}">
                    <a16:creationId xmlns:a16="http://schemas.microsoft.com/office/drawing/2014/main" id="{5C2C28EB-F0D0-FB57-8977-7FEA43871B34}"/>
                  </a:ext>
                </a:extLst>
              </p:cNvPr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>
                <a:extLst>
                  <a:ext uri="{FF2B5EF4-FFF2-40B4-BE49-F238E27FC236}">
                    <a16:creationId xmlns:a16="http://schemas.microsoft.com/office/drawing/2014/main" id="{2D8C17A1-B852-5A46-DA01-B8AAD5225DEA}"/>
                  </a:ext>
                </a:extLst>
              </p:cNvPr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>
                <a:extLst>
                  <a:ext uri="{FF2B5EF4-FFF2-40B4-BE49-F238E27FC236}">
                    <a16:creationId xmlns:a16="http://schemas.microsoft.com/office/drawing/2014/main" id="{B1FDFAAB-5937-E544-9983-85348BD6F78F}"/>
                  </a:ext>
                </a:extLst>
              </p:cNvPr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>
                <a:extLst>
                  <a:ext uri="{FF2B5EF4-FFF2-40B4-BE49-F238E27FC236}">
                    <a16:creationId xmlns:a16="http://schemas.microsoft.com/office/drawing/2014/main" id="{A2FB21D7-BC1D-4BAA-8370-383CC298C7A0}"/>
                  </a:ext>
                </a:extLst>
              </p:cNvPr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48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>
            <a:spLocks noGrp="1"/>
          </p:cNvSpPr>
          <p:nvPr>
            <p:ph type="title"/>
          </p:nvPr>
        </p:nvSpPr>
        <p:spPr>
          <a:xfrm>
            <a:off x="2391900" y="32650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Raw Data In SQL</a:t>
            </a:r>
            <a:endParaRPr dirty="0"/>
          </a:p>
        </p:txBody>
      </p:sp>
      <p:sp>
        <p:nvSpPr>
          <p:cNvPr id="885" name="Google Shape;885;p32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314A4-DC63-5DA9-6E81-8BB726B7B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72496"/>
            <a:ext cx="7971503" cy="3762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D36DF6A0-69C5-8128-9403-7ED73F1D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69E8E1E4-F606-3087-796E-7E6A27F5F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32650"/>
            <a:ext cx="7308055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Renaming Columns And Checking Nulls &amp; </a:t>
            </a:r>
            <a:r>
              <a:rPr lang="en-US" sz="2800" dirty="0" err="1"/>
              <a:t>Dublicates</a:t>
            </a: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D823075A-71AF-7CCA-A3A1-280A87A47B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44A0F-58BE-68DD-90F0-5A32A04B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4" y="885825"/>
            <a:ext cx="7609612" cy="41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2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DDA90D32-E6CE-EA5D-72EC-4B2FE8256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5EC672B4-6254-EC7E-7543-950F2B1DB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32650"/>
            <a:ext cx="7308055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Adding Foreign Keys</a:t>
            </a: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0AC3989D-D8D1-E734-5B08-4487938DC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0CF94-B420-BC96-32E6-7E779A7B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13" y="828675"/>
            <a:ext cx="2976676" cy="3657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F5FB3-2BF5-5D89-A5BF-F5ED49D41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124" y="968045"/>
            <a:ext cx="5057870" cy="36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340D0C62-5BE1-CE1F-8835-BE639A08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>
            <a:extLst>
              <a:ext uri="{FF2B5EF4-FFF2-40B4-BE49-F238E27FC236}">
                <a16:creationId xmlns:a16="http://schemas.microsoft.com/office/drawing/2014/main" id="{45B83BC2-18A0-96D4-C735-0AE321042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769" y="32650"/>
            <a:ext cx="7586662" cy="85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Adding New Column And Dropping </a:t>
            </a:r>
            <a:r>
              <a:rPr lang="en-US" sz="2800" dirty="0" err="1"/>
              <a:t>Unnceceasry</a:t>
            </a:r>
            <a:r>
              <a:rPr lang="en-US" sz="2800" dirty="0"/>
              <a:t> Columns</a:t>
            </a:r>
            <a:endParaRPr sz="2800" dirty="0"/>
          </a:p>
        </p:txBody>
      </p:sp>
      <p:sp>
        <p:nvSpPr>
          <p:cNvPr id="885" name="Google Shape;885;p32">
            <a:extLst>
              <a:ext uri="{FF2B5EF4-FFF2-40B4-BE49-F238E27FC236}">
                <a16:creationId xmlns:a16="http://schemas.microsoft.com/office/drawing/2014/main" id="{3BBBF8E0-0776-EB8C-0C20-12CAC94CB5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5F20D-B316-46E9-79E4-87FBC9D5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964406"/>
            <a:ext cx="4121943" cy="363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06A28-A2A3-AD40-7FAA-5F3EFF6BB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52" y="1630530"/>
            <a:ext cx="3749812" cy="25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1503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226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Baloo 2 ExtraBold</vt:lpstr>
      <vt:lpstr>Arial</vt:lpstr>
      <vt:lpstr>Nunito Light</vt:lpstr>
      <vt:lpstr>Anaheim</vt:lpstr>
      <vt:lpstr>Calibri</vt:lpstr>
      <vt:lpstr>DM Sans</vt:lpstr>
      <vt:lpstr>Statistics and Data Analysis - 6th Grade by Slidesgo</vt:lpstr>
      <vt:lpstr>HR Analysis</vt:lpstr>
      <vt:lpstr>01</vt:lpstr>
      <vt:lpstr>Introduction</vt:lpstr>
      <vt:lpstr>Introduction</vt:lpstr>
      <vt:lpstr>Data Exploration</vt:lpstr>
      <vt:lpstr>Raw Data In SQL</vt:lpstr>
      <vt:lpstr>Renaming Columns And Checking Nulls &amp; Dublicates</vt:lpstr>
      <vt:lpstr>Adding Foreign Keys</vt:lpstr>
      <vt:lpstr>Adding New Column And Dropping Unnceceasry Columns</vt:lpstr>
      <vt:lpstr>Create View To Import in PowerBi</vt:lpstr>
      <vt:lpstr>Star Schema In PowerBi</vt:lpstr>
      <vt:lpstr>Dashboard</vt:lpstr>
      <vt:lpstr>PowerPoint Presentation</vt:lpstr>
      <vt:lpstr>PowerPoint Presentation</vt:lpstr>
      <vt:lpstr>PowerPoint Presentation</vt:lpstr>
      <vt:lpstr>Conclusion</vt:lpstr>
      <vt:lpstr>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amazon</dc:creator>
  <cp:lastModifiedBy>Abd El-Rahman Hesham</cp:lastModifiedBy>
  <cp:revision>2</cp:revision>
  <dcterms:modified xsi:type="dcterms:W3CDTF">2024-10-21T16:29:43Z</dcterms:modified>
</cp:coreProperties>
</file>