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43fd0c34c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43fd0c34c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43fd0c34c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43fd0c34c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43fd0c34c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43fd0c34c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43fd0c34c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43fd0c34c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43fd0c34c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43fd0c34c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43fd0c34c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43fd0c34c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Abdelrahmanhamdy33@gmail.com" TargetMode="External"/><Relationship Id="rId4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70500" y="1578400"/>
            <a:ext cx="54840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/>
              <a:t>Team Members</a:t>
            </a:r>
            <a:endParaRPr b="1"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Abdelrahman Hamdy Rezk (Team Lead)</a:t>
            </a:r>
            <a:endParaRPr b="1"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31350" y="1567550"/>
            <a:ext cx="4977600" cy="20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80000"/>
                </a:solidFill>
              </a:rPr>
              <a:t>Email</a:t>
            </a:r>
            <a:r>
              <a:rPr lang="en-GB"/>
              <a:t>: </a:t>
            </a:r>
            <a:r>
              <a:rPr b="1" lang="en-GB" sz="1600" u="sng">
                <a:solidFill>
                  <a:schemeClr val="hlink"/>
                </a:solidFill>
                <a:hlinkClick r:id="rId3"/>
              </a:rPr>
              <a:t>Abdelrahmanhamdy33@gmail.com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80000"/>
                </a:solidFill>
              </a:rPr>
              <a:t>Mobile</a:t>
            </a:r>
            <a:r>
              <a:rPr b="1" lang="en-GB" sz="1600"/>
              <a:t>: +20 1116259370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80000"/>
                </a:solidFill>
              </a:rPr>
              <a:t>Job Role</a:t>
            </a:r>
            <a:r>
              <a:rPr b="1" lang="en-GB" sz="1600"/>
              <a:t>: </a:t>
            </a:r>
            <a:r>
              <a:rPr b="1" lang="en-GB" sz="1600"/>
              <a:t>Project lead &amp; NLP Engineer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</a:endParaRPr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2999" y="1223225"/>
            <a:ext cx="3638376" cy="2939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Ali Osama Hassan </a:t>
            </a:r>
            <a:endParaRPr b="1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31350" y="1567550"/>
            <a:ext cx="4977600" cy="18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80000"/>
                </a:solidFill>
              </a:rPr>
              <a:t>Email</a:t>
            </a:r>
            <a:r>
              <a:rPr lang="en-GB"/>
              <a:t>: </a:t>
            </a:r>
            <a:r>
              <a:rPr b="1" lang="en-GB" sz="1600"/>
              <a:t>ali.osama202095@yahoo.com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80000"/>
                </a:solidFill>
              </a:rPr>
              <a:t>Mobile</a:t>
            </a:r>
            <a:r>
              <a:rPr b="1" lang="en-GB" sz="1600"/>
              <a:t>: </a:t>
            </a:r>
            <a:r>
              <a:rPr b="1" lang="en-GB" sz="1600"/>
              <a:t>+201116360991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80000"/>
                </a:solidFill>
              </a:rPr>
              <a:t>Job Role</a:t>
            </a:r>
            <a:r>
              <a:rPr b="1" lang="en-GB" sz="1600"/>
              <a:t>: </a:t>
            </a:r>
            <a:r>
              <a:rPr b="1" lang="en-GB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Scientist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8550" y="462200"/>
            <a:ext cx="3389850" cy="437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437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Abdulrahman Mohamed Kamar</a:t>
            </a:r>
            <a:endParaRPr b="1"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31350" y="1567550"/>
            <a:ext cx="4977600" cy="20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80000"/>
                </a:solidFill>
              </a:rPr>
              <a:t>Email</a:t>
            </a:r>
            <a:r>
              <a:rPr lang="en-GB"/>
              <a:t>: </a:t>
            </a:r>
            <a:r>
              <a:rPr b="1" lang="en-GB" sz="1600"/>
              <a:t>abdokamr94@gmail.com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80000"/>
                </a:solidFill>
              </a:rPr>
              <a:t>Mobile</a:t>
            </a:r>
            <a:r>
              <a:rPr b="1" lang="en-GB" sz="1600"/>
              <a:t>: +2</a:t>
            </a:r>
            <a:r>
              <a:rPr b="1" lang="en-GB" sz="1600"/>
              <a:t>0 1148706623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80000"/>
                </a:solidFill>
              </a:rPr>
              <a:t>Job Role</a:t>
            </a:r>
            <a:r>
              <a:rPr b="1" lang="en-GB" sz="1600"/>
              <a:t>: </a:t>
            </a:r>
            <a:r>
              <a:rPr b="1" lang="en-GB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Learning/Data Scientist Engineer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</a:endParaRPr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1725" y="1246925"/>
            <a:ext cx="3530851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Abdulrahman Shahat</a:t>
            </a:r>
            <a:endParaRPr b="1"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31350" y="1567550"/>
            <a:ext cx="4977600" cy="22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80000"/>
                </a:solidFill>
              </a:rPr>
              <a:t>Email</a:t>
            </a:r>
            <a:r>
              <a:rPr b="1" lang="en-GB" sz="1600"/>
              <a:t>: </a:t>
            </a:r>
            <a:r>
              <a:rPr b="1" lang="en-GB" sz="1600"/>
              <a:t>abdulrahmanmahmoud@yahoo.com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80000"/>
                </a:solidFill>
              </a:rPr>
              <a:t>Mobile</a:t>
            </a:r>
            <a:r>
              <a:rPr b="1" lang="en-GB" sz="1600"/>
              <a:t>: +2</a:t>
            </a:r>
            <a:r>
              <a:rPr b="1" lang="en-GB" sz="1600"/>
              <a:t>0 1158574295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80000"/>
                </a:solidFill>
              </a:rPr>
              <a:t>Job Role</a:t>
            </a:r>
            <a:r>
              <a:rPr b="1" lang="en-GB" sz="1600"/>
              <a:t>: </a:t>
            </a:r>
            <a:r>
              <a:rPr b="1" lang="en-GB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vision Engineering.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</a:endParaRPr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1350" y="879550"/>
            <a:ext cx="3526294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Abdelmohaimen Galal</a:t>
            </a:r>
            <a:endParaRPr b="1"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31350" y="1567550"/>
            <a:ext cx="4977600" cy="30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80000"/>
                </a:solidFill>
              </a:rPr>
              <a:t>Email</a:t>
            </a:r>
            <a:r>
              <a:rPr lang="en-GB"/>
              <a:t>: </a:t>
            </a:r>
            <a:r>
              <a:rPr b="1" lang="en-GB" sz="1600"/>
              <a:t>abdelmohaimen_ml@outlook.com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80000"/>
                </a:solidFill>
              </a:rPr>
              <a:t>Mobile</a:t>
            </a:r>
            <a:r>
              <a:rPr b="1" lang="en-GB" sz="1600"/>
              <a:t>: +20</a:t>
            </a:r>
            <a:r>
              <a:rPr b="1" lang="en-GB" sz="1600"/>
              <a:t>1009867004.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80000"/>
                </a:solidFill>
              </a:rPr>
              <a:t>Job Role: </a:t>
            </a:r>
            <a:r>
              <a:rPr b="1" lang="en-GB" sz="1600"/>
              <a:t>Data Scientist.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</a:endParaRPr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9850" y="1057325"/>
            <a:ext cx="2465677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Mohamed Osama Abdelhamid</a:t>
            </a:r>
            <a:endParaRPr b="1"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31350" y="1567550"/>
            <a:ext cx="4977600" cy="23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80000"/>
                </a:solidFill>
              </a:rPr>
              <a:t>Email</a:t>
            </a:r>
            <a:r>
              <a:rPr lang="en-GB"/>
              <a:t>: </a:t>
            </a:r>
            <a:r>
              <a:rPr b="1" lang="en-GB" sz="1600"/>
              <a:t>mu7amed.osama@gmail.com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80000"/>
                </a:solidFill>
              </a:rPr>
              <a:t>Mobile</a:t>
            </a:r>
            <a:r>
              <a:rPr b="1" lang="en-GB" sz="1600"/>
              <a:t>: +20 </a:t>
            </a:r>
            <a:r>
              <a:rPr b="1" lang="en-GB" sz="1600"/>
              <a:t>1097427422.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 sz="1600">
                <a:solidFill>
                  <a:srgbClr val="980000"/>
                </a:solidFill>
              </a:rPr>
              <a:t>Job Role</a:t>
            </a:r>
            <a:r>
              <a:rPr b="1" lang="en-GB" sz="1600"/>
              <a:t>: UX &amp;  UI.</a:t>
            </a:r>
            <a:endParaRPr b="1" sz="1600">
              <a:solidFill>
                <a:srgbClr val="FFFFFF"/>
              </a:solidFill>
            </a:endParaRPr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2475" y="1069150"/>
            <a:ext cx="3119838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