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9" r:id="rId1"/>
  </p:sldMasterIdLst>
  <p:sldIdLst>
    <p:sldId id="256" r:id="rId2"/>
    <p:sldId id="262" r:id="rId3"/>
    <p:sldId id="257" r:id="rId4"/>
    <p:sldId id="282" r:id="rId5"/>
    <p:sldId id="277" r:id="rId6"/>
    <p:sldId id="285" r:id="rId7"/>
    <p:sldId id="260" r:id="rId8"/>
    <p:sldId id="278" r:id="rId9"/>
    <p:sldId id="290" r:id="rId10"/>
    <p:sldId id="288" r:id="rId11"/>
    <p:sldId id="289" r:id="rId12"/>
    <p:sldId id="286" r:id="rId13"/>
    <p:sldId id="291" r:id="rId14"/>
    <p:sldId id="287" r:id="rId15"/>
    <p:sldId id="279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6" autoAdjust="0"/>
    <p:restoredTop sz="94660"/>
  </p:normalViewPr>
  <p:slideViewPr>
    <p:cSldViewPr snapToGrid="0">
      <p:cViewPr varScale="1">
        <p:scale>
          <a:sx n="68" d="100"/>
          <a:sy n="68" d="100"/>
        </p:scale>
        <p:origin x="10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8477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07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27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41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626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318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06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871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1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2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24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98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66" r:id="rId3"/>
    <p:sldLayoutId id="2147483967" r:id="rId4"/>
    <p:sldLayoutId id="2147483968" r:id="rId5"/>
    <p:sldLayoutId id="2147483962" r:id="rId6"/>
    <p:sldLayoutId id="2147483958" r:id="rId7"/>
    <p:sldLayoutId id="2147483959" r:id="rId8"/>
    <p:sldLayoutId id="2147483960" r:id="rId9"/>
    <p:sldLayoutId id="2147483961" r:id="rId10"/>
    <p:sldLayoutId id="21474839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3dlook.me/" TargetMode="External"/><Relationship Id="rId2" Type="http://schemas.openxmlformats.org/officeDocument/2006/relationships/hyperlink" Target="https://www.visenze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0E2F58BF-12E5-4B5A-AD25-4DAAA274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8618F5-F512-4C96-BA77-21DCE0A80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3400">
                <a:latin typeface="Verdana" panose="020B0604030504040204" pitchFamily="34" charset="0"/>
                <a:ea typeface="Verdana" panose="020B0604030504040204" pitchFamily="34" charset="0"/>
              </a:rPr>
              <a:t>BrovaH</a:t>
            </a:r>
            <a:br>
              <a:rPr lang="en-US" sz="340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3400">
                <a:latin typeface="Verdana" panose="020B0604030504040204" pitchFamily="34" charset="0"/>
                <a:ea typeface="Verdana" panose="020B0604030504040204" pitchFamily="34" charset="0"/>
              </a:rPr>
              <a:t>(Marketplace &amp; Recommendation System for Fashion Styles)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53A4A-050E-4D03-AD55-B977E90656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sz="2000" dirty="0"/>
              <a:t>Presented by:</a:t>
            </a:r>
          </a:p>
          <a:p>
            <a:r>
              <a:rPr lang="en-US" sz="2000" b="1"/>
              <a:t>Geeks Team</a:t>
            </a:r>
          </a:p>
          <a:p>
            <a:endParaRPr lang="en-US" sz="2000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62FBA23E-D2C9-4423-B0BE-C8E1BC17BD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93" b="20433"/>
          <a:stretch/>
        </p:blipFill>
        <p:spPr>
          <a:xfrm>
            <a:off x="4868487" y="10"/>
            <a:ext cx="732351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753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8" name="Freeform: Shape 47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0" name="Freeform: Shape 49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1C5358-9BF3-4937-814E-0034D710F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/>
              <a:t>Fashion Recommendation For Specific Gender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BC46646-E9DB-4D6A-91DA-D72C4B153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448" y="625684"/>
            <a:ext cx="3068651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769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2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7" name="Rectangle 26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Freeform: Shape 28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9" name="Freeform: Shape 30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61FD20-5C1F-4A02-B48A-4B7ECD5EE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Style Selection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538892-9C04-41F1-9B0D-BE80C138C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448" y="625684"/>
            <a:ext cx="3068651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499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C5358-9BF3-4937-814E-0034D710F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Fashion Recommendation By Gender &amp; Region </a:t>
            </a:r>
            <a:endParaRPr lang="en-US" sz="3200" dirty="0"/>
          </a:p>
        </p:txBody>
      </p:sp>
      <p:pic>
        <p:nvPicPr>
          <p:cNvPr id="5" name="Picture 4" descr="A picture containing photo, showing, different, show&#10;&#10;Description automatically generated">
            <a:extLst>
              <a:ext uri="{FF2B5EF4-FFF2-40B4-BE49-F238E27FC236}">
                <a16:creationId xmlns:a16="http://schemas.microsoft.com/office/drawing/2014/main" id="{1326A198-4C49-4F0C-91D4-6B113C410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21" y="2103023"/>
            <a:ext cx="2673339" cy="47549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C6336E-7098-415A-9C7D-910CC44E81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276" y="2103022"/>
            <a:ext cx="2650711" cy="4754978"/>
          </a:xfrm>
          <a:prstGeom prst="rect">
            <a:avLst/>
          </a:prstGeom>
        </p:spPr>
      </p:pic>
      <p:pic>
        <p:nvPicPr>
          <p:cNvPr id="9" name="Picture 8" descr="A picture containing shirt, game&#10;&#10;Description automatically generated">
            <a:extLst>
              <a:ext uri="{FF2B5EF4-FFF2-40B4-BE49-F238E27FC236}">
                <a16:creationId xmlns:a16="http://schemas.microsoft.com/office/drawing/2014/main" id="{809061D6-8C0D-41D4-A7FA-FF896708F4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2985" y="2103023"/>
            <a:ext cx="2650711" cy="471473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9E7EF55-EB34-457D-981E-382348E92B45}"/>
              </a:ext>
            </a:extLst>
          </p:cNvPr>
          <p:cNvCxnSpPr>
            <a:cxnSpLocks/>
          </p:cNvCxnSpPr>
          <p:nvPr/>
        </p:nvCxnSpPr>
        <p:spPr>
          <a:xfrm>
            <a:off x="3726381" y="4480511"/>
            <a:ext cx="110653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FA5F177-8C51-4D98-B1D5-AEDA7B2013F7}"/>
              </a:ext>
            </a:extLst>
          </p:cNvPr>
          <p:cNvCxnSpPr>
            <a:cxnSpLocks/>
          </p:cNvCxnSpPr>
          <p:nvPr/>
        </p:nvCxnSpPr>
        <p:spPr>
          <a:xfrm>
            <a:off x="7620177" y="4460388"/>
            <a:ext cx="110653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249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C5358-9BF3-4937-814E-0034D710F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Style Matching Feature </a:t>
            </a:r>
            <a:br>
              <a:rPr lang="en-US" dirty="0"/>
            </a:br>
            <a:r>
              <a:rPr lang="en-US" sz="3200" dirty="0"/>
              <a:t>(Upload your personal style)</a:t>
            </a:r>
          </a:p>
        </p:txBody>
      </p:sp>
      <p:pic>
        <p:nvPicPr>
          <p:cNvPr id="5" name="Picture 4" descr="A picture containing photo, showing, different, show&#10;&#10;Description automatically generated">
            <a:extLst>
              <a:ext uri="{FF2B5EF4-FFF2-40B4-BE49-F238E27FC236}">
                <a16:creationId xmlns:a16="http://schemas.microsoft.com/office/drawing/2014/main" id="{1326A198-4C49-4F0C-91D4-6B113C410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21" y="2103023"/>
            <a:ext cx="2673339" cy="47549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C6336E-7098-415A-9C7D-910CC44E81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276" y="2103022"/>
            <a:ext cx="2650711" cy="4754978"/>
          </a:xfrm>
          <a:prstGeom prst="rect">
            <a:avLst/>
          </a:prstGeom>
        </p:spPr>
      </p:pic>
      <p:pic>
        <p:nvPicPr>
          <p:cNvPr id="9" name="Picture 8" descr="A picture containing shirt, game&#10;&#10;Description automatically generated">
            <a:extLst>
              <a:ext uri="{FF2B5EF4-FFF2-40B4-BE49-F238E27FC236}">
                <a16:creationId xmlns:a16="http://schemas.microsoft.com/office/drawing/2014/main" id="{809061D6-8C0D-41D4-A7FA-FF896708F4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2985" y="2103023"/>
            <a:ext cx="2650711" cy="471473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9E7EF55-EB34-457D-981E-382348E92B45}"/>
              </a:ext>
            </a:extLst>
          </p:cNvPr>
          <p:cNvCxnSpPr>
            <a:cxnSpLocks/>
          </p:cNvCxnSpPr>
          <p:nvPr/>
        </p:nvCxnSpPr>
        <p:spPr>
          <a:xfrm>
            <a:off x="3726381" y="4480511"/>
            <a:ext cx="110653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FA5F177-8C51-4D98-B1D5-AEDA7B2013F7}"/>
              </a:ext>
            </a:extLst>
          </p:cNvPr>
          <p:cNvCxnSpPr>
            <a:cxnSpLocks/>
          </p:cNvCxnSpPr>
          <p:nvPr/>
        </p:nvCxnSpPr>
        <p:spPr>
          <a:xfrm>
            <a:off x="7620177" y="4460388"/>
            <a:ext cx="110653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723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C5358-9BF3-4937-814E-0034D710F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</a:t>
            </a:r>
            <a:r>
              <a:rPr lang="en-US" dirty="0" err="1"/>
              <a:t>BrovaH</a:t>
            </a:r>
            <a:r>
              <a:rPr lang="en-US" dirty="0"/>
              <a:t> Feature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9E7EF55-EB34-457D-981E-382348E92B45}"/>
              </a:ext>
            </a:extLst>
          </p:cNvPr>
          <p:cNvCxnSpPr>
            <a:cxnSpLocks/>
          </p:cNvCxnSpPr>
          <p:nvPr/>
        </p:nvCxnSpPr>
        <p:spPr>
          <a:xfrm>
            <a:off x="2966728" y="4480511"/>
            <a:ext cx="110653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FA5F177-8C51-4D98-B1D5-AEDA7B2013F7}"/>
              </a:ext>
            </a:extLst>
          </p:cNvPr>
          <p:cNvCxnSpPr>
            <a:cxnSpLocks/>
          </p:cNvCxnSpPr>
          <p:nvPr/>
        </p:nvCxnSpPr>
        <p:spPr>
          <a:xfrm>
            <a:off x="7620177" y="4460388"/>
            <a:ext cx="110653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Picture 3" descr="A person standing in front of the camera&#10;&#10;Description automatically generated">
            <a:extLst>
              <a:ext uri="{FF2B5EF4-FFF2-40B4-BE49-F238E27FC236}">
                <a16:creationId xmlns:a16="http://schemas.microsoft.com/office/drawing/2014/main" id="{2A2E8536-6B94-41DC-AA7B-816B7ABE3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07" y="2122239"/>
            <a:ext cx="2687168" cy="4779576"/>
          </a:xfrm>
          <a:prstGeom prst="rect">
            <a:avLst/>
          </a:prstGeom>
        </p:spPr>
      </p:pic>
      <p:pic>
        <p:nvPicPr>
          <p:cNvPr id="8" name="Picture 7" descr="A chair sitting in front of a curtain&#10;&#10;Description automatically generated">
            <a:extLst>
              <a:ext uri="{FF2B5EF4-FFF2-40B4-BE49-F238E27FC236}">
                <a16:creationId xmlns:a16="http://schemas.microsoft.com/office/drawing/2014/main" id="{74C9CCD4-2377-4A1C-B98F-F893D49B77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136" y="2122239"/>
            <a:ext cx="2687168" cy="4779576"/>
          </a:xfrm>
          <a:prstGeom prst="rect">
            <a:avLst/>
          </a:prstGeom>
        </p:spPr>
      </p:pic>
      <p:pic>
        <p:nvPicPr>
          <p:cNvPr id="11" name="Picture 10" descr="A person wearing a white shirt&#10;&#10;Description automatically generated">
            <a:extLst>
              <a:ext uri="{FF2B5EF4-FFF2-40B4-BE49-F238E27FC236}">
                <a16:creationId xmlns:a16="http://schemas.microsoft.com/office/drawing/2014/main" id="{65224A53-6C97-481F-AEE6-0C1DF2085F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152" y="2078424"/>
            <a:ext cx="2687168" cy="477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418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2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A65A62-2289-4B3E-84D6-B6E80C8AA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7" y="1078992"/>
            <a:ext cx="7430827" cy="1536192"/>
          </a:xfrm>
        </p:spPr>
        <p:txBody>
          <a:bodyPr anchor="b">
            <a:normAutofit/>
          </a:bodyPr>
          <a:lstStyle/>
          <a:p>
            <a:r>
              <a:rPr lang="en-US" sz="5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 Relationships</a:t>
            </a:r>
          </a:p>
        </p:txBody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26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DC733-FEA3-481B-ACB6-8100FA672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3355848"/>
            <a:ext cx="6941703" cy="3191256"/>
          </a:xfrm>
        </p:spPr>
        <p:txBody>
          <a:bodyPr>
            <a:noAutofit/>
          </a:bodyPr>
          <a:lstStyle/>
          <a:p>
            <a:r>
              <a:rPr lang="en-US" sz="2400" dirty="0"/>
              <a:t>Onboard local clothes retailers.</a:t>
            </a:r>
          </a:p>
          <a:p>
            <a:r>
              <a:rPr lang="en-US" sz="2400" dirty="0"/>
              <a:t>Maintain retail relationship.</a:t>
            </a:r>
          </a:p>
          <a:p>
            <a:r>
              <a:rPr lang="en-US" sz="2400" dirty="0"/>
              <a:t>Consumer Awareness and Recommendation.</a:t>
            </a:r>
          </a:p>
          <a:p>
            <a:r>
              <a:rPr lang="en-US" sz="2400" dirty="0"/>
              <a:t>Ensure Ease of use.</a:t>
            </a:r>
          </a:p>
          <a:p>
            <a:r>
              <a:rPr lang="en-US" sz="2400" dirty="0"/>
              <a:t>Ensure advantages are honored.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1F8C656-7195-4CC8-B3EE-8B37F69CB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475" y="601133"/>
            <a:ext cx="3138868" cy="558021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889971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322B0-C372-4765-ACF5-1CA5BEA5E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Future Works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653FB-4A72-450E-ACD5-10DC5192E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7" y="2478024"/>
            <a:ext cx="10813835" cy="3694176"/>
          </a:xfrm>
        </p:spPr>
        <p:txBody>
          <a:bodyPr>
            <a:normAutofit/>
          </a:bodyPr>
          <a:lstStyle/>
          <a:p>
            <a:r>
              <a:rPr lang="en-US" dirty="0"/>
              <a:t>We prepared a Business Model Plan for this project and intend to make integration with Clothes Stores and Retailers so that they can sell their products and Business marketing/</a:t>
            </a:r>
            <a:r>
              <a:rPr lang="en-US"/>
              <a:t>Advertising via </a:t>
            </a:r>
            <a:r>
              <a:rPr lang="en-US" dirty="0" err="1"/>
              <a:t>BrovaH</a:t>
            </a:r>
            <a:r>
              <a:rPr lang="en-US" dirty="0"/>
              <a:t> marketplace.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91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BC079-9545-4230-AA31-0262FE849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954D2-E87B-447C-BB34-52A68D14B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381" y="2108417"/>
            <a:ext cx="11394041" cy="4461196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 Definition</a:t>
            </a:r>
          </a:p>
          <a:p>
            <a:pPr>
              <a:buFontTx/>
              <a:buChar char="-"/>
            </a:pP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Previous Works</a:t>
            </a:r>
          </a:p>
          <a:p>
            <a:pPr>
              <a:buFontTx/>
              <a:buChar char="-"/>
            </a:pP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Vision</a:t>
            </a:r>
          </a:p>
          <a:p>
            <a:pPr>
              <a:buFontTx/>
              <a:buChar char="-"/>
            </a:pP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Idea</a:t>
            </a:r>
          </a:p>
          <a:p>
            <a:pPr>
              <a:buFontTx/>
              <a:buChar char="-"/>
            </a:pP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 and AI-based Solution (</a:t>
            </a:r>
            <a:r>
              <a:rPr lang="en-US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BrovaH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Marketplace)</a:t>
            </a:r>
          </a:p>
          <a:p>
            <a:pPr>
              <a:buFontTx/>
              <a:buChar char="-"/>
            </a:pPr>
            <a:r>
              <a:rPr lang="en-US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BrovaH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Marketplace Features</a:t>
            </a:r>
          </a:p>
          <a:p>
            <a:pPr>
              <a:buFontTx/>
              <a:buChar char="-"/>
            </a:pP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Future Works</a:t>
            </a:r>
          </a:p>
        </p:txBody>
      </p:sp>
    </p:spTree>
    <p:extLst>
      <p:ext uri="{BB962C8B-B14F-4D97-AF65-F5344CB8AC3E}">
        <p14:creationId xmlns:p14="http://schemas.microsoft.com/office/powerpoint/2010/main" val="2300740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061B2-C017-44C5-9ED6-20663B27F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 Definition</a:t>
            </a:r>
            <a:b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D6EC7-8D26-4DDD-9548-1BB30625A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249" y="2447777"/>
            <a:ext cx="10608447" cy="4178105"/>
          </a:xfrm>
        </p:spPr>
        <p:txBody>
          <a:bodyPr>
            <a:noAutofit/>
          </a:bodyPr>
          <a:lstStyle/>
          <a:p>
            <a:r>
              <a:rPr lang="en-US" dirty="0"/>
              <a:t>The spread of COVID-19 virus due to crowding out while there is a need every season for clothes shopping in malls and clothing stores.</a:t>
            </a:r>
          </a:p>
        </p:txBody>
      </p:sp>
    </p:spTree>
    <p:extLst>
      <p:ext uri="{BB962C8B-B14F-4D97-AF65-F5344CB8AC3E}">
        <p14:creationId xmlns:p14="http://schemas.microsoft.com/office/powerpoint/2010/main" val="3470272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061B2-C017-44C5-9ED6-20663B27F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Previous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D6EC7-8D26-4DDD-9548-1BB30625A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405872" cy="3694176"/>
          </a:xfrm>
        </p:spPr>
        <p:txBody>
          <a:bodyPr>
            <a:normAutofit/>
          </a:bodyPr>
          <a:lstStyle/>
          <a:p>
            <a:pPr fontAlgn="base">
              <a:lnSpc>
                <a:spcPct val="150000"/>
              </a:lnSpc>
            </a:pPr>
            <a:r>
              <a:rPr lang="en-US" b="1" dirty="0" err="1"/>
              <a:t>ViSenze</a:t>
            </a:r>
            <a:r>
              <a:rPr lang="en-US" dirty="0"/>
              <a:t> : </a:t>
            </a:r>
            <a:r>
              <a:rPr lang="en-US" dirty="0">
                <a:hlinkClick r:id="rId2"/>
              </a:rPr>
              <a:t>https://www.visenze.com</a:t>
            </a:r>
            <a:endParaRPr lang="en-US" dirty="0"/>
          </a:p>
          <a:p>
            <a:pPr fontAlgn="base"/>
            <a:r>
              <a:rPr lang="en-US" b="1" dirty="0"/>
              <a:t>3dLook 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https://3dlook.me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20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061B2-C017-44C5-9ED6-20663B27F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D6EC7-8D26-4DDD-9548-1BB30625A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Helping people through facilitate their needs for clothes shopping every season during the COVID-19 pandemic.</a:t>
            </a:r>
            <a:br>
              <a:rPr lang="en-US" dirty="0"/>
            </a:br>
            <a:endParaRPr lang="en-US" dirty="0"/>
          </a:p>
          <a:p>
            <a:r>
              <a:rPr lang="en-US" dirty="0"/>
              <a:t>Isolation of wellbeing &amp; reducing the spread of COVID-19 virus due to crowding out while clothes shopping in malls and clothing stores.</a:t>
            </a:r>
          </a:p>
        </p:txBody>
      </p:sp>
    </p:spTree>
    <p:extLst>
      <p:ext uri="{BB962C8B-B14F-4D97-AF65-F5344CB8AC3E}">
        <p14:creationId xmlns:p14="http://schemas.microsoft.com/office/powerpoint/2010/main" val="2933955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D7A92-9B4A-4618-B6C3-CEA75C409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AC200-10A3-4CE6-95F1-5531A3B28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Therefore, we decide to </a:t>
            </a:r>
            <a:r>
              <a:rPr lang="en-US" b="1" dirty="0"/>
              <a:t>merge</a:t>
            </a:r>
            <a:r>
              <a:rPr lang="en-US" dirty="0"/>
              <a:t> the previous work of </a:t>
            </a:r>
            <a:r>
              <a:rPr lang="en-US" b="1" dirty="0"/>
              <a:t>3dLook </a:t>
            </a:r>
            <a:r>
              <a:rPr lang="en-US" dirty="0"/>
              <a:t>with</a:t>
            </a:r>
            <a:r>
              <a:rPr lang="en-US" b="1" dirty="0"/>
              <a:t> </a:t>
            </a:r>
            <a:r>
              <a:rPr lang="en-US" b="1" dirty="0" err="1"/>
              <a:t>ViSenze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/>
              <a:t>innovate</a:t>
            </a:r>
            <a:r>
              <a:rPr lang="en-US" dirty="0"/>
              <a:t> in a new designed </a:t>
            </a:r>
            <a:r>
              <a:rPr lang="en-US" dirty="0">
                <a:solidFill>
                  <a:srgbClr val="FF0000"/>
                </a:solidFill>
              </a:rPr>
              <a:t>recommendation system </a:t>
            </a:r>
            <a:r>
              <a:rPr lang="en-US" dirty="0"/>
              <a:t>that represents an AI-based solution that provides a </a:t>
            </a:r>
            <a:r>
              <a:rPr lang="en-US" dirty="0">
                <a:solidFill>
                  <a:srgbClr val="FF0000"/>
                </a:solidFill>
              </a:rPr>
              <a:t>Marketplace</a:t>
            </a:r>
            <a:r>
              <a:rPr lang="en-US" dirty="0"/>
              <a:t> called “</a:t>
            </a:r>
            <a:r>
              <a:rPr lang="en-US" b="1" dirty="0" err="1">
                <a:solidFill>
                  <a:srgbClr val="FF0000"/>
                </a:solidFill>
              </a:rPr>
              <a:t>BrovaH</a:t>
            </a:r>
            <a:r>
              <a:rPr lang="en-US" dirty="0"/>
              <a:t>”.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10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65A62-2289-4B3E-84D6-B6E80C8AA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 and AI-based Solution </a:t>
            </a:r>
            <a:b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BrovaH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Marketplace)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DC733-FEA3-481B-ACB6-8100FA672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9610652" cy="369417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BrovaH</a:t>
            </a:r>
            <a:r>
              <a:rPr lang="en-US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Marketplace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 a recommendation system and marketplace like Alibaba, PULL&amp;BEAR, and Zara that designed to provide online consumers with the most personalized (</a:t>
            </a:r>
            <a:r>
              <a:rPr lang="en-US" b="1" dirty="0"/>
              <a:t>Style Matching</a:t>
            </a:r>
            <a:r>
              <a:rPr lang="en-US" dirty="0"/>
              <a:t> feature)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 engaging </a:t>
            </a:r>
            <a:r>
              <a:rPr lang="en-US" sz="29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shopping experience, and Clothes Stores &amp; Retailers – with the knowledge about how their customers actually look like. </a:t>
            </a:r>
            <a:endParaRPr lang="ar-EG" sz="29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9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sz="29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addition to “</a:t>
            </a:r>
            <a:r>
              <a:rPr lang="en-US" sz="29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Online </a:t>
            </a:r>
            <a:r>
              <a:rPr lang="en-US" sz="29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BrovaH</a:t>
            </a:r>
            <a:r>
              <a:rPr lang="en-US" sz="29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 feature that makes </a:t>
            </a:r>
            <a:r>
              <a:rPr lang="en-US" sz="29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Brova</a:t>
            </a:r>
            <a:r>
              <a:rPr lang="en-US" sz="29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online and touchless solution due to the COVID-19 pandemic.</a:t>
            </a:r>
          </a:p>
          <a:p>
            <a:pPr>
              <a:lnSpc>
                <a:spcPct val="150000"/>
              </a:lnSpc>
            </a:pP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1339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94A7C6B1-AAFF-4A78-BBA5-FB6D1C91A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Autofit/>
          </a:bodyPr>
          <a:lstStyle/>
          <a:p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BrovaH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Marketplace Features</a:t>
            </a:r>
            <a:b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b="1" dirty="0"/>
              <a:t>Value Propositions)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029324C-F451-4113-AA2E-B0574CA81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861" y="2491855"/>
            <a:ext cx="6257778" cy="40493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For Consumers:</a:t>
            </a:r>
          </a:p>
          <a:p>
            <a:r>
              <a:rPr lang="en-US" sz="1800" dirty="0" err="1"/>
              <a:t>BrovaH</a:t>
            </a:r>
            <a:r>
              <a:rPr lang="en-US" sz="1800" dirty="0"/>
              <a:t> clothes marketplace (Mobile &amp; Website).</a:t>
            </a:r>
          </a:p>
          <a:p>
            <a:r>
              <a:rPr lang="en-US" sz="1800" dirty="0"/>
              <a:t>Recommendation System for fashion style.</a:t>
            </a:r>
          </a:p>
          <a:p>
            <a:r>
              <a:rPr lang="en-US" sz="1800" dirty="0"/>
              <a:t>Can search for a personal style by uploading image.</a:t>
            </a:r>
          </a:p>
          <a:p>
            <a:r>
              <a:rPr lang="en-US" sz="1800" dirty="0"/>
              <a:t>Online Clothes </a:t>
            </a:r>
            <a:r>
              <a:rPr lang="en-US" sz="1800" dirty="0" err="1"/>
              <a:t>Brova</a:t>
            </a:r>
            <a:r>
              <a:rPr lang="en-US" sz="1800" dirty="0"/>
              <a:t>.</a:t>
            </a:r>
          </a:p>
          <a:p>
            <a:r>
              <a:rPr lang="en-US" sz="1800" dirty="0"/>
              <a:t>Customers buy clothes &amp; make orders online from </a:t>
            </a:r>
            <a:r>
              <a:rPr lang="en-US" sz="1800" dirty="0" err="1"/>
              <a:t>BrovaH</a:t>
            </a:r>
            <a:r>
              <a:rPr lang="en-US" sz="1800" dirty="0"/>
              <a:t> marketplace.</a:t>
            </a:r>
          </a:p>
          <a:p>
            <a:r>
              <a:rPr lang="en-US" sz="1800" dirty="0"/>
              <a:t>Email or SMS subscription for new added fashion styles.</a:t>
            </a:r>
          </a:p>
          <a:p>
            <a:r>
              <a:rPr lang="en-US" sz="1800" dirty="0"/>
              <a:t>Perks &amp; Benefits for receiving new offers/promotions (Set by retailers)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C6C53F6-6926-4DA3-8AAA-FC6E18C400DD}"/>
              </a:ext>
            </a:extLst>
          </p:cNvPr>
          <p:cNvSpPr txBox="1">
            <a:spLocks/>
          </p:cNvSpPr>
          <p:nvPr/>
        </p:nvSpPr>
        <p:spPr>
          <a:xfrm>
            <a:off x="7204534" y="2491854"/>
            <a:ext cx="3852673" cy="40493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For Retailers:</a:t>
            </a:r>
          </a:p>
          <a:p>
            <a:r>
              <a:rPr lang="en-US" sz="1800" dirty="0"/>
              <a:t>Clothes Stores and Retailers can sell their products via </a:t>
            </a:r>
            <a:r>
              <a:rPr lang="en-US" sz="1800" dirty="0" err="1"/>
              <a:t>BrovaH</a:t>
            </a:r>
            <a:r>
              <a:rPr lang="en-US" sz="1800" dirty="0"/>
              <a:t> marketplace.</a:t>
            </a:r>
          </a:p>
          <a:p>
            <a:r>
              <a:rPr lang="en-US" sz="1800" dirty="0"/>
              <a:t>Business Marketing/Advertising for Retailers.</a:t>
            </a: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20858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1C5358-9BF3-4937-814E-0034D710F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dirty="0"/>
              <a:t>Fashion Recommendation by stores in your region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F4B6B1F-8A13-4E1E-8184-877F5B106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971" y="592250"/>
            <a:ext cx="3151241" cy="560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0165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LeftStep">
      <a:dk1>
        <a:srgbClr val="000000"/>
      </a:dk1>
      <a:lt1>
        <a:srgbClr val="FFFFFF"/>
      </a:lt1>
      <a:dk2>
        <a:srgbClr val="233F2E"/>
      </a:dk2>
      <a:lt2>
        <a:srgbClr val="EBE7E6"/>
      </a:lt2>
      <a:accent1>
        <a:srgbClr val="5BADC5"/>
      </a:accent1>
      <a:accent2>
        <a:srgbClr val="5DB1A1"/>
      </a:accent2>
      <a:accent3>
        <a:srgbClr val="69B085"/>
      </a:accent3>
      <a:accent4>
        <a:srgbClr val="60B35E"/>
      </a:accent4>
      <a:accent5>
        <a:srgbClr val="89AC6C"/>
      </a:accent5>
      <a:accent6>
        <a:srgbClr val="9DA859"/>
      </a:accent6>
      <a:hlink>
        <a:srgbClr val="AC7464"/>
      </a:hlink>
      <a:folHlink>
        <a:srgbClr val="848484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367</Words>
  <Application>Microsoft Office PowerPoint</Application>
  <PresentationFormat>Widescreen</PresentationFormat>
  <Paragraphs>51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Avenir Next LT Pro</vt:lpstr>
      <vt:lpstr>Calibri</vt:lpstr>
      <vt:lpstr>Verdana</vt:lpstr>
      <vt:lpstr>AccentBoxVTI</vt:lpstr>
      <vt:lpstr>BrovaH (Marketplace &amp; Recommendation System for Fashion Styles)</vt:lpstr>
      <vt:lpstr>Guidelines</vt:lpstr>
      <vt:lpstr>Problem Definition  </vt:lpstr>
      <vt:lpstr>Previous Works</vt:lpstr>
      <vt:lpstr>Vision</vt:lpstr>
      <vt:lpstr>Idea</vt:lpstr>
      <vt:lpstr>Software and AI-based Solution  (BrovaH Marketplace)</vt:lpstr>
      <vt:lpstr>BrovaH Marketplace Features (Value Propositions)</vt:lpstr>
      <vt:lpstr>Fashion Recommendation by stores in your region</vt:lpstr>
      <vt:lpstr>Fashion Recommendation For Specific Gender</vt:lpstr>
      <vt:lpstr>Style Selection</vt:lpstr>
      <vt:lpstr>Fashion Recommendation By Gender &amp; Region </vt:lpstr>
      <vt:lpstr>Style Matching Feature  (Upload your personal style)</vt:lpstr>
      <vt:lpstr>Online BrovaH Feature</vt:lpstr>
      <vt:lpstr>Customer Relationships</vt:lpstr>
      <vt:lpstr>Future 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BrovaH (Marketplace &amp; Recommendation System for Fashion Styles)</dc:title>
  <dc:creator>ali osama</dc:creator>
  <cp:lastModifiedBy>ali osama</cp:lastModifiedBy>
  <cp:revision>7</cp:revision>
  <dcterms:created xsi:type="dcterms:W3CDTF">2020-04-27T19:47:47Z</dcterms:created>
  <dcterms:modified xsi:type="dcterms:W3CDTF">2020-04-27T19:57:09Z</dcterms:modified>
</cp:coreProperties>
</file>