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2ebd02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2ebd02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2ebd02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2ebd02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2ebd0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2ebd0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2ebd02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2ebd02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2ebd02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2ebd02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2ebd02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2ebd02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2ebd02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2ebd02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ebd02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ebd02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2ebd024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2ebd02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2ebd02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2ebd02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JFSNd7Dvs2cU_SOncgdH9igM1Mipqkfs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90525" y="521075"/>
            <a:ext cx="8222100" cy="22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latin typeface="Arial"/>
                <a:ea typeface="Arial"/>
                <a:cs typeface="Arial"/>
                <a:sym typeface="Arial"/>
              </a:rPr>
              <a:t>Logistic Regression with Unvirate &amp; Multi Variables Example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Classification Example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Coming.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over and under fitting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67403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&amp; under Fitting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065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When your data is complicated, mixed and has a lot of features and you are trying to fit the line with linear Equation its cause “Under fitting or called High Bias”.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When your data is simple and has a small number of features and you are trying to fit the line very will with complex non-linear equation or polynomial equation its cause “overfitting or called High Variance”.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4310700" cy="12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OverFitting or called (high Variance)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132575"/>
            <a:ext cx="3837000" cy="42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It's</a:t>
            </a:r>
            <a:r>
              <a:rPr lang="en"/>
              <a:t> just work only on your available data but does not generalize well to unseen data since you need your model to work in real life.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It's caused in case your features is bigger relative to small number of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Iit's also caused when you make a complicated Non-linear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1887723"/>
            <a:ext cx="4045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caused when you are trying to fitting you data very well and you try to fit each point of your data. its work worse in real life.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0"/>
            <a:ext cx="4310700" cy="12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Underfitting</a:t>
            </a:r>
            <a:r>
              <a:rPr lang="en" sz="3000">
                <a:solidFill>
                  <a:srgbClr val="434343"/>
                </a:solidFill>
              </a:rPr>
              <a:t> or called (high Bias)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132575"/>
            <a:ext cx="3837000" cy="4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its</a:t>
            </a:r>
            <a:r>
              <a:rPr lang="en"/>
              <a:t>  </a:t>
            </a:r>
            <a:r>
              <a:rPr lang="en"/>
              <a:t>caused when your </a:t>
            </a:r>
            <a:r>
              <a:rPr lang="en"/>
              <a:t>our hypothesis function try to maps </a:t>
            </a:r>
            <a:r>
              <a:rPr lang="en"/>
              <a:t>poorly </a:t>
            </a:r>
            <a:r>
              <a:rPr lang="en"/>
              <a:t>the trend of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It's caused in case your features is smaller relative to bigger number of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It's</a:t>
            </a:r>
            <a:r>
              <a:rPr lang="en"/>
              <a:t> also caused when you make a simple linear equation to fit your data when its has a lot of features and training examples.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1887723"/>
            <a:ext cx="4045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Its caused when you are trying to fixing your data with linear or simple equation.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434800"/>
            <a:ext cx="4045200" cy="14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over &amp; under fitting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068005"/>
            <a:ext cx="4045200" cy="19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helpful to take look at these steps when you fill in one of these problems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its comes to overfitting you can: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its comes to underfitting you can: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complex non-linear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add more features to your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5" y="-134175"/>
            <a:ext cx="28080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333100"/>
            <a:ext cx="28080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</a:rPr>
              <a:t>One of the methods that help us handle the problem of overfitting over the data with different techniques.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913300" y="77450"/>
            <a:ext cx="49527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It's possible to change some of parameters to small number which will reduce the effect of the features associated with these parameter.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​+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reduce the 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​ and θ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multiply by 100 this will cause these parameters to change a bit and will cause the cost function to be bigger a bit, but its will be good for real life.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effect is all about change the parameters like thetas, so we can instead of just theta 3 and 4 we do it for all thetas in on step, and instead of 1000 we choose labada as new hyper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675" y="2151600"/>
            <a:ext cx="4611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712" y="4314825"/>
            <a:ext cx="46699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Regularization Factor λ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Its help us reduce the overfitting problem as its multipl</a:t>
            </a:r>
            <a:r>
              <a:rPr lang="en" sz="1600">
                <a:solidFill>
                  <a:srgbClr val="000000"/>
                </a:solidFill>
              </a:rPr>
              <a:t>y</a:t>
            </a:r>
            <a:r>
              <a:rPr lang="en" sz="1600">
                <a:solidFill>
                  <a:srgbClr val="000000"/>
                </a:solidFill>
              </a:rPr>
              <a:t> by thetas </a:t>
            </a:r>
            <a:r>
              <a:rPr lang="en" sz="1600">
                <a:solidFill>
                  <a:srgbClr val="000000"/>
                </a:solidFill>
              </a:rPr>
              <a:t>parameters</a:t>
            </a:r>
            <a:r>
              <a:rPr lang="en" sz="1600">
                <a:solidFill>
                  <a:srgbClr val="000000"/>
                </a:solidFill>
              </a:rPr>
              <a:t> which will cause these parameters to change a bit to be bigger or smaller wand to be less effect on the features that multiply by.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Now we can smooth the output of our hypothesis function to reduce overfitting. But choosing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lang="en" sz="1600">
                <a:solidFill>
                  <a:srgbClr val="000000"/>
                </a:solidFill>
              </a:rPr>
              <a:t>has </a:t>
            </a:r>
            <a:r>
              <a:rPr lang="en" sz="1600">
                <a:solidFill>
                  <a:srgbClr val="000000"/>
                </a:solidFill>
              </a:rPr>
              <a:t>different</a:t>
            </a:r>
            <a:r>
              <a:rPr lang="en" sz="1600">
                <a:solidFill>
                  <a:srgbClr val="000000"/>
                </a:solidFill>
              </a:rPr>
              <a:t> effect so once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 =</a:t>
            </a:r>
            <a:r>
              <a:rPr lang="en" sz="1600">
                <a:solidFill>
                  <a:srgbClr val="000000"/>
                </a:solidFill>
              </a:rPr>
              <a:t> 0 it will not change anything, but more bigger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 values can also cause in problem of underfitting (high bias).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from theta 1 because theta0 is multiply by x0 which =1, and has no effect in practice.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Cost </a:t>
            </a:r>
            <a:r>
              <a:rPr b="1" lang="en" sz="1600">
                <a:solidFill>
                  <a:srgbClr val="000000"/>
                </a:solidFill>
              </a:rPr>
              <a:t>function of Logistic Regression with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75" y="4593400"/>
            <a:ext cx="6153845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Apply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Regularization to Linear &amp; logistic Regression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Gradient Descent of Linear</a:t>
            </a:r>
            <a:r>
              <a:rPr b="1" lang="en" sz="1600">
                <a:solidFill>
                  <a:srgbClr val="000000"/>
                </a:solidFill>
              </a:rPr>
              <a:t> Regression with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Gradient Descent of Logistic Regression with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5" y="2690850"/>
            <a:ext cx="3999901" cy="21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25" y="2601538"/>
            <a:ext cx="4476550" cy="2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