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5549da29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5549da2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5549da29_2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5549da2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5549da29_2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5549da2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5549da29_2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5549da2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5549da29_2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5549da29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5549da29_2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15549da29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62539b6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62539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5549da29_2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5549da2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5549da29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5549da2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abdelrahman-rezk-326a03b5/" TargetMode="External"/><Relationship Id="rId4" Type="http://schemas.openxmlformats.org/officeDocument/2006/relationships/hyperlink" Target="https://github.com/Abdelrahmanrez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0" y="688000"/>
            <a:ext cx="3274800" cy="28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It's not always Linear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00" y="0"/>
            <a:ext cx="5869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" y="6880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Regression Apps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4475" y="1797050"/>
            <a:ext cx="28080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sales of a product.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House  pricing.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 Scores.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Salaries.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Others.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675" y="0"/>
            <a:ext cx="5982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0" y="439975"/>
            <a:ext cx="3274800" cy="36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Supervised Learning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Classification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57900" y="0"/>
            <a:ext cx="53415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/>
              <a:t>We need to map the input to some</a:t>
            </a:r>
            <a:r>
              <a:rPr b="1" lang="en" sz="3800">
                <a:highlight>
                  <a:srgbClr val="CC0000"/>
                </a:highlight>
              </a:rPr>
              <a:t> “</a:t>
            </a:r>
            <a:r>
              <a:rPr b="1" lang="en" sz="3800">
                <a:highlight>
                  <a:srgbClr val="CC0000"/>
                </a:highlight>
              </a:rPr>
              <a:t>discrete</a:t>
            </a:r>
            <a:r>
              <a:rPr b="1" lang="en" sz="3800">
                <a:highlight>
                  <a:srgbClr val="CC0000"/>
                </a:highlight>
              </a:rPr>
              <a:t> values” </a:t>
            </a:r>
            <a:r>
              <a:rPr lang="en" sz="3800"/>
              <a:t>of output …!</a:t>
            </a:r>
            <a:endParaRPr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0"/>
            <a:ext cx="9580551" cy="4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41950" cy="5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937650" y="176075"/>
            <a:ext cx="68073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Linear Regression Continuous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60950" y="1792000"/>
            <a:ext cx="82221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Now we took a snapshot of supervised learning with the two main problems its solve: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Linear Regression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Logistic Regression or called (Classification)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Let us now go deeper to Linear Regression - (Next Session).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-161125" y="278875"/>
            <a:ext cx="4045200" cy="25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Three A &amp; ML ^__^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000000"/>
                </a:solidFill>
                <a:hlinkClick r:id="rId3"/>
              </a:rPr>
              <a:t>Linkedin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000000"/>
                </a:solidFill>
                <a:hlinkClick r:id="rId4"/>
              </a:rPr>
              <a:t>Github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+20 1116259370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Abdelrahmanhamdy33@gmail.com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173525" y="3225624"/>
            <a:ext cx="40452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400">
                <a:solidFill>
                  <a:srgbClr val="000000"/>
                </a:solidFill>
              </a:rPr>
              <a:t>Contact Info: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r>
              <a:rPr lang="en"/>
              <a:t> ML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web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database generated from action that happens on Application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 generate new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Unstructured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Language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Vision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Handwriting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Recognition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 (</a:t>
            </a: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Arthur Samuel &amp; Tom Mitchell )</a:t>
            </a:r>
            <a:r>
              <a:rPr lang="en"/>
              <a:t> 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he field of study that gives computers the ability to learn without being explicitly programmed “Old </a:t>
            </a:r>
            <a:r>
              <a:rPr lang="en">
                <a:solidFill>
                  <a:srgbClr val="000000"/>
                </a:solidFill>
              </a:rPr>
              <a:t>Definition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computer program is said to learn from experience E with respect to some task T and some performance measure P, if its performance on T, as measured by P, improves with experience E ….!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6075" y="357800"/>
            <a:ext cx="29742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Where is ML ..!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if I have some data and I do not know the labels of these data …?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50" y="63500"/>
            <a:ext cx="57332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01700" y="304750"/>
            <a:ext cx="68073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Supervised Learning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0950" y="1945875"/>
            <a:ext cx="82221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We know the output so why </a:t>
            </a:r>
            <a:r>
              <a:rPr lang="en" sz="2100">
                <a:solidFill>
                  <a:srgbClr val="000000"/>
                </a:solidFill>
              </a:rPr>
              <a:t>it's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considered</a:t>
            </a:r>
            <a:r>
              <a:rPr lang="en" sz="2100">
                <a:solidFill>
                  <a:srgbClr val="000000"/>
                </a:solidFill>
              </a:rPr>
              <a:t> a type of ML.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Here is the idea behind, now you know what the </a:t>
            </a:r>
            <a:r>
              <a:rPr lang="en" sz="2100">
                <a:solidFill>
                  <a:srgbClr val="000000"/>
                </a:solidFill>
              </a:rPr>
              <a:t>actual</a:t>
            </a:r>
            <a:r>
              <a:rPr lang="en" sz="2100">
                <a:solidFill>
                  <a:srgbClr val="000000"/>
                </a:solidFill>
              </a:rPr>
              <a:t> values of what you already have , but what is about unseen data….!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Imagine you need to </a:t>
            </a:r>
            <a:r>
              <a:rPr lang="en" sz="2100">
                <a:solidFill>
                  <a:srgbClr val="000000"/>
                </a:solidFill>
              </a:rPr>
              <a:t>predict</a:t>
            </a:r>
            <a:r>
              <a:rPr lang="en" sz="2100">
                <a:solidFill>
                  <a:srgbClr val="000000"/>
                </a:solidFill>
              </a:rPr>
              <a:t> house price.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Imagine you need to predict the image is dog or cat.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1220925"/>
            <a:ext cx="3274800" cy="28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Supervised Learning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Regression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383550" y="55775"/>
            <a:ext cx="53415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/>
              <a:t>We need to map the input to some </a:t>
            </a:r>
            <a:r>
              <a:rPr b="1" lang="en" sz="3800">
                <a:highlight>
                  <a:srgbClr val="FF0000"/>
                </a:highlight>
              </a:rPr>
              <a:t>“continuous function”</a:t>
            </a:r>
            <a:r>
              <a:rPr lang="en" sz="3800"/>
              <a:t> of output …!</a:t>
            </a:r>
            <a:endParaRPr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63500"/>
            <a:ext cx="4310700" cy="26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</a:t>
            </a:r>
            <a:r>
              <a:rPr lang="en"/>
              <a:t>Regression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Fitt</a:t>
            </a:r>
            <a:r>
              <a:rPr lang="en" sz="2800">
                <a:solidFill>
                  <a:srgbClr val="000000"/>
                </a:solidFill>
              </a:rPr>
              <a:t>ing Line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0"/>
            <a:ext cx="4528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15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