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7"/>
  </p:notesMasterIdLst>
  <p:sldIdLst>
    <p:sldId id="270" r:id="rId2"/>
    <p:sldId id="271" r:id="rId3"/>
    <p:sldId id="272" r:id="rId4"/>
    <p:sldId id="273" r:id="rId5"/>
    <p:sldId id="274" r:id="rId6"/>
  </p:sldIdLst>
  <p:sldSz cx="9144000" cy="5143500" type="screen16x9"/>
  <p:notesSz cx="6858000" cy="9144000"/>
  <p:embeddedFontLst>
    <p:embeddedFont>
      <p:font typeface="Arimo" panose="020B0604020202020204" charset="0"/>
      <p:regular r:id="rId8"/>
      <p:bold r:id="rId9"/>
      <p:italic r:id="rId10"/>
      <p:boldItalic r:id="rId11"/>
    </p:embeddedFont>
    <p:embeddedFont>
      <p:font typeface="Bebas Neue" panose="020B0606020202050201" pitchFamily="34" charset="0"/>
      <p:regular r:id="rId12"/>
    </p:embeddedFont>
    <p:embeddedFont>
      <p:font typeface="Georgia" panose="02040502050405020303" pitchFamily="18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F18B51-DC63-4DB9-95E5-4BBF7EC5B690}" v="159" dt="2023-12-05T11:26:12.145"/>
  </p1510:revLst>
</p1510:revInfo>
</file>

<file path=ppt/tableStyles.xml><?xml version="1.0" encoding="utf-8"?>
<a:tblStyleLst xmlns:a="http://schemas.openxmlformats.org/drawingml/2006/main" def="{E151D02A-D957-47F9-9638-11A39501FCF2}">
  <a:tblStyle styleId="{E151D02A-D957-47F9-9638-11A39501FC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elrahman El sharkawy" userId="d3028e4e-586a-495e-9e48-e611cd92e8c3" providerId="ADAL" clId="{65F18B51-DC63-4DB9-95E5-4BBF7EC5B690}"/>
    <pc:docChg chg="undo redo custSel modSld">
      <pc:chgData name="Abdelrahman El sharkawy" userId="d3028e4e-586a-495e-9e48-e611cd92e8c3" providerId="ADAL" clId="{65F18B51-DC63-4DB9-95E5-4BBF7EC5B690}" dt="2023-12-05T11:26:34.429" v="3000" actId="1035"/>
      <pc:docMkLst>
        <pc:docMk/>
      </pc:docMkLst>
      <pc:sldChg chg="addSp delSp modSp mod">
        <pc:chgData name="Abdelrahman El sharkawy" userId="d3028e4e-586a-495e-9e48-e611cd92e8c3" providerId="ADAL" clId="{65F18B51-DC63-4DB9-95E5-4BBF7EC5B690}" dt="2023-12-05T11:26:34.429" v="3000" actId="1035"/>
        <pc:sldMkLst>
          <pc:docMk/>
          <pc:sldMk cId="1714033153" sldId="270"/>
        </pc:sldMkLst>
        <pc:spChg chg="del mod">
          <ac:chgData name="Abdelrahman El sharkawy" userId="d3028e4e-586a-495e-9e48-e611cd92e8c3" providerId="ADAL" clId="{65F18B51-DC63-4DB9-95E5-4BBF7EC5B690}" dt="2023-12-05T11:25:09.533" v="2815" actId="478"/>
          <ac:spMkLst>
            <pc:docMk/>
            <pc:sldMk cId="1714033153" sldId="270"/>
            <ac:spMk id="2" creationId="{E985DCB0-2C7D-8EDB-8344-C27FD511E44E}"/>
          </ac:spMkLst>
        </pc:spChg>
        <pc:spChg chg="add del">
          <ac:chgData name="Abdelrahman El sharkawy" userId="d3028e4e-586a-495e-9e48-e611cd92e8c3" providerId="ADAL" clId="{65F18B51-DC63-4DB9-95E5-4BBF7EC5B690}" dt="2023-12-04T18:30:18.779" v="29"/>
          <ac:spMkLst>
            <pc:docMk/>
            <pc:sldMk cId="1714033153" sldId="270"/>
            <ac:spMk id="3" creationId="{135CCD12-81EF-B581-C41D-F03161B8EA16}"/>
          </ac:spMkLst>
        </pc:spChg>
        <pc:spChg chg="add mod">
          <ac:chgData name="Abdelrahman El sharkawy" userId="d3028e4e-586a-495e-9e48-e611cd92e8c3" providerId="ADAL" clId="{65F18B51-DC63-4DB9-95E5-4BBF7EC5B690}" dt="2023-12-05T11:26:24.951" v="2952" actId="1036"/>
          <ac:spMkLst>
            <pc:docMk/>
            <pc:sldMk cId="1714033153" sldId="270"/>
            <ac:spMk id="3" creationId="{2318819B-206C-8611-3A07-F2600D7E2806}"/>
          </ac:spMkLst>
        </pc:spChg>
        <pc:spChg chg="mod">
          <ac:chgData name="Abdelrahman El sharkawy" userId="d3028e4e-586a-495e-9e48-e611cd92e8c3" providerId="ADAL" clId="{65F18B51-DC63-4DB9-95E5-4BBF7EC5B690}" dt="2023-12-05T11:26:09.092" v="2844" actId="1076"/>
          <ac:spMkLst>
            <pc:docMk/>
            <pc:sldMk cId="1714033153" sldId="270"/>
            <ac:spMk id="6" creationId="{FE3F3532-D957-6024-2207-A696DAC0AC5C}"/>
          </ac:spMkLst>
        </pc:spChg>
        <pc:spChg chg="del mod">
          <ac:chgData name="Abdelrahman El sharkawy" userId="d3028e4e-586a-495e-9e48-e611cd92e8c3" providerId="ADAL" clId="{65F18B51-DC63-4DB9-95E5-4BBF7EC5B690}" dt="2023-12-05T11:25:08.546" v="2814" actId="478"/>
          <ac:spMkLst>
            <pc:docMk/>
            <pc:sldMk cId="1714033153" sldId="270"/>
            <ac:spMk id="7" creationId="{8F7D404E-F3DC-5B83-9178-BADC9A5BA173}"/>
          </ac:spMkLst>
        </pc:spChg>
        <pc:spChg chg="add del mod">
          <ac:chgData name="Abdelrahman El sharkawy" userId="d3028e4e-586a-495e-9e48-e611cd92e8c3" providerId="ADAL" clId="{65F18B51-DC63-4DB9-95E5-4BBF7EC5B690}" dt="2023-12-05T11:25:41.744" v="2820" actId="478"/>
          <ac:spMkLst>
            <pc:docMk/>
            <pc:sldMk cId="1714033153" sldId="270"/>
            <ac:spMk id="8" creationId="{56DA4960-6933-F1F9-2EA8-8B816DE9F940}"/>
          </ac:spMkLst>
        </pc:spChg>
        <pc:spChg chg="add mod">
          <ac:chgData name="Abdelrahman El sharkawy" userId="d3028e4e-586a-495e-9e48-e611cd92e8c3" providerId="ADAL" clId="{65F18B51-DC63-4DB9-95E5-4BBF7EC5B690}" dt="2023-12-05T11:26:03.402" v="2843" actId="1076"/>
          <ac:spMkLst>
            <pc:docMk/>
            <pc:sldMk cId="1714033153" sldId="270"/>
            <ac:spMk id="9" creationId="{BBCB4C92-FEDA-5D9F-6D89-44AA79A0293A}"/>
          </ac:spMkLst>
        </pc:spChg>
        <pc:spChg chg="add del mod">
          <ac:chgData name="Abdelrahman El sharkawy" userId="d3028e4e-586a-495e-9e48-e611cd92e8c3" providerId="ADAL" clId="{65F18B51-DC63-4DB9-95E5-4BBF7EC5B690}" dt="2023-12-05T11:25:40.282" v="2819" actId="478"/>
          <ac:spMkLst>
            <pc:docMk/>
            <pc:sldMk cId="1714033153" sldId="270"/>
            <ac:spMk id="10" creationId="{B9DDB35D-A57E-7A0D-CEEC-B2BE889B6983}"/>
          </ac:spMkLst>
        </pc:spChg>
        <pc:spChg chg="add mod">
          <ac:chgData name="Abdelrahman El sharkawy" userId="d3028e4e-586a-495e-9e48-e611cd92e8c3" providerId="ADAL" clId="{65F18B51-DC63-4DB9-95E5-4BBF7EC5B690}" dt="2023-12-05T11:25:57.331" v="2842" actId="1076"/>
          <ac:spMkLst>
            <pc:docMk/>
            <pc:sldMk cId="1714033153" sldId="270"/>
            <ac:spMk id="11" creationId="{A73826C6-5669-5191-F6A9-3B06C172F744}"/>
          </ac:spMkLst>
        </pc:spChg>
        <pc:spChg chg="add mod">
          <ac:chgData name="Abdelrahman El sharkawy" userId="d3028e4e-586a-495e-9e48-e611cd92e8c3" providerId="ADAL" clId="{65F18B51-DC63-4DB9-95E5-4BBF7EC5B690}" dt="2023-12-05T11:26:16.033" v="2896" actId="1035"/>
          <ac:spMkLst>
            <pc:docMk/>
            <pc:sldMk cId="1714033153" sldId="270"/>
            <ac:spMk id="12" creationId="{4D24FE83-9C1A-E1CD-A2B0-0D826BB96BC3}"/>
          </ac:spMkLst>
        </pc:spChg>
        <pc:spChg chg="mod">
          <ac:chgData name="Abdelrahman El sharkawy" userId="d3028e4e-586a-495e-9e48-e611cd92e8c3" providerId="ADAL" clId="{65F18B51-DC63-4DB9-95E5-4BBF7EC5B690}" dt="2023-12-04T18:29:42.956" v="27" actId="20577"/>
          <ac:spMkLst>
            <pc:docMk/>
            <pc:sldMk cId="1714033153" sldId="270"/>
            <ac:spMk id="1054" creationId="{00000000-0000-0000-0000-000000000000}"/>
          </ac:spMkLst>
        </pc:spChg>
        <pc:spChg chg="mod">
          <ac:chgData name="Abdelrahman El sharkawy" userId="d3028e4e-586a-495e-9e48-e611cd92e8c3" providerId="ADAL" clId="{65F18B51-DC63-4DB9-95E5-4BBF7EC5B690}" dt="2023-12-05T11:26:34.429" v="3000" actId="1035"/>
          <ac:spMkLst>
            <pc:docMk/>
            <pc:sldMk cId="1714033153" sldId="270"/>
            <ac:spMk id="1057" creationId="{00000000-0000-0000-0000-000000000000}"/>
          </ac:spMkLst>
        </pc:spChg>
      </pc:sldChg>
      <pc:sldChg chg="addSp delSp modSp mod">
        <pc:chgData name="Abdelrahman El sharkawy" userId="d3028e4e-586a-495e-9e48-e611cd92e8c3" providerId="ADAL" clId="{65F18B51-DC63-4DB9-95E5-4BBF7EC5B690}" dt="2023-12-05T08:45:28.216" v="1528" actId="20577"/>
        <pc:sldMkLst>
          <pc:docMk/>
          <pc:sldMk cId="568244431" sldId="271"/>
        </pc:sldMkLst>
        <pc:spChg chg="mod">
          <ac:chgData name="Abdelrahman El sharkawy" userId="d3028e4e-586a-495e-9e48-e611cd92e8c3" providerId="ADAL" clId="{65F18B51-DC63-4DB9-95E5-4BBF7EC5B690}" dt="2023-12-04T18:44:51.298" v="507" actId="20577"/>
          <ac:spMkLst>
            <pc:docMk/>
            <pc:sldMk cId="568244431" sldId="271"/>
            <ac:spMk id="6" creationId="{FE3F3532-D957-6024-2207-A696DAC0AC5C}"/>
          </ac:spMkLst>
        </pc:spChg>
        <pc:spChg chg="mod">
          <ac:chgData name="Abdelrahman El sharkawy" userId="d3028e4e-586a-495e-9e48-e611cd92e8c3" providerId="ADAL" clId="{65F18B51-DC63-4DB9-95E5-4BBF7EC5B690}" dt="2023-12-05T08:44:46.186" v="1454" actId="1037"/>
          <ac:spMkLst>
            <pc:docMk/>
            <pc:sldMk cId="568244431" sldId="271"/>
            <ac:spMk id="7" creationId="{8F7D404E-F3DC-5B83-9178-BADC9A5BA173}"/>
          </ac:spMkLst>
        </pc:spChg>
        <pc:spChg chg="add mod">
          <ac:chgData name="Abdelrahman El sharkawy" userId="d3028e4e-586a-495e-9e48-e611cd92e8c3" providerId="ADAL" clId="{65F18B51-DC63-4DB9-95E5-4BBF7EC5B690}" dt="2023-12-05T08:45:28.216" v="1528" actId="20577"/>
          <ac:spMkLst>
            <pc:docMk/>
            <pc:sldMk cId="568244431" sldId="271"/>
            <ac:spMk id="14" creationId="{92B0CB83-5C67-7A36-4CC1-B015A19E00A0}"/>
          </ac:spMkLst>
        </pc:spChg>
        <pc:spChg chg="del mod">
          <ac:chgData name="Abdelrahman El sharkawy" userId="d3028e4e-586a-495e-9e48-e611cd92e8c3" providerId="ADAL" clId="{65F18B51-DC63-4DB9-95E5-4BBF7EC5B690}" dt="2023-12-05T08:34:19.438" v="680" actId="478"/>
          <ac:spMkLst>
            <pc:docMk/>
            <pc:sldMk cId="568244431" sldId="271"/>
            <ac:spMk id="16" creationId="{25954221-3EDE-A727-3D95-CD9CCA628426}"/>
          </ac:spMkLst>
        </pc:spChg>
        <pc:spChg chg="del">
          <ac:chgData name="Abdelrahman El sharkawy" userId="d3028e4e-586a-495e-9e48-e611cd92e8c3" providerId="ADAL" clId="{65F18B51-DC63-4DB9-95E5-4BBF7EC5B690}" dt="2023-12-05T08:34:21.166" v="681" actId="478"/>
          <ac:spMkLst>
            <pc:docMk/>
            <pc:sldMk cId="568244431" sldId="271"/>
            <ac:spMk id="17" creationId="{8F0142F4-BECB-F890-48D1-D9D28B1C0FCC}"/>
          </ac:spMkLst>
        </pc:spChg>
        <pc:spChg chg="add del mod">
          <ac:chgData name="Abdelrahman El sharkawy" userId="d3028e4e-586a-495e-9e48-e611cd92e8c3" providerId="ADAL" clId="{65F18B51-DC63-4DB9-95E5-4BBF7EC5B690}" dt="2023-12-05T08:36:33.576" v="771" actId="22"/>
          <ac:spMkLst>
            <pc:docMk/>
            <pc:sldMk cId="568244431" sldId="271"/>
            <ac:spMk id="21" creationId="{ABF85909-22F8-2719-9A13-51E528100B06}"/>
          </ac:spMkLst>
        </pc:spChg>
        <pc:spChg chg="mod">
          <ac:chgData name="Abdelrahman El sharkawy" userId="d3028e4e-586a-495e-9e48-e611cd92e8c3" providerId="ADAL" clId="{65F18B51-DC63-4DB9-95E5-4BBF7EC5B690}" dt="2023-12-05T08:44:55.283" v="1521" actId="1038"/>
          <ac:spMkLst>
            <pc:docMk/>
            <pc:sldMk cId="568244431" sldId="271"/>
            <ac:spMk id="22" creationId="{D346A481-82C5-A6B7-2AC5-5D8AF6B2B3CD}"/>
          </ac:spMkLst>
        </pc:spChg>
        <pc:spChg chg="del mod">
          <ac:chgData name="Abdelrahman El sharkawy" userId="d3028e4e-586a-495e-9e48-e611cd92e8c3" providerId="ADAL" clId="{65F18B51-DC63-4DB9-95E5-4BBF7EC5B690}" dt="2023-12-05T08:34:24.909" v="682" actId="478"/>
          <ac:spMkLst>
            <pc:docMk/>
            <pc:sldMk cId="568244431" sldId="271"/>
            <ac:spMk id="23" creationId="{35F26FEE-1BC6-CEBA-0816-938C68E74FC8}"/>
          </ac:spMkLst>
        </pc:spChg>
        <pc:spChg chg="del">
          <ac:chgData name="Abdelrahman El sharkawy" userId="d3028e4e-586a-495e-9e48-e611cd92e8c3" providerId="ADAL" clId="{65F18B51-DC63-4DB9-95E5-4BBF7EC5B690}" dt="2023-12-05T08:34:26.241" v="683" actId="478"/>
          <ac:spMkLst>
            <pc:docMk/>
            <pc:sldMk cId="568244431" sldId="271"/>
            <ac:spMk id="24" creationId="{98FEBA05-0BED-079B-7BE5-AF21AEF3AB5B}"/>
          </ac:spMkLst>
        </pc:spChg>
        <pc:spChg chg="add del mod">
          <ac:chgData name="Abdelrahman El sharkawy" userId="d3028e4e-586a-495e-9e48-e611cd92e8c3" providerId="ADAL" clId="{65F18B51-DC63-4DB9-95E5-4BBF7EC5B690}" dt="2023-12-05T08:42:10.191" v="1136" actId="21"/>
          <ac:spMkLst>
            <pc:docMk/>
            <pc:sldMk cId="568244431" sldId="271"/>
            <ac:spMk id="25" creationId="{7F8A66E8-719F-B409-9585-3AC18AE66CCF}"/>
          </ac:spMkLst>
        </pc:spChg>
        <pc:spChg chg="add del mod">
          <ac:chgData name="Abdelrahman El sharkawy" userId="d3028e4e-586a-495e-9e48-e611cd92e8c3" providerId="ADAL" clId="{65F18B51-DC63-4DB9-95E5-4BBF7EC5B690}" dt="2023-12-05T08:42:18.109" v="1138" actId="21"/>
          <ac:spMkLst>
            <pc:docMk/>
            <pc:sldMk cId="568244431" sldId="271"/>
            <ac:spMk id="26" creationId="{144ADB75-D683-10E4-67FA-4DE9AFBD1497}"/>
          </ac:spMkLst>
        </pc:spChg>
        <pc:spChg chg="add mod">
          <ac:chgData name="Abdelrahman El sharkawy" userId="d3028e4e-586a-495e-9e48-e611cd92e8c3" providerId="ADAL" clId="{65F18B51-DC63-4DB9-95E5-4BBF7EC5B690}" dt="2023-12-05T08:43:23.598" v="1370" actId="1037"/>
          <ac:spMkLst>
            <pc:docMk/>
            <pc:sldMk cId="568244431" sldId="271"/>
            <ac:spMk id="27" creationId="{906B8EE9-ED4A-897A-2CB7-7691CC5DD24A}"/>
          </ac:spMkLst>
        </pc:spChg>
        <pc:spChg chg="mod">
          <ac:chgData name="Abdelrahman El sharkawy" userId="d3028e4e-586a-495e-9e48-e611cd92e8c3" providerId="ADAL" clId="{65F18B51-DC63-4DB9-95E5-4BBF7EC5B690}" dt="2023-12-04T18:35:54.385" v="258"/>
          <ac:spMkLst>
            <pc:docMk/>
            <pc:sldMk cId="568244431" sldId="271"/>
            <ac:spMk id="1054" creationId="{00000000-0000-0000-0000-000000000000}"/>
          </ac:spMkLst>
        </pc:spChg>
        <pc:picChg chg="add mod">
          <ac:chgData name="Abdelrahman El sharkawy" userId="d3028e4e-586a-495e-9e48-e611cd92e8c3" providerId="ADAL" clId="{65F18B51-DC63-4DB9-95E5-4BBF7EC5B690}" dt="2023-12-04T18:44:31.151" v="473" actId="1076"/>
          <ac:picMkLst>
            <pc:docMk/>
            <pc:sldMk cId="568244431" sldId="271"/>
            <ac:picMk id="3" creationId="{B98AAF61-1F25-8652-5D3C-3DF107E8A174}"/>
          </ac:picMkLst>
        </pc:picChg>
        <pc:picChg chg="del">
          <ac:chgData name="Abdelrahman El sharkawy" userId="d3028e4e-586a-495e-9e48-e611cd92e8c3" providerId="ADAL" clId="{65F18B51-DC63-4DB9-95E5-4BBF7EC5B690}" dt="2023-12-04T18:40:23.257" v="458" actId="478"/>
          <ac:picMkLst>
            <pc:docMk/>
            <pc:sldMk cId="568244431" sldId="271"/>
            <ac:picMk id="9" creationId="{AFCCCBE8-BD85-2ECB-F6C3-128E61D415D2}"/>
          </ac:picMkLst>
        </pc:picChg>
        <pc:picChg chg="add del mod">
          <ac:chgData name="Abdelrahman El sharkawy" userId="d3028e4e-586a-495e-9e48-e611cd92e8c3" providerId="ADAL" clId="{65F18B51-DC63-4DB9-95E5-4BBF7EC5B690}" dt="2023-12-05T08:39:20.849" v="1113" actId="478"/>
          <ac:picMkLst>
            <pc:docMk/>
            <pc:sldMk cId="568244431" sldId="271"/>
            <ac:picMk id="10" creationId="{82002A4A-FC1C-4408-B356-2E0AEECB2B60}"/>
          </ac:picMkLst>
        </pc:picChg>
        <pc:picChg chg="del">
          <ac:chgData name="Abdelrahman El sharkawy" userId="d3028e4e-586a-495e-9e48-e611cd92e8c3" providerId="ADAL" clId="{65F18B51-DC63-4DB9-95E5-4BBF7EC5B690}" dt="2023-12-04T18:40:25.896" v="459" actId="478"/>
          <ac:picMkLst>
            <pc:docMk/>
            <pc:sldMk cId="568244431" sldId="271"/>
            <ac:picMk id="11" creationId="{4E1CCAE1-B6EA-9760-3D24-07137534004B}"/>
          </ac:picMkLst>
        </pc:picChg>
        <pc:picChg chg="add del mod">
          <ac:chgData name="Abdelrahman El sharkawy" userId="d3028e4e-586a-495e-9e48-e611cd92e8c3" providerId="ADAL" clId="{65F18B51-DC63-4DB9-95E5-4BBF7EC5B690}" dt="2023-12-05T08:39:21.702" v="1114" actId="478"/>
          <ac:picMkLst>
            <pc:docMk/>
            <pc:sldMk cId="568244431" sldId="271"/>
            <ac:picMk id="13" creationId="{83682C84-FBDF-DD5B-74CA-37F60165E169}"/>
          </ac:picMkLst>
        </pc:picChg>
        <pc:picChg chg="del">
          <ac:chgData name="Abdelrahman El sharkawy" userId="d3028e4e-586a-495e-9e48-e611cd92e8c3" providerId="ADAL" clId="{65F18B51-DC63-4DB9-95E5-4BBF7EC5B690}" dt="2023-12-04T18:40:26.886" v="460" actId="478"/>
          <ac:picMkLst>
            <pc:docMk/>
            <pc:sldMk cId="568244431" sldId="271"/>
            <ac:picMk id="15" creationId="{B872705D-4F4A-074B-848B-811D5DDCB1D3}"/>
          </ac:picMkLst>
        </pc:picChg>
        <pc:picChg chg="add mod">
          <ac:chgData name="Abdelrahman El sharkawy" userId="d3028e4e-586a-495e-9e48-e611cd92e8c3" providerId="ADAL" clId="{65F18B51-DC63-4DB9-95E5-4BBF7EC5B690}" dt="2023-12-05T08:44:17.693" v="1401" actId="1038"/>
          <ac:picMkLst>
            <pc:docMk/>
            <pc:sldMk cId="568244431" sldId="271"/>
            <ac:picMk id="29" creationId="{1B957D39-C0F9-93DD-197D-4F0EC491D153}"/>
          </ac:picMkLst>
        </pc:picChg>
        <pc:picChg chg="add mod">
          <ac:chgData name="Abdelrahman El sharkawy" userId="d3028e4e-586a-495e-9e48-e611cd92e8c3" providerId="ADAL" clId="{65F18B51-DC63-4DB9-95E5-4BBF7EC5B690}" dt="2023-12-05T08:43:58.047" v="1384" actId="1035"/>
          <ac:picMkLst>
            <pc:docMk/>
            <pc:sldMk cId="568244431" sldId="271"/>
            <ac:picMk id="31" creationId="{3018B8C7-0B4F-9E87-215F-826E5788CAA5}"/>
          </ac:picMkLst>
        </pc:picChg>
      </pc:sldChg>
      <pc:sldChg chg="addSp delSp modSp mod">
        <pc:chgData name="Abdelrahman El sharkawy" userId="d3028e4e-586a-495e-9e48-e611cd92e8c3" providerId="ADAL" clId="{65F18B51-DC63-4DB9-95E5-4BBF7EC5B690}" dt="2023-12-05T08:57:52.198" v="1957" actId="20577"/>
        <pc:sldMkLst>
          <pc:docMk/>
          <pc:sldMk cId="3588781255" sldId="272"/>
        </pc:sldMkLst>
        <pc:spChg chg="add mod">
          <ac:chgData name="Abdelrahman El sharkawy" userId="d3028e4e-586a-495e-9e48-e611cd92e8c3" providerId="ADAL" clId="{65F18B51-DC63-4DB9-95E5-4BBF7EC5B690}" dt="2023-12-05T08:54:45.348" v="1639" actId="14100"/>
          <ac:spMkLst>
            <pc:docMk/>
            <pc:sldMk cId="3588781255" sldId="272"/>
            <ac:spMk id="2" creationId="{17EB4E7C-7B8C-5C18-1F5D-9C789DBD0ADD}"/>
          </ac:spMkLst>
        </pc:spChg>
        <pc:spChg chg="add mod">
          <ac:chgData name="Abdelrahman El sharkawy" userId="d3028e4e-586a-495e-9e48-e611cd92e8c3" providerId="ADAL" clId="{65F18B51-DC63-4DB9-95E5-4BBF7EC5B690}" dt="2023-12-05T08:42:21.016" v="1139"/>
          <ac:spMkLst>
            <pc:docMk/>
            <pc:sldMk cId="3588781255" sldId="272"/>
            <ac:spMk id="3" creationId="{DF56D74A-5EBA-6BAB-07AA-0AD955C9B4D6}"/>
          </ac:spMkLst>
        </pc:spChg>
        <pc:spChg chg="del mod">
          <ac:chgData name="Abdelrahman El sharkawy" userId="d3028e4e-586a-495e-9e48-e611cd92e8c3" providerId="ADAL" clId="{65F18B51-DC63-4DB9-95E5-4BBF7EC5B690}" dt="2023-12-05T08:53:47.270" v="1538" actId="478"/>
          <ac:spMkLst>
            <pc:docMk/>
            <pc:sldMk cId="3588781255" sldId="272"/>
            <ac:spMk id="7" creationId="{8F7D404E-F3DC-5B83-9178-BADC9A5BA173}"/>
          </ac:spMkLst>
        </pc:spChg>
        <pc:spChg chg="add mod">
          <ac:chgData name="Abdelrahman El sharkawy" userId="d3028e4e-586a-495e-9e48-e611cd92e8c3" providerId="ADAL" clId="{65F18B51-DC63-4DB9-95E5-4BBF7EC5B690}" dt="2023-12-05T08:57:52.198" v="1957" actId="20577"/>
          <ac:spMkLst>
            <pc:docMk/>
            <pc:sldMk cId="3588781255" sldId="272"/>
            <ac:spMk id="8" creationId="{95922A50-792F-FF71-76DD-397965F2EE3A}"/>
          </ac:spMkLst>
        </pc:spChg>
        <pc:spChg chg="add mod">
          <ac:chgData name="Abdelrahman El sharkawy" userId="d3028e4e-586a-495e-9e48-e611cd92e8c3" providerId="ADAL" clId="{65F18B51-DC63-4DB9-95E5-4BBF7EC5B690}" dt="2023-12-05T08:56:48.998" v="1926" actId="1037"/>
          <ac:spMkLst>
            <pc:docMk/>
            <pc:sldMk cId="3588781255" sldId="272"/>
            <ac:spMk id="11" creationId="{970B9EC3-BC98-2873-9736-39F26A469BEB}"/>
          </ac:spMkLst>
        </pc:spChg>
        <pc:spChg chg="add mod">
          <ac:chgData name="Abdelrahman El sharkawy" userId="d3028e4e-586a-495e-9e48-e611cd92e8c3" providerId="ADAL" clId="{65F18B51-DC63-4DB9-95E5-4BBF7EC5B690}" dt="2023-12-05T08:57:09.395" v="1953" actId="1037"/>
          <ac:spMkLst>
            <pc:docMk/>
            <pc:sldMk cId="3588781255" sldId="272"/>
            <ac:spMk id="12" creationId="{454043A7-9550-FC00-C58C-BAE871F7B0C0}"/>
          </ac:spMkLst>
        </pc:spChg>
        <pc:spChg chg="del">
          <ac:chgData name="Abdelrahman El sharkawy" userId="d3028e4e-586a-495e-9e48-e611cd92e8c3" providerId="ADAL" clId="{65F18B51-DC63-4DB9-95E5-4BBF7EC5B690}" dt="2023-12-05T08:55:16.018" v="1684" actId="478"/>
          <ac:spMkLst>
            <pc:docMk/>
            <pc:sldMk cId="3588781255" sldId="272"/>
            <ac:spMk id="19" creationId="{009FEFE9-F6E0-1BDA-A705-12F12D6BF772}"/>
          </ac:spMkLst>
        </pc:spChg>
        <pc:spChg chg="mod">
          <ac:chgData name="Abdelrahman El sharkawy" userId="d3028e4e-586a-495e-9e48-e611cd92e8c3" providerId="ADAL" clId="{65F18B51-DC63-4DB9-95E5-4BBF7EC5B690}" dt="2023-12-04T18:35:58.611" v="259"/>
          <ac:spMkLst>
            <pc:docMk/>
            <pc:sldMk cId="3588781255" sldId="272"/>
            <ac:spMk id="1054" creationId="{00000000-0000-0000-0000-000000000000}"/>
          </ac:spMkLst>
        </pc:spChg>
        <pc:picChg chg="add mod">
          <ac:chgData name="Abdelrahman El sharkawy" userId="d3028e4e-586a-495e-9e48-e611cd92e8c3" providerId="ADAL" clId="{65F18B51-DC63-4DB9-95E5-4BBF7EC5B690}" dt="2023-12-05T08:54:25.721" v="1637" actId="1038"/>
          <ac:picMkLst>
            <pc:docMk/>
            <pc:sldMk cId="3588781255" sldId="272"/>
            <ac:picMk id="6" creationId="{74CC70AA-00E7-6EC1-B40F-EBECD798179B}"/>
          </ac:picMkLst>
        </pc:picChg>
        <pc:picChg chg="add mod">
          <ac:chgData name="Abdelrahman El sharkawy" userId="d3028e4e-586a-495e-9e48-e611cd92e8c3" providerId="ADAL" clId="{65F18B51-DC63-4DB9-95E5-4BBF7EC5B690}" dt="2023-12-05T08:56:11.806" v="1719" actId="1038"/>
          <ac:picMkLst>
            <pc:docMk/>
            <pc:sldMk cId="3588781255" sldId="272"/>
            <ac:picMk id="10" creationId="{3FC12227-547B-7DD7-8576-A9A1FE014EEE}"/>
          </ac:picMkLst>
        </pc:picChg>
        <pc:picChg chg="del">
          <ac:chgData name="Abdelrahman El sharkawy" userId="d3028e4e-586a-495e-9e48-e611cd92e8c3" providerId="ADAL" clId="{65F18B51-DC63-4DB9-95E5-4BBF7EC5B690}" dt="2023-12-05T08:42:00.697" v="1134" actId="478"/>
          <ac:picMkLst>
            <pc:docMk/>
            <pc:sldMk cId="3588781255" sldId="272"/>
            <ac:picMk id="25" creationId="{E3F4936A-B577-5C59-115F-21FA865C8C2D}"/>
          </ac:picMkLst>
        </pc:picChg>
        <pc:picChg chg="del">
          <ac:chgData name="Abdelrahman El sharkawy" userId="d3028e4e-586a-495e-9e48-e611cd92e8c3" providerId="ADAL" clId="{65F18B51-DC63-4DB9-95E5-4BBF7EC5B690}" dt="2023-12-05T08:42:03.436" v="1135" actId="478"/>
          <ac:picMkLst>
            <pc:docMk/>
            <pc:sldMk cId="3588781255" sldId="272"/>
            <ac:picMk id="27" creationId="{0D6A7F5A-E03E-42C9-81AD-B1DB5C894144}"/>
          </ac:picMkLst>
        </pc:picChg>
      </pc:sldChg>
      <pc:sldChg chg="delSp modSp mod">
        <pc:chgData name="Abdelrahman El sharkawy" userId="d3028e4e-586a-495e-9e48-e611cd92e8c3" providerId="ADAL" clId="{65F18B51-DC63-4DB9-95E5-4BBF7EC5B690}" dt="2023-12-05T10:59:06.150" v="2450" actId="1037"/>
        <pc:sldMkLst>
          <pc:docMk/>
          <pc:sldMk cId="3513329626" sldId="273"/>
        </pc:sldMkLst>
        <pc:spChg chg="mod">
          <ac:chgData name="Abdelrahman El sharkawy" userId="d3028e4e-586a-495e-9e48-e611cd92e8c3" providerId="ADAL" clId="{65F18B51-DC63-4DB9-95E5-4BBF7EC5B690}" dt="2023-12-05T10:58:47.309" v="2440" actId="14100"/>
          <ac:spMkLst>
            <pc:docMk/>
            <pc:sldMk cId="3513329626" sldId="273"/>
            <ac:spMk id="4" creationId="{49D56C44-C9B4-653A-BF36-B2CE6755C8C7}"/>
          </ac:spMkLst>
        </pc:spChg>
        <pc:spChg chg="mod">
          <ac:chgData name="Abdelrahman El sharkawy" userId="d3028e4e-586a-495e-9e48-e611cd92e8c3" providerId="ADAL" clId="{65F18B51-DC63-4DB9-95E5-4BBF7EC5B690}" dt="2023-12-05T10:56:50.115" v="2414" actId="1076"/>
          <ac:spMkLst>
            <pc:docMk/>
            <pc:sldMk cId="3513329626" sldId="273"/>
            <ac:spMk id="6" creationId="{FE3F3532-D957-6024-2207-A696DAC0AC5C}"/>
          </ac:spMkLst>
        </pc:spChg>
        <pc:spChg chg="del mod">
          <ac:chgData name="Abdelrahman El sharkawy" userId="d3028e4e-586a-495e-9e48-e611cd92e8c3" providerId="ADAL" clId="{65F18B51-DC63-4DB9-95E5-4BBF7EC5B690}" dt="2023-12-05T10:58:10.776" v="2423" actId="478"/>
          <ac:spMkLst>
            <pc:docMk/>
            <pc:sldMk cId="3513329626" sldId="273"/>
            <ac:spMk id="8" creationId="{80BA5649-733E-FD6A-2B4F-35021986CCFE}"/>
          </ac:spMkLst>
        </pc:spChg>
        <pc:spChg chg="del">
          <ac:chgData name="Abdelrahman El sharkawy" userId="d3028e4e-586a-495e-9e48-e611cd92e8c3" providerId="ADAL" clId="{65F18B51-DC63-4DB9-95E5-4BBF7EC5B690}" dt="2023-12-05T10:42:38.197" v="1967" actId="478"/>
          <ac:spMkLst>
            <pc:docMk/>
            <pc:sldMk cId="3513329626" sldId="273"/>
            <ac:spMk id="9" creationId="{6D9BAA27-4092-D5C9-45D3-CEF050506F89}"/>
          </ac:spMkLst>
        </pc:spChg>
        <pc:spChg chg="del">
          <ac:chgData name="Abdelrahman El sharkawy" userId="d3028e4e-586a-495e-9e48-e611cd92e8c3" providerId="ADAL" clId="{65F18B51-DC63-4DB9-95E5-4BBF7EC5B690}" dt="2023-12-05T10:42:39.332" v="1968" actId="478"/>
          <ac:spMkLst>
            <pc:docMk/>
            <pc:sldMk cId="3513329626" sldId="273"/>
            <ac:spMk id="10" creationId="{21BA96C1-F12F-2326-351A-07E66F4D697E}"/>
          </ac:spMkLst>
        </pc:spChg>
        <pc:spChg chg="del">
          <ac:chgData name="Abdelrahman El sharkawy" userId="d3028e4e-586a-495e-9e48-e611cd92e8c3" providerId="ADAL" clId="{65F18B51-DC63-4DB9-95E5-4BBF7EC5B690}" dt="2023-12-05T10:42:40.589" v="1969" actId="478"/>
          <ac:spMkLst>
            <pc:docMk/>
            <pc:sldMk cId="3513329626" sldId="273"/>
            <ac:spMk id="11" creationId="{13550CBA-3294-F9A8-9305-3E8AA564DD80}"/>
          </ac:spMkLst>
        </pc:spChg>
        <pc:spChg chg="del">
          <ac:chgData name="Abdelrahman El sharkawy" userId="d3028e4e-586a-495e-9e48-e611cd92e8c3" providerId="ADAL" clId="{65F18B51-DC63-4DB9-95E5-4BBF7EC5B690}" dt="2023-12-05T10:42:41.419" v="1970" actId="478"/>
          <ac:spMkLst>
            <pc:docMk/>
            <pc:sldMk cId="3513329626" sldId="273"/>
            <ac:spMk id="12" creationId="{8B2345C6-5C15-AE0B-537B-D222CD9ADB3B}"/>
          </ac:spMkLst>
        </pc:spChg>
        <pc:spChg chg="del">
          <ac:chgData name="Abdelrahman El sharkawy" userId="d3028e4e-586a-495e-9e48-e611cd92e8c3" providerId="ADAL" clId="{65F18B51-DC63-4DB9-95E5-4BBF7EC5B690}" dt="2023-12-05T10:42:42.456" v="1971" actId="478"/>
          <ac:spMkLst>
            <pc:docMk/>
            <pc:sldMk cId="3513329626" sldId="273"/>
            <ac:spMk id="13" creationId="{F4298315-2838-B528-271B-8FB42E5BF0EC}"/>
          </ac:spMkLst>
        </pc:spChg>
        <pc:spChg chg="del">
          <ac:chgData name="Abdelrahman El sharkawy" userId="d3028e4e-586a-495e-9e48-e611cd92e8c3" providerId="ADAL" clId="{65F18B51-DC63-4DB9-95E5-4BBF7EC5B690}" dt="2023-12-05T10:42:43.616" v="1972" actId="478"/>
          <ac:spMkLst>
            <pc:docMk/>
            <pc:sldMk cId="3513329626" sldId="273"/>
            <ac:spMk id="15" creationId="{F701A4ED-9D74-A959-54AF-FC5F056D46A1}"/>
          </ac:spMkLst>
        </pc:spChg>
        <pc:spChg chg="mod">
          <ac:chgData name="Abdelrahman El sharkawy" userId="d3028e4e-586a-495e-9e48-e611cd92e8c3" providerId="ADAL" clId="{65F18B51-DC63-4DB9-95E5-4BBF7EC5B690}" dt="2023-12-04T18:36:01.703" v="260"/>
          <ac:spMkLst>
            <pc:docMk/>
            <pc:sldMk cId="3513329626" sldId="273"/>
            <ac:spMk id="1054" creationId="{00000000-0000-0000-0000-000000000000}"/>
          </ac:spMkLst>
        </pc:spChg>
        <pc:spChg chg="del">
          <ac:chgData name="Abdelrahman El sharkawy" userId="d3028e4e-586a-495e-9e48-e611cd92e8c3" providerId="ADAL" clId="{65F18B51-DC63-4DB9-95E5-4BBF7EC5B690}" dt="2023-12-05T10:42:48.847" v="1975" actId="478"/>
          <ac:spMkLst>
            <pc:docMk/>
            <pc:sldMk cId="3513329626" sldId="273"/>
            <ac:spMk id="1057" creationId="{00000000-0000-0000-0000-000000000000}"/>
          </ac:spMkLst>
        </pc:spChg>
        <pc:cxnChg chg="mod">
          <ac:chgData name="Abdelrahman El sharkawy" userId="d3028e4e-586a-495e-9e48-e611cd92e8c3" providerId="ADAL" clId="{65F18B51-DC63-4DB9-95E5-4BBF7EC5B690}" dt="2023-12-05T10:59:06.150" v="2450" actId="1037"/>
          <ac:cxnSpMkLst>
            <pc:docMk/>
            <pc:sldMk cId="3513329626" sldId="273"/>
            <ac:cxnSpMk id="5" creationId="{17493C83-8921-13D1-C6D2-8BF425E2B3B4}"/>
          </ac:cxnSpMkLst>
        </pc:cxnChg>
      </pc:sldChg>
      <pc:sldChg chg="addSp delSp modSp mod">
        <pc:chgData name="Abdelrahman El sharkawy" userId="d3028e4e-586a-495e-9e48-e611cd92e8c3" providerId="ADAL" clId="{65F18B51-DC63-4DB9-95E5-4BBF7EC5B690}" dt="2023-12-05T11:24:28.513" v="2813" actId="20577"/>
        <pc:sldMkLst>
          <pc:docMk/>
          <pc:sldMk cId="1415559569" sldId="274"/>
        </pc:sldMkLst>
        <pc:spChg chg="mod">
          <ac:chgData name="Abdelrahman El sharkawy" userId="d3028e4e-586a-495e-9e48-e611cd92e8c3" providerId="ADAL" clId="{65F18B51-DC63-4DB9-95E5-4BBF7EC5B690}" dt="2023-12-05T11:22:14.789" v="2782" actId="255"/>
          <ac:spMkLst>
            <pc:docMk/>
            <pc:sldMk cId="1415559569" sldId="274"/>
            <ac:spMk id="6" creationId="{FE3F3532-D957-6024-2207-A696DAC0AC5C}"/>
          </ac:spMkLst>
        </pc:spChg>
        <pc:spChg chg="mod">
          <ac:chgData name="Abdelrahman El sharkawy" userId="d3028e4e-586a-495e-9e48-e611cd92e8c3" providerId="ADAL" clId="{65F18B51-DC63-4DB9-95E5-4BBF7EC5B690}" dt="2023-12-05T11:24:28.513" v="2813" actId="20577"/>
          <ac:spMkLst>
            <pc:docMk/>
            <pc:sldMk cId="1415559569" sldId="274"/>
            <ac:spMk id="7" creationId="{01F1E595-10B1-504B-2EF5-CEA941AE747F}"/>
          </ac:spMkLst>
        </pc:spChg>
        <pc:spChg chg="mod">
          <ac:chgData name="Abdelrahman El sharkawy" userId="d3028e4e-586a-495e-9e48-e611cd92e8c3" providerId="ADAL" clId="{65F18B51-DC63-4DB9-95E5-4BBF7EC5B690}" dt="2023-12-05T11:17:06.549" v="2618" actId="1036"/>
          <ac:spMkLst>
            <pc:docMk/>
            <pc:sldMk cId="1415559569" sldId="274"/>
            <ac:spMk id="12" creationId="{8B2345C6-5C15-AE0B-537B-D222CD9ADB3B}"/>
          </ac:spMkLst>
        </pc:spChg>
        <pc:spChg chg="add mod">
          <ac:chgData name="Abdelrahman El sharkawy" userId="d3028e4e-586a-495e-9e48-e611cd92e8c3" providerId="ADAL" clId="{65F18B51-DC63-4DB9-95E5-4BBF7EC5B690}" dt="2023-12-05T11:17:01.601" v="2605" actId="1076"/>
          <ac:spMkLst>
            <pc:docMk/>
            <pc:sldMk cId="1415559569" sldId="274"/>
            <ac:spMk id="13" creationId="{84FA820E-F09F-92E3-C9AC-6C036FCA8CAB}"/>
          </ac:spMkLst>
        </pc:spChg>
        <pc:spChg chg="add mod">
          <ac:chgData name="Abdelrahman El sharkawy" userId="d3028e4e-586a-495e-9e48-e611cd92e8c3" providerId="ADAL" clId="{65F18B51-DC63-4DB9-95E5-4BBF7EC5B690}" dt="2023-12-05T11:17:21.787" v="2729" actId="1037"/>
          <ac:spMkLst>
            <pc:docMk/>
            <pc:sldMk cId="1415559569" sldId="274"/>
            <ac:spMk id="14" creationId="{7C85FF98-ABFE-C5C2-28F2-3B07158C7BF9}"/>
          </ac:spMkLst>
        </pc:spChg>
        <pc:spChg chg="mod">
          <ac:chgData name="Abdelrahman El sharkawy" userId="d3028e4e-586a-495e-9e48-e611cd92e8c3" providerId="ADAL" clId="{65F18B51-DC63-4DB9-95E5-4BBF7EC5B690}" dt="2023-12-05T11:21:15.836" v="2780" actId="1076"/>
          <ac:spMkLst>
            <pc:docMk/>
            <pc:sldMk cId="1415559569" sldId="274"/>
            <ac:spMk id="17" creationId="{4D0D26D9-A710-A0C6-8E8B-582C2374F43D}"/>
          </ac:spMkLst>
        </pc:spChg>
        <pc:spChg chg="mod">
          <ac:chgData name="Abdelrahman El sharkawy" userId="d3028e4e-586a-495e-9e48-e611cd92e8c3" providerId="ADAL" clId="{65F18B51-DC63-4DB9-95E5-4BBF7EC5B690}" dt="2023-12-04T18:36:04.486" v="261"/>
          <ac:spMkLst>
            <pc:docMk/>
            <pc:sldMk cId="1415559569" sldId="274"/>
            <ac:spMk id="1054" creationId="{00000000-0000-0000-0000-000000000000}"/>
          </ac:spMkLst>
        </pc:spChg>
        <pc:graphicFrameChg chg="add del mod modGraphic">
          <ac:chgData name="Abdelrahman El sharkawy" userId="d3028e4e-586a-495e-9e48-e611cd92e8c3" providerId="ADAL" clId="{65F18B51-DC63-4DB9-95E5-4BBF7EC5B690}" dt="2023-12-05T11:09:28.526" v="2475" actId="478"/>
          <ac:graphicFrameMkLst>
            <pc:docMk/>
            <pc:sldMk cId="1415559569" sldId="274"/>
            <ac:graphicFrameMk id="2" creationId="{37B98EB3-A335-60ED-C18E-E9F7873330BA}"/>
          </ac:graphicFrameMkLst>
        </pc:graphicFrameChg>
        <pc:graphicFrameChg chg="add del mod">
          <ac:chgData name="Abdelrahman El sharkawy" userId="d3028e4e-586a-495e-9e48-e611cd92e8c3" providerId="ADAL" clId="{65F18B51-DC63-4DB9-95E5-4BBF7EC5B690}" dt="2023-12-05T11:08:14.310" v="2459"/>
          <ac:graphicFrameMkLst>
            <pc:docMk/>
            <pc:sldMk cId="1415559569" sldId="274"/>
            <ac:graphicFrameMk id="3" creationId="{ADB5000B-F245-220C-0B0C-012C092BAA6D}"/>
          </ac:graphicFrameMkLst>
        </pc:graphicFrameChg>
        <pc:graphicFrameChg chg="add del mod">
          <ac:chgData name="Abdelrahman El sharkawy" userId="d3028e4e-586a-495e-9e48-e611cd92e8c3" providerId="ADAL" clId="{65F18B51-DC63-4DB9-95E5-4BBF7EC5B690}" dt="2023-12-05T11:08:13.811" v="2457"/>
          <ac:graphicFrameMkLst>
            <pc:docMk/>
            <pc:sldMk cId="1415559569" sldId="274"/>
            <ac:graphicFrameMk id="8" creationId="{5CF37D61-2EAA-4902-6494-383AAD4FC7A7}"/>
          </ac:graphicFrameMkLst>
        </pc:graphicFrameChg>
        <pc:graphicFrameChg chg="add mod modGraphic">
          <ac:chgData name="Abdelrahman El sharkawy" userId="d3028e4e-586a-495e-9e48-e611cd92e8c3" providerId="ADAL" clId="{65F18B51-DC63-4DB9-95E5-4BBF7EC5B690}" dt="2023-12-05T11:18:37.002" v="2747" actId="20577"/>
          <ac:graphicFrameMkLst>
            <pc:docMk/>
            <pc:sldMk cId="1415559569" sldId="274"/>
            <ac:graphicFrameMk id="9" creationId="{0F804C2E-7795-F303-49D9-52CD59EE4A58}"/>
          </ac:graphicFrameMkLst>
        </pc:graphicFrameChg>
        <pc:graphicFrameChg chg="add mod modGraphic">
          <ac:chgData name="Abdelrahman El sharkawy" userId="d3028e4e-586a-495e-9e48-e611cd92e8c3" providerId="ADAL" clId="{65F18B51-DC63-4DB9-95E5-4BBF7EC5B690}" dt="2023-12-05T11:23:56.924" v="2801" actId="13926"/>
          <ac:graphicFrameMkLst>
            <pc:docMk/>
            <pc:sldMk cId="1415559569" sldId="274"/>
            <ac:graphicFrameMk id="10" creationId="{91294264-CCB9-50AA-FEC9-9619584D1C35}"/>
          </ac:graphicFrameMkLst>
        </pc:graphicFrameChg>
        <pc:graphicFrameChg chg="add del mod">
          <ac:chgData name="Abdelrahman El sharkawy" userId="d3028e4e-586a-495e-9e48-e611cd92e8c3" providerId="ADAL" clId="{65F18B51-DC63-4DB9-95E5-4BBF7EC5B690}" dt="2023-12-05T11:15:31.980" v="2504"/>
          <ac:graphicFrameMkLst>
            <pc:docMk/>
            <pc:sldMk cId="1415559569" sldId="274"/>
            <ac:graphicFrameMk id="11" creationId="{6220AABD-D5BD-3982-396A-E89700E5AE1D}"/>
          </ac:graphicFrameMkLst>
        </pc:graphicFrameChg>
      </pc:sldChg>
    </pc:docChg>
  </pc:docChgLst>
  <pc:docChgLst>
    <pc:chgData name="Abdelrahman El sharkawy" userId="d3028e4e-586a-495e-9e48-e611cd92e8c3" providerId="ADAL" clId="{316B77DE-938A-4D52-B469-0150A4B1593B}"/>
    <pc:docChg chg="undo custSel addSld delSld modSld sldOrd modMainMaster">
      <pc:chgData name="Abdelrahman El sharkawy" userId="d3028e4e-586a-495e-9e48-e611cd92e8c3" providerId="ADAL" clId="{316B77DE-938A-4D52-B469-0150A4B1593B}" dt="2023-02-21T19:50:18.385" v="5729" actId="1076"/>
      <pc:docMkLst>
        <pc:docMk/>
      </pc:docMkLst>
      <pc:sldChg chg="addSp modSp del mod">
        <pc:chgData name="Abdelrahman El sharkawy" userId="d3028e4e-586a-495e-9e48-e611cd92e8c3" providerId="ADAL" clId="{316B77DE-938A-4D52-B469-0150A4B1593B}" dt="2023-02-20T00:40:57.441" v="2632" actId="47"/>
        <pc:sldMkLst>
          <pc:docMk/>
          <pc:sldMk cId="0" sldId="257"/>
        </pc:sldMkLst>
        <pc:spChg chg="add mod">
          <ac:chgData name="Abdelrahman El sharkawy" userId="d3028e4e-586a-495e-9e48-e611cd92e8c3" providerId="ADAL" clId="{316B77DE-938A-4D52-B469-0150A4B1593B}" dt="2023-02-17T16:14:41.254" v="1277" actId="1035"/>
          <ac:spMkLst>
            <pc:docMk/>
            <pc:sldMk cId="0" sldId="257"/>
            <ac:spMk id="2" creationId="{1E3ACD37-D0DC-98F1-175F-188944525499}"/>
          </ac:spMkLst>
        </pc:spChg>
        <pc:spChg chg="mod">
          <ac:chgData name="Abdelrahman El sharkawy" userId="d3028e4e-586a-495e-9e48-e611cd92e8c3" providerId="ADAL" clId="{316B77DE-938A-4D52-B469-0150A4B1593B}" dt="2023-02-18T19:14:46.636" v="1464"/>
          <ac:spMkLst>
            <pc:docMk/>
            <pc:sldMk cId="0" sldId="257"/>
            <ac:spMk id="327" creationId="{00000000-0000-0000-0000-000000000000}"/>
          </ac:spMkLst>
        </pc:spChg>
        <pc:spChg chg="mod">
          <ac:chgData name="Abdelrahman El sharkawy" userId="d3028e4e-586a-495e-9e48-e611cd92e8c3" providerId="ADAL" clId="{316B77DE-938A-4D52-B469-0150A4B1593B}" dt="2023-02-18T19:14:46.636" v="1464"/>
          <ac:spMkLst>
            <pc:docMk/>
            <pc:sldMk cId="0" sldId="257"/>
            <ac:spMk id="328" creationId="{00000000-0000-0000-0000-000000000000}"/>
          </ac:spMkLst>
        </pc:spChg>
        <pc:picChg chg="add mod">
          <ac:chgData name="Abdelrahman El sharkawy" userId="d3028e4e-586a-495e-9e48-e611cd92e8c3" providerId="ADAL" clId="{316B77DE-938A-4D52-B469-0150A4B1593B}" dt="2023-02-20T00:40:47.506" v="2630"/>
          <ac:picMkLst>
            <pc:docMk/>
            <pc:sldMk cId="0" sldId="257"/>
            <ac:picMk id="3" creationId="{F0413D1E-9273-6343-BDA7-EE0E8C4A9499}"/>
          </ac:picMkLst>
        </pc:picChg>
      </pc:sldChg>
      <pc:sldChg chg="addSp modSp del mod">
        <pc:chgData name="Abdelrahman El sharkawy" userId="d3028e4e-586a-495e-9e48-e611cd92e8c3" providerId="ADAL" clId="{316B77DE-938A-4D52-B469-0150A4B1593B}" dt="2023-02-20T13:01:06.120" v="5696" actId="47"/>
        <pc:sldMkLst>
          <pc:docMk/>
          <pc:sldMk cId="0" sldId="259"/>
        </pc:sldMkLst>
        <pc:spChg chg="add mod">
          <ac:chgData name="Abdelrahman El sharkawy" userId="d3028e4e-586a-495e-9e48-e611cd92e8c3" providerId="ADAL" clId="{316B77DE-938A-4D52-B469-0150A4B1593B}" dt="2023-02-17T16:14:54.253" v="1296" actId="1035"/>
          <ac:spMkLst>
            <pc:docMk/>
            <pc:sldMk cId="0" sldId="259"/>
            <ac:spMk id="2" creationId="{EB01D840-C15D-3C0D-C5D4-747A832F0989}"/>
          </ac:spMkLst>
        </pc:spChg>
        <pc:spChg chg="mod">
          <ac:chgData name="Abdelrahman El sharkawy" userId="d3028e4e-586a-495e-9e48-e611cd92e8c3" providerId="ADAL" clId="{316B77DE-938A-4D52-B469-0150A4B1593B}" dt="2023-02-18T19:14:46.636" v="1464"/>
          <ac:spMkLst>
            <pc:docMk/>
            <pc:sldMk cId="0" sldId="259"/>
            <ac:spMk id="397" creationId="{00000000-0000-0000-0000-000000000000}"/>
          </ac:spMkLst>
        </pc:spChg>
        <pc:spChg chg="mod">
          <ac:chgData name="Abdelrahman El sharkawy" userId="d3028e4e-586a-495e-9e48-e611cd92e8c3" providerId="ADAL" clId="{316B77DE-938A-4D52-B469-0150A4B1593B}" dt="2023-02-18T19:14:46.636" v="1464"/>
          <ac:spMkLst>
            <pc:docMk/>
            <pc:sldMk cId="0" sldId="259"/>
            <ac:spMk id="398" creationId="{00000000-0000-0000-0000-000000000000}"/>
          </ac:spMkLst>
        </pc:spChg>
      </pc:sldChg>
      <pc:sldChg chg="addSp delSp modSp del mod">
        <pc:chgData name="Abdelrahman El sharkawy" userId="d3028e4e-586a-495e-9e48-e611cd92e8c3" providerId="ADAL" clId="{316B77DE-938A-4D52-B469-0150A4B1593B}" dt="2023-02-19T23:39:02.152" v="1849" actId="47"/>
        <pc:sldMkLst>
          <pc:docMk/>
          <pc:sldMk cId="0" sldId="261"/>
        </pc:sldMkLst>
        <pc:spChg chg="add del mod">
          <ac:chgData name="Abdelrahman El sharkawy" userId="d3028e4e-586a-495e-9e48-e611cd92e8c3" providerId="ADAL" clId="{316B77DE-938A-4D52-B469-0150A4B1593B}" dt="2023-02-17T16:01:40.046" v="601" actId="21"/>
          <ac:spMkLst>
            <pc:docMk/>
            <pc:sldMk cId="0" sldId="261"/>
            <ac:spMk id="2" creationId="{5165F711-97BE-0BF3-DC57-929E875CE3DB}"/>
          </ac:spMkLst>
        </pc:spChg>
        <pc:spChg chg="add mod">
          <ac:chgData name="Abdelrahman El sharkawy" userId="d3028e4e-586a-495e-9e48-e611cd92e8c3" providerId="ADAL" clId="{316B77DE-938A-4D52-B469-0150A4B1593B}" dt="2023-02-18T19:14:46.636" v="1464"/>
          <ac:spMkLst>
            <pc:docMk/>
            <pc:sldMk cId="0" sldId="261"/>
            <ac:spMk id="4" creationId="{314EB831-BC34-F1E3-C593-380C3DF17942}"/>
          </ac:spMkLst>
        </pc:spChg>
        <pc:spChg chg="add del mod">
          <ac:chgData name="Abdelrahman El sharkawy" userId="d3028e4e-586a-495e-9e48-e611cd92e8c3" providerId="ADAL" clId="{316B77DE-938A-4D52-B469-0150A4B1593B}" dt="2023-02-17T16:13:39.987" v="1197"/>
          <ac:spMkLst>
            <pc:docMk/>
            <pc:sldMk cId="0" sldId="261"/>
            <ac:spMk id="5" creationId="{F431115D-8C74-6CF4-3595-0EA7B64F4682}"/>
          </ac:spMkLst>
        </pc:spChg>
        <pc:spChg chg="add mod">
          <ac:chgData name="Abdelrahman El sharkawy" userId="d3028e4e-586a-495e-9e48-e611cd92e8c3" providerId="ADAL" clId="{316B77DE-938A-4D52-B469-0150A4B1593B}" dt="2023-02-17T16:14:20.029" v="1255" actId="1038"/>
          <ac:spMkLst>
            <pc:docMk/>
            <pc:sldMk cId="0" sldId="261"/>
            <ac:spMk id="6" creationId="{F585E540-1333-01DA-DC23-A3F8046096D1}"/>
          </ac:spMkLst>
        </pc:spChg>
        <pc:spChg chg="del mod">
          <ac:chgData name="Abdelrahman El sharkawy" userId="d3028e4e-586a-495e-9e48-e611cd92e8c3" providerId="ADAL" clId="{316B77DE-938A-4D52-B469-0150A4B1593B}" dt="2023-02-17T16:03:42.179" v="1106" actId="478"/>
          <ac:spMkLst>
            <pc:docMk/>
            <pc:sldMk cId="0" sldId="261"/>
            <ac:spMk id="555" creationId="{00000000-0000-0000-0000-000000000000}"/>
          </ac:spMkLst>
        </pc:spChg>
        <pc:spChg chg="del mod">
          <ac:chgData name="Abdelrahman El sharkawy" userId="d3028e4e-586a-495e-9e48-e611cd92e8c3" providerId="ADAL" clId="{316B77DE-938A-4D52-B469-0150A4B1593B}" dt="2023-02-16T20:22:12.218" v="205" actId="478"/>
          <ac:spMkLst>
            <pc:docMk/>
            <pc:sldMk cId="0" sldId="261"/>
            <ac:spMk id="556" creationId="{00000000-0000-0000-0000-000000000000}"/>
          </ac:spMkLst>
        </pc:spChg>
        <pc:spChg chg="mod">
          <ac:chgData name="Abdelrahman El sharkawy" userId="d3028e4e-586a-495e-9e48-e611cd92e8c3" providerId="ADAL" clId="{316B77DE-938A-4D52-B469-0150A4B1593B}" dt="2023-02-16T20:25:21.889" v="475" actId="1076"/>
          <ac:spMkLst>
            <pc:docMk/>
            <pc:sldMk cId="0" sldId="261"/>
            <ac:spMk id="557" creationId="{00000000-0000-0000-0000-000000000000}"/>
          </ac:spMkLst>
        </pc:spChg>
        <pc:spChg chg="mod">
          <ac:chgData name="Abdelrahman El sharkawy" userId="d3028e4e-586a-495e-9e48-e611cd92e8c3" providerId="ADAL" clId="{316B77DE-938A-4D52-B469-0150A4B1593B}" dt="2023-02-16T20:25:28.871" v="477" actId="1076"/>
          <ac:spMkLst>
            <pc:docMk/>
            <pc:sldMk cId="0" sldId="261"/>
            <ac:spMk id="558" creationId="{00000000-0000-0000-0000-000000000000}"/>
          </ac:spMkLst>
        </pc:spChg>
        <pc:spChg chg="del">
          <ac:chgData name="Abdelrahman El sharkawy" userId="d3028e4e-586a-495e-9e48-e611cd92e8c3" providerId="ADAL" clId="{316B77DE-938A-4D52-B469-0150A4B1593B}" dt="2023-02-16T20:24:19.851" v="456" actId="478"/>
          <ac:spMkLst>
            <pc:docMk/>
            <pc:sldMk cId="0" sldId="261"/>
            <ac:spMk id="559" creationId="{00000000-0000-0000-0000-000000000000}"/>
          </ac:spMkLst>
        </pc:spChg>
        <pc:spChg chg="mod">
          <ac:chgData name="Abdelrahman El sharkawy" userId="d3028e4e-586a-495e-9e48-e611cd92e8c3" providerId="ADAL" clId="{316B77DE-938A-4D52-B469-0150A4B1593B}" dt="2023-02-17T15:54:31.313" v="499" actId="1076"/>
          <ac:spMkLst>
            <pc:docMk/>
            <pc:sldMk cId="0" sldId="261"/>
            <ac:spMk id="621" creationId="{00000000-0000-0000-0000-000000000000}"/>
          </ac:spMkLst>
        </pc:spChg>
        <pc:spChg chg="mod">
          <ac:chgData name="Abdelrahman El sharkawy" userId="d3028e4e-586a-495e-9e48-e611cd92e8c3" providerId="ADAL" clId="{316B77DE-938A-4D52-B469-0150A4B1593B}" dt="2023-02-17T16:13:30.669" v="1195"/>
          <ac:spMkLst>
            <pc:docMk/>
            <pc:sldMk cId="0" sldId="261"/>
            <ac:spMk id="622" creationId="{00000000-0000-0000-0000-000000000000}"/>
          </ac:spMkLst>
        </pc:spChg>
        <pc:spChg chg="del">
          <ac:chgData name="Abdelrahman El sharkawy" userId="d3028e4e-586a-495e-9e48-e611cd92e8c3" providerId="ADAL" clId="{316B77DE-938A-4D52-B469-0150A4B1593B}" dt="2023-02-16T20:14:35.303" v="191" actId="478"/>
          <ac:spMkLst>
            <pc:docMk/>
            <pc:sldMk cId="0" sldId="261"/>
            <ac:spMk id="624" creationId="{00000000-0000-0000-0000-000000000000}"/>
          </ac:spMkLst>
        </pc:spChg>
        <pc:spChg chg="del">
          <ac:chgData name="Abdelrahman El sharkawy" userId="d3028e4e-586a-495e-9e48-e611cd92e8c3" providerId="ADAL" clId="{316B77DE-938A-4D52-B469-0150A4B1593B}" dt="2023-02-16T20:14:36.408" v="192" actId="478"/>
          <ac:spMkLst>
            <pc:docMk/>
            <pc:sldMk cId="0" sldId="261"/>
            <ac:spMk id="625" creationId="{00000000-0000-0000-0000-000000000000}"/>
          </ac:spMkLst>
        </pc:spChg>
        <pc:grpChg chg="del">
          <ac:chgData name="Abdelrahman El sharkawy" userId="d3028e4e-586a-495e-9e48-e611cd92e8c3" providerId="ADAL" clId="{316B77DE-938A-4D52-B469-0150A4B1593B}" dt="2023-02-16T20:13:28.084" v="0" actId="478"/>
          <ac:grpSpMkLst>
            <pc:docMk/>
            <pc:sldMk cId="0" sldId="261"/>
            <ac:grpSpMk id="560" creationId="{00000000-0000-0000-0000-000000000000}"/>
          </ac:grpSpMkLst>
        </pc:grpChg>
        <pc:picChg chg="add del mod">
          <ac:chgData name="Abdelrahman El sharkawy" userId="d3028e4e-586a-495e-9e48-e611cd92e8c3" providerId="ADAL" clId="{316B77DE-938A-4D52-B469-0150A4B1593B}" dt="2023-02-19T23:38:56.459" v="1847"/>
          <ac:picMkLst>
            <pc:docMk/>
            <pc:sldMk cId="0" sldId="261"/>
            <ac:picMk id="2" creationId="{88A9228F-ABA4-60DD-01A5-198EE3F83842}"/>
          </ac:picMkLst>
        </pc:picChg>
        <pc:cxnChg chg="del mod">
          <ac:chgData name="Abdelrahman El sharkawy" userId="d3028e4e-586a-495e-9e48-e611cd92e8c3" providerId="ADAL" clId="{316B77DE-938A-4D52-B469-0150A4B1593B}" dt="2023-02-17T16:01:27.632" v="598" actId="21"/>
          <ac:cxnSpMkLst>
            <pc:docMk/>
            <pc:sldMk cId="0" sldId="261"/>
            <ac:cxnSpMk id="623" creationId="{00000000-0000-0000-0000-000000000000}"/>
          </ac:cxnSpMkLst>
        </pc:cxnChg>
      </pc:sldChg>
      <pc:sldChg chg="addSp delSp modSp del mod">
        <pc:chgData name="Abdelrahman El sharkawy" userId="d3028e4e-586a-495e-9e48-e611cd92e8c3" providerId="ADAL" clId="{316B77DE-938A-4D52-B469-0150A4B1593B}" dt="2023-02-19T23:45:14.809" v="1967" actId="47"/>
        <pc:sldMkLst>
          <pc:docMk/>
          <pc:sldMk cId="0" sldId="268"/>
        </pc:sldMkLst>
        <pc:spChg chg="add del mod">
          <ac:chgData name="Abdelrahman El sharkawy" userId="d3028e4e-586a-495e-9e48-e611cd92e8c3" providerId="ADAL" clId="{316B77DE-938A-4D52-B469-0150A4B1593B}" dt="2023-02-17T16:00:25.315" v="562" actId="478"/>
          <ac:spMkLst>
            <pc:docMk/>
            <pc:sldMk cId="0" sldId="268"/>
            <ac:spMk id="3" creationId="{D773C8EC-18AC-AC7B-D82B-8CD70039C792}"/>
          </ac:spMkLst>
        </pc:spChg>
        <pc:spChg chg="add mod">
          <ac:chgData name="Abdelrahman El sharkawy" userId="d3028e4e-586a-495e-9e48-e611cd92e8c3" providerId="ADAL" clId="{316B77DE-938A-4D52-B469-0150A4B1593B}" dt="2023-02-19T23:38:12.449" v="1816" actId="1038"/>
          <ac:spMkLst>
            <pc:docMk/>
            <pc:sldMk cId="0" sldId="268"/>
            <ac:spMk id="4" creationId="{49D56C44-C9B4-653A-BF36-B2CE6755C8C7}"/>
          </ac:spMkLst>
        </pc:spChg>
        <pc:spChg chg="add mod">
          <ac:chgData name="Abdelrahman El sharkawy" userId="d3028e4e-586a-495e-9e48-e611cd92e8c3" providerId="ADAL" clId="{316B77DE-938A-4D52-B469-0150A4B1593B}" dt="2023-02-19T23:38:18.602" v="1831" actId="1038"/>
          <ac:spMkLst>
            <pc:docMk/>
            <pc:sldMk cId="0" sldId="268"/>
            <ac:spMk id="6" creationId="{FE3F3532-D957-6024-2207-A696DAC0AC5C}"/>
          </ac:spMkLst>
        </pc:spChg>
        <pc:spChg chg="add mod ord">
          <ac:chgData name="Abdelrahman El sharkawy" userId="d3028e4e-586a-495e-9e48-e611cd92e8c3" providerId="ADAL" clId="{316B77DE-938A-4D52-B469-0150A4B1593B}" dt="2023-02-19T23:38:25.204" v="1845" actId="1038"/>
          <ac:spMkLst>
            <pc:docMk/>
            <pc:sldMk cId="0" sldId="268"/>
            <ac:spMk id="7" creationId="{8F7D404E-F3DC-5B83-9178-BADC9A5BA173}"/>
          </ac:spMkLst>
        </pc:spChg>
        <pc:spChg chg="add del mod">
          <ac:chgData name="Abdelrahman El sharkawy" userId="d3028e4e-586a-495e-9e48-e611cd92e8c3" providerId="ADAL" clId="{316B77DE-938A-4D52-B469-0150A4B1593B}" dt="2023-02-17T16:15:22.829" v="1298"/>
          <ac:spMkLst>
            <pc:docMk/>
            <pc:sldMk cId="0" sldId="268"/>
            <ac:spMk id="8" creationId="{57C3DEAD-7640-A1B9-CDA0-034D0EC7720F}"/>
          </ac:spMkLst>
        </pc:spChg>
        <pc:spChg chg="add mod">
          <ac:chgData name="Abdelrahman El sharkawy" userId="d3028e4e-586a-495e-9e48-e611cd92e8c3" providerId="ADAL" clId="{316B77DE-938A-4D52-B469-0150A4B1593B}" dt="2023-02-17T16:15:30.128" v="1347" actId="1038"/>
          <ac:spMkLst>
            <pc:docMk/>
            <pc:sldMk cId="0" sldId="268"/>
            <ac:spMk id="9" creationId="{54EE638D-CFE9-EB3F-97B9-C3BC55F7931B}"/>
          </ac:spMkLst>
        </pc:spChg>
        <pc:spChg chg="del mod">
          <ac:chgData name="Abdelrahman El sharkawy" userId="d3028e4e-586a-495e-9e48-e611cd92e8c3" providerId="ADAL" clId="{316B77DE-938A-4D52-B469-0150A4B1593B}" dt="2023-02-17T16:00:13.349" v="560" actId="478"/>
          <ac:spMkLst>
            <pc:docMk/>
            <pc:sldMk cId="0" sldId="268"/>
            <ac:spMk id="1053" creationId="{00000000-0000-0000-0000-000000000000}"/>
          </ac:spMkLst>
        </pc:spChg>
        <pc:spChg chg="mod">
          <ac:chgData name="Abdelrahman El sharkawy" userId="d3028e4e-586a-495e-9e48-e611cd92e8c3" providerId="ADAL" clId="{316B77DE-938A-4D52-B469-0150A4B1593B}" dt="2023-02-17T16:02:24.891" v="678" actId="2711"/>
          <ac:spMkLst>
            <pc:docMk/>
            <pc:sldMk cId="0" sldId="268"/>
            <ac:spMk id="1054" creationId="{00000000-0000-0000-0000-000000000000}"/>
          </ac:spMkLst>
        </pc:spChg>
        <pc:spChg chg="mod">
          <ac:chgData name="Abdelrahman El sharkawy" userId="d3028e4e-586a-495e-9e48-e611cd92e8c3" providerId="ADAL" clId="{316B77DE-938A-4D52-B469-0150A4B1593B}" dt="2023-02-17T16:03:20.687" v="1022" actId="1037"/>
          <ac:spMkLst>
            <pc:docMk/>
            <pc:sldMk cId="0" sldId="268"/>
            <ac:spMk id="1055" creationId="{00000000-0000-0000-0000-000000000000}"/>
          </ac:spMkLst>
        </pc:spChg>
        <pc:spChg chg="mod">
          <ac:chgData name="Abdelrahman El sharkawy" userId="d3028e4e-586a-495e-9e48-e611cd92e8c3" providerId="ADAL" clId="{316B77DE-938A-4D52-B469-0150A4B1593B}" dt="2023-02-17T16:14:11.642" v="1240" actId="1035"/>
          <ac:spMkLst>
            <pc:docMk/>
            <pc:sldMk cId="0" sldId="268"/>
            <ac:spMk id="1056" creationId="{00000000-0000-0000-0000-000000000000}"/>
          </ac:spMkLst>
        </pc:spChg>
        <pc:spChg chg="mod">
          <ac:chgData name="Abdelrahman El sharkawy" userId="d3028e4e-586a-495e-9e48-e611cd92e8c3" providerId="ADAL" clId="{316B77DE-938A-4D52-B469-0150A4B1593B}" dt="2023-02-17T16:05:41.383" v="1184" actId="1076"/>
          <ac:spMkLst>
            <pc:docMk/>
            <pc:sldMk cId="0" sldId="268"/>
            <ac:spMk id="1057" creationId="{00000000-0000-0000-0000-000000000000}"/>
          </ac:spMkLst>
        </pc:spChg>
        <pc:spChg chg="del">
          <ac:chgData name="Abdelrahman El sharkawy" userId="d3028e4e-586a-495e-9e48-e611cd92e8c3" providerId="ADAL" clId="{316B77DE-938A-4D52-B469-0150A4B1593B}" dt="2023-02-17T16:04:52.651" v="1182" actId="478"/>
          <ac:spMkLst>
            <pc:docMk/>
            <pc:sldMk cId="0" sldId="268"/>
            <ac:spMk id="1058" creationId="{00000000-0000-0000-0000-000000000000}"/>
          </ac:spMkLst>
        </pc:spChg>
        <pc:spChg chg="mod">
          <ac:chgData name="Abdelrahman El sharkawy" userId="d3028e4e-586a-495e-9e48-e611cd92e8c3" providerId="ADAL" clId="{316B77DE-938A-4D52-B469-0150A4B1593B}" dt="2023-02-17T16:03:30.170" v="1104" actId="1037"/>
          <ac:spMkLst>
            <pc:docMk/>
            <pc:sldMk cId="0" sldId="268"/>
            <ac:spMk id="1061" creationId="{00000000-0000-0000-0000-000000000000}"/>
          </ac:spMkLst>
        </pc:spChg>
        <pc:spChg chg="mod">
          <ac:chgData name="Abdelrahman El sharkawy" userId="d3028e4e-586a-495e-9e48-e611cd92e8c3" providerId="ADAL" clId="{316B77DE-938A-4D52-B469-0150A4B1593B}" dt="2023-02-18T19:14:46.604" v="1463" actId="207"/>
          <ac:spMkLst>
            <pc:docMk/>
            <pc:sldMk cId="0" sldId="268"/>
            <ac:spMk id="1062" creationId="{00000000-0000-0000-0000-000000000000}"/>
          </ac:spMkLst>
        </pc:spChg>
        <pc:picChg chg="add mod ord">
          <ac:chgData name="Abdelrahman El sharkawy" userId="d3028e4e-586a-495e-9e48-e611cd92e8c3" providerId="ADAL" clId="{316B77DE-938A-4D52-B469-0150A4B1593B}" dt="2023-02-18T19:17:30.755" v="1740"/>
          <ac:picMkLst>
            <pc:docMk/>
            <pc:sldMk cId="0" sldId="268"/>
            <ac:picMk id="3" creationId="{3A0C6E8C-80CE-492C-CD4E-21B7C446A078}"/>
          </ac:picMkLst>
        </pc:picChg>
        <pc:cxnChg chg="add mod">
          <ac:chgData name="Abdelrahman El sharkawy" userId="d3028e4e-586a-495e-9e48-e611cd92e8c3" providerId="ADAL" clId="{316B77DE-938A-4D52-B469-0150A4B1593B}" dt="2023-02-17T16:01:34.243" v="600" actId="1076"/>
          <ac:cxnSpMkLst>
            <pc:docMk/>
            <pc:sldMk cId="0" sldId="268"/>
            <ac:cxnSpMk id="5" creationId="{17493C83-8921-13D1-C6D2-8BF425E2B3B4}"/>
          </ac:cxnSpMkLst>
        </pc:cxnChg>
      </pc:sldChg>
      <pc:sldChg chg="addSp delSp modSp add del mod setBg">
        <pc:chgData name="Abdelrahman El sharkawy" userId="d3028e4e-586a-495e-9e48-e611cd92e8c3" providerId="ADAL" clId="{316B77DE-938A-4D52-B469-0150A4B1593B}" dt="2023-02-19T23:47:43.137" v="2002" actId="47"/>
        <pc:sldMkLst>
          <pc:docMk/>
          <pc:sldMk cId="1201974386" sldId="269"/>
        </pc:sldMkLst>
        <pc:spChg chg="mod">
          <ac:chgData name="Abdelrahman El sharkawy" userId="d3028e4e-586a-495e-9e48-e611cd92e8c3" providerId="ADAL" clId="{316B77DE-938A-4D52-B469-0150A4B1593B}" dt="2023-02-19T23:43:40.744" v="1940" actId="1035"/>
          <ac:spMkLst>
            <pc:docMk/>
            <pc:sldMk cId="1201974386" sldId="269"/>
            <ac:spMk id="6" creationId="{FE3F3532-D957-6024-2207-A696DAC0AC5C}"/>
          </ac:spMkLst>
        </pc:spChg>
        <pc:spChg chg="mod">
          <ac:chgData name="Abdelrahman El sharkawy" userId="d3028e4e-586a-495e-9e48-e611cd92e8c3" providerId="ADAL" clId="{316B77DE-938A-4D52-B469-0150A4B1593B}" dt="2023-02-19T23:43:47.625" v="1959" actId="1036"/>
          <ac:spMkLst>
            <pc:docMk/>
            <pc:sldMk cId="1201974386" sldId="269"/>
            <ac:spMk id="7" creationId="{8F7D404E-F3DC-5B83-9178-BADC9A5BA173}"/>
          </ac:spMkLst>
        </pc:spChg>
        <pc:spChg chg="del mod">
          <ac:chgData name="Abdelrahman El sharkawy" userId="d3028e4e-586a-495e-9e48-e611cd92e8c3" providerId="ADAL" clId="{316B77DE-938A-4D52-B469-0150A4B1593B}" dt="2023-02-19T23:45:39.532" v="1972" actId="478"/>
          <ac:spMkLst>
            <pc:docMk/>
            <pc:sldMk cId="1201974386" sldId="269"/>
            <ac:spMk id="9" creationId="{54EE638D-CFE9-EB3F-97B9-C3BC55F7931B}"/>
          </ac:spMkLst>
        </pc:spChg>
        <pc:spChg chg="mod">
          <ac:chgData name="Abdelrahman El sharkawy" userId="d3028e4e-586a-495e-9e48-e611cd92e8c3" providerId="ADAL" clId="{316B77DE-938A-4D52-B469-0150A4B1593B}" dt="2023-02-19T23:44:53.187" v="1963" actId="14100"/>
          <ac:spMkLst>
            <pc:docMk/>
            <pc:sldMk cId="1201974386" sldId="269"/>
            <ac:spMk id="1056" creationId="{00000000-0000-0000-0000-000000000000}"/>
          </ac:spMkLst>
        </pc:spChg>
        <pc:spChg chg="mod">
          <ac:chgData name="Abdelrahman El sharkawy" userId="d3028e4e-586a-495e-9e48-e611cd92e8c3" providerId="ADAL" clId="{316B77DE-938A-4D52-B469-0150A4B1593B}" dt="2023-02-19T23:44:38.193" v="1961" actId="14100"/>
          <ac:spMkLst>
            <pc:docMk/>
            <pc:sldMk cId="1201974386" sldId="269"/>
            <ac:spMk id="1062" creationId="{00000000-0000-0000-0000-000000000000}"/>
          </ac:spMkLst>
        </pc:spChg>
        <pc:picChg chg="add del mod">
          <ac:chgData name="Abdelrahman El sharkawy" userId="d3028e4e-586a-495e-9e48-e611cd92e8c3" providerId="ADAL" clId="{316B77DE-938A-4D52-B469-0150A4B1593B}" dt="2023-02-19T23:45:03.459" v="1965"/>
          <ac:picMkLst>
            <pc:docMk/>
            <pc:sldMk cId="1201974386" sldId="269"/>
            <ac:picMk id="2" creationId="{F946FBEE-AD03-CB75-C4D5-7325808B60B3}"/>
          </ac:picMkLst>
        </pc:picChg>
        <pc:picChg chg="add del mod">
          <ac:chgData name="Abdelrahman El sharkawy" userId="d3028e4e-586a-495e-9e48-e611cd92e8c3" providerId="ADAL" clId="{316B77DE-938A-4D52-B469-0150A4B1593B}" dt="2023-02-19T23:45:35.289" v="1971" actId="478"/>
          <ac:picMkLst>
            <pc:docMk/>
            <pc:sldMk cId="1201974386" sldId="269"/>
            <ac:picMk id="3" creationId="{3A0C6E8C-80CE-492C-CD4E-21B7C446A078}"/>
          </ac:picMkLst>
        </pc:picChg>
      </pc:sldChg>
      <pc:sldChg chg="addSp delSp modSp add mod">
        <pc:chgData name="Abdelrahman El sharkawy" userId="d3028e4e-586a-495e-9e48-e611cd92e8c3" providerId="ADAL" clId="{316B77DE-938A-4D52-B469-0150A4B1593B}" dt="2023-02-20T12:10:42.598" v="4650" actId="207"/>
        <pc:sldMkLst>
          <pc:docMk/>
          <pc:sldMk cId="1714033153" sldId="270"/>
        </pc:sldMkLst>
        <pc:spChg chg="add mod">
          <ac:chgData name="Abdelrahman El sharkawy" userId="d3028e4e-586a-495e-9e48-e611cd92e8c3" providerId="ADAL" clId="{316B77DE-938A-4D52-B469-0150A4B1593B}" dt="2023-02-19T23:46:18.500" v="1997" actId="1037"/>
          <ac:spMkLst>
            <pc:docMk/>
            <pc:sldMk cId="1714033153" sldId="270"/>
            <ac:spMk id="2" creationId="{E985DCB0-2C7D-8EDB-8344-C27FD511E44E}"/>
          </ac:spMkLst>
        </pc:spChg>
        <pc:spChg chg="mod">
          <ac:chgData name="Abdelrahman El sharkawy" userId="d3028e4e-586a-495e-9e48-e611cd92e8c3" providerId="ADAL" clId="{316B77DE-938A-4D52-B469-0150A4B1593B}" dt="2023-02-20T12:10:42.598" v="4650" actId="207"/>
          <ac:spMkLst>
            <pc:docMk/>
            <pc:sldMk cId="1714033153" sldId="270"/>
            <ac:spMk id="4" creationId="{49D56C44-C9B4-653A-BF36-B2CE6755C8C7}"/>
          </ac:spMkLst>
        </pc:spChg>
        <pc:spChg chg="mod">
          <ac:chgData name="Abdelrahman El sharkawy" userId="d3028e4e-586a-495e-9e48-e611cd92e8c3" providerId="ADAL" clId="{316B77DE-938A-4D52-B469-0150A4B1593B}" dt="2023-02-20T12:10:39.149" v="4648" actId="207"/>
          <ac:spMkLst>
            <pc:docMk/>
            <pc:sldMk cId="1714033153" sldId="270"/>
            <ac:spMk id="6" creationId="{FE3F3532-D957-6024-2207-A696DAC0AC5C}"/>
          </ac:spMkLst>
        </pc:spChg>
        <pc:spChg chg="mod">
          <ac:chgData name="Abdelrahman El sharkawy" userId="d3028e4e-586a-495e-9e48-e611cd92e8c3" providerId="ADAL" clId="{316B77DE-938A-4D52-B469-0150A4B1593B}" dt="2023-02-20T12:10:40.970" v="4649" actId="207"/>
          <ac:spMkLst>
            <pc:docMk/>
            <pc:sldMk cId="1714033153" sldId="270"/>
            <ac:spMk id="7" creationId="{8F7D404E-F3DC-5B83-9178-BADC9A5BA173}"/>
          </ac:spMkLst>
        </pc:spChg>
        <pc:spChg chg="del">
          <ac:chgData name="Abdelrahman El sharkawy" userId="d3028e4e-586a-495e-9e48-e611cd92e8c3" providerId="ADAL" clId="{316B77DE-938A-4D52-B469-0150A4B1593B}" dt="2023-02-19T23:45:44.100" v="1973" actId="478"/>
          <ac:spMkLst>
            <pc:docMk/>
            <pc:sldMk cId="1714033153" sldId="270"/>
            <ac:spMk id="9" creationId="{54EE638D-CFE9-EB3F-97B9-C3BC55F7931B}"/>
          </ac:spMkLst>
        </pc:spChg>
        <pc:spChg chg="mod">
          <ac:chgData name="Abdelrahman El sharkawy" userId="d3028e4e-586a-495e-9e48-e611cd92e8c3" providerId="ADAL" clId="{316B77DE-938A-4D52-B469-0150A4B1593B}" dt="2023-02-19T23:46:12.844" v="1989" actId="1037"/>
          <ac:spMkLst>
            <pc:docMk/>
            <pc:sldMk cId="1714033153" sldId="270"/>
            <ac:spMk id="1057" creationId="{00000000-0000-0000-0000-000000000000}"/>
          </ac:spMkLst>
        </pc:spChg>
        <pc:spChg chg="del">
          <ac:chgData name="Abdelrahman El sharkawy" userId="d3028e4e-586a-495e-9e48-e611cd92e8c3" providerId="ADAL" clId="{316B77DE-938A-4D52-B469-0150A4B1593B}" dt="2023-02-19T23:46:00.253" v="1980" actId="21"/>
          <ac:spMkLst>
            <pc:docMk/>
            <pc:sldMk cId="1714033153" sldId="270"/>
            <ac:spMk id="1061" creationId="{00000000-0000-0000-0000-000000000000}"/>
          </ac:spMkLst>
        </pc:spChg>
        <pc:picChg chg="del mod">
          <ac:chgData name="Abdelrahman El sharkawy" userId="d3028e4e-586a-495e-9e48-e611cd92e8c3" providerId="ADAL" clId="{316B77DE-938A-4D52-B469-0150A4B1593B}" dt="2023-02-20T12:08:43.988" v="4628" actId="478"/>
          <ac:picMkLst>
            <pc:docMk/>
            <pc:sldMk cId="1714033153" sldId="270"/>
            <ac:picMk id="3" creationId="{3A0C6E8C-80CE-492C-CD4E-21B7C446A078}"/>
          </ac:picMkLst>
        </pc:picChg>
        <pc:picChg chg="add del mod">
          <ac:chgData name="Abdelrahman El sharkawy" userId="d3028e4e-586a-495e-9e48-e611cd92e8c3" providerId="ADAL" clId="{316B77DE-938A-4D52-B469-0150A4B1593B}" dt="2023-02-19T23:47:35.536" v="2000"/>
          <ac:picMkLst>
            <pc:docMk/>
            <pc:sldMk cId="1714033153" sldId="270"/>
            <ac:picMk id="8" creationId="{F15D0B2D-E9F4-1ACC-F033-1803B885A8E3}"/>
          </ac:picMkLst>
        </pc:picChg>
      </pc:sldChg>
      <pc:sldChg chg="add del setBg">
        <pc:chgData name="Abdelrahman El sharkawy" userId="d3028e4e-586a-495e-9e48-e611cd92e8c3" providerId="ADAL" clId="{316B77DE-938A-4D52-B469-0150A4B1593B}" dt="2023-02-19T23:45:23.249" v="1968" actId="47"/>
        <pc:sldMkLst>
          <pc:docMk/>
          <pc:sldMk cId="2172076520" sldId="270"/>
        </pc:sldMkLst>
      </pc:sldChg>
      <pc:sldChg chg="addSp delSp modSp add mod">
        <pc:chgData name="Abdelrahman El sharkawy" userId="d3028e4e-586a-495e-9e48-e611cd92e8c3" providerId="ADAL" clId="{316B77DE-938A-4D52-B469-0150A4B1593B}" dt="2023-02-20T12:12:38.917" v="5031" actId="12"/>
        <pc:sldMkLst>
          <pc:docMk/>
          <pc:sldMk cId="568244431" sldId="271"/>
        </pc:sldMkLst>
        <pc:spChg chg="del">
          <ac:chgData name="Abdelrahman El sharkawy" userId="d3028e4e-586a-495e-9e48-e611cd92e8c3" providerId="ADAL" clId="{316B77DE-938A-4D52-B469-0150A4B1593B}" dt="2023-02-20T08:08:38.137" v="2798" actId="478"/>
          <ac:spMkLst>
            <pc:docMk/>
            <pc:sldMk cId="568244431" sldId="271"/>
            <ac:spMk id="2" creationId="{E985DCB0-2C7D-8EDB-8344-C27FD511E44E}"/>
          </ac:spMkLst>
        </pc:spChg>
        <pc:spChg chg="mod">
          <ac:chgData name="Abdelrahman El sharkawy" userId="d3028e4e-586a-495e-9e48-e611cd92e8c3" providerId="ADAL" clId="{316B77DE-938A-4D52-B469-0150A4B1593B}" dt="2023-02-20T12:09:56.391" v="4635" actId="207"/>
          <ac:spMkLst>
            <pc:docMk/>
            <pc:sldMk cId="568244431" sldId="271"/>
            <ac:spMk id="4" creationId="{49D56C44-C9B4-653A-BF36-B2CE6755C8C7}"/>
          </ac:spMkLst>
        </pc:spChg>
        <pc:spChg chg="add del mod">
          <ac:chgData name="Abdelrahman El sharkawy" userId="d3028e4e-586a-495e-9e48-e611cd92e8c3" providerId="ADAL" clId="{316B77DE-938A-4D52-B469-0150A4B1593B}" dt="2023-02-20T12:12:38.917" v="5031" actId="12"/>
          <ac:spMkLst>
            <pc:docMk/>
            <pc:sldMk cId="568244431" sldId="271"/>
            <ac:spMk id="6" creationId="{FE3F3532-D957-6024-2207-A696DAC0AC5C}"/>
          </ac:spMkLst>
        </pc:spChg>
        <pc:spChg chg="mod">
          <ac:chgData name="Abdelrahman El sharkawy" userId="d3028e4e-586a-495e-9e48-e611cd92e8c3" providerId="ADAL" clId="{316B77DE-938A-4D52-B469-0150A4B1593B}" dt="2023-02-20T12:11:13.608" v="4694" actId="1036"/>
          <ac:spMkLst>
            <pc:docMk/>
            <pc:sldMk cId="568244431" sldId="271"/>
            <ac:spMk id="7" creationId="{8F7D404E-F3DC-5B83-9178-BADC9A5BA173}"/>
          </ac:spMkLst>
        </pc:spChg>
        <pc:spChg chg="add mod">
          <ac:chgData name="Abdelrahman El sharkawy" userId="d3028e4e-586a-495e-9e48-e611cd92e8c3" providerId="ADAL" clId="{316B77DE-938A-4D52-B469-0150A4B1593B}" dt="2023-02-20T12:12:08.049" v="4825" actId="1038"/>
          <ac:spMkLst>
            <pc:docMk/>
            <pc:sldMk cId="568244431" sldId="271"/>
            <ac:spMk id="16" creationId="{25954221-3EDE-A727-3D95-CD9CCA628426}"/>
          </ac:spMkLst>
        </pc:spChg>
        <pc:spChg chg="add mod">
          <ac:chgData name="Abdelrahman El sharkawy" userId="d3028e4e-586a-495e-9e48-e611cd92e8c3" providerId="ADAL" clId="{316B77DE-938A-4D52-B469-0150A4B1593B}" dt="2023-02-20T12:11:57.802" v="4802" actId="1035"/>
          <ac:spMkLst>
            <pc:docMk/>
            <pc:sldMk cId="568244431" sldId="271"/>
            <ac:spMk id="17" creationId="{8F0142F4-BECB-F890-48D1-D9D28B1C0FCC}"/>
          </ac:spMkLst>
        </pc:spChg>
        <pc:spChg chg="add mod">
          <ac:chgData name="Abdelrahman El sharkawy" userId="d3028e4e-586a-495e-9e48-e611cd92e8c3" providerId="ADAL" clId="{316B77DE-938A-4D52-B469-0150A4B1593B}" dt="2023-02-20T12:09:59.984" v="4636" actId="207"/>
          <ac:spMkLst>
            <pc:docMk/>
            <pc:sldMk cId="568244431" sldId="271"/>
            <ac:spMk id="18" creationId="{5BF3A571-8C4D-5174-6471-92DB1BC23234}"/>
          </ac:spMkLst>
        </pc:spChg>
        <pc:spChg chg="add mod">
          <ac:chgData name="Abdelrahman El sharkawy" userId="d3028e4e-586a-495e-9e48-e611cd92e8c3" providerId="ADAL" clId="{316B77DE-938A-4D52-B469-0150A4B1593B}" dt="2023-02-20T08:21:29.279" v="3199" actId="1037"/>
          <ac:spMkLst>
            <pc:docMk/>
            <pc:sldMk cId="568244431" sldId="271"/>
            <ac:spMk id="19" creationId="{2509193C-1830-5D08-B496-D1340ABD66AD}"/>
          </ac:spMkLst>
        </pc:spChg>
        <pc:spChg chg="add del mod">
          <ac:chgData name="Abdelrahman El sharkawy" userId="d3028e4e-586a-495e-9e48-e611cd92e8c3" providerId="ADAL" clId="{316B77DE-938A-4D52-B469-0150A4B1593B}" dt="2023-02-20T12:11:49.774" v="4781" actId="478"/>
          <ac:spMkLst>
            <pc:docMk/>
            <pc:sldMk cId="568244431" sldId="271"/>
            <ac:spMk id="20" creationId="{EF3499A5-DB56-2A1F-3D7D-0F530DA9BDC5}"/>
          </ac:spMkLst>
        </pc:spChg>
        <pc:spChg chg="add del mod">
          <ac:chgData name="Abdelrahman El sharkawy" userId="d3028e4e-586a-495e-9e48-e611cd92e8c3" providerId="ADAL" clId="{316B77DE-938A-4D52-B469-0150A4B1593B}" dt="2023-02-20T12:11:51.668" v="4782" actId="478"/>
          <ac:spMkLst>
            <pc:docMk/>
            <pc:sldMk cId="568244431" sldId="271"/>
            <ac:spMk id="21" creationId="{E745FA0D-F06D-5A3F-E122-A48D677631C6}"/>
          </ac:spMkLst>
        </pc:spChg>
        <pc:spChg chg="add mod">
          <ac:chgData name="Abdelrahman El sharkawy" userId="d3028e4e-586a-495e-9e48-e611cd92e8c3" providerId="ADAL" clId="{316B77DE-938A-4D52-B469-0150A4B1593B}" dt="2023-02-20T12:12:14.370" v="4839" actId="1035"/>
          <ac:spMkLst>
            <pc:docMk/>
            <pc:sldMk cId="568244431" sldId="271"/>
            <ac:spMk id="22" creationId="{D346A481-82C5-A6B7-2AC5-5D8AF6B2B3CD}"/>
          </ac:spMkLst>
        </pc:spChg>
        <pc:spChg chg="add mod">
          <ac:chgData name="Abdelrahman El sharkawy" userId="d3028e4e-586a-495e-9e48-e611cd92e8c3" providerId="ADAL" clId="{316B77DE-938A-4D52-B469-0150A4B1593B}" dt="2023-02-20T12:12:22.207" v="4920" actId="1038"/>
          <ac:spMkLst>
            <pc:docMk/>
            <pc:sldMk cId="568244431" sldId="271"/>
            <ac:spMk id="23" creationId="{35F26FEE-1BC6-CEBA-0816-938C68E74FC8}"/>
          </ac:spMkLst>
        </pc:spChg>
        <pc:spChg chg="add mod">
          <ac:chgData name="Abdelrahman El sharkawy" userId="d3028e4e-586a-495e-9e48-e611cd92e8c3" providerId="ADAL" clId="{316B77DE-938A-4D52-B469-0150A4B1593B}" dt="2023-02-20T12:12:30.178" v="5029" actId="1038"/>
          <ac:spMkLst>
            <pc:docMk/>
            <pc:sldMk cId="568244431" sldId="271"/>
            <ac:spMk id="24" creationId="{98FEBA05-0BED-079B-7BE5-AF21AEF3AB5B}"/>
          </ac:spMkLst>
        </pc:spChg>
        <pc:spChg chg="mod">
          <ac:chgData name="Abdelrahman El sharkawy" userId="d3028e4e-586a-495e-9e48-e611cd92e8c3" providerId="ADAL" clId="{316B77DE-938A-4D52-B469-0150A4B1593B}" dt="2023-02-20T00:31:25.675" v="2488" actId="1076"/>
          <ac:spMkLst>
            <pc:docMk/>
            <pc:sldMk cId="568244431" sldId="271"/>
            <ac:spMk id="1057" creationId="{00000000-0000-0000-0000-000000000000}"/>
          </ac:spMkLst>
        </pc:spChg>
        <pc:picChg chg="del mod">
          <ac:chgData name="Abdelrahman El sharkawy" userId="d3028e4e-586a-495e-9e48-e611cd92e8c3" providerId="ADAL" clId="{316B77DE-938A-4D52-B469-0150A4B1593B}" dt="2023-02-20T12:08:47.396" v="4629" actId="478"/>
          <ac:picMkLst>
            <pc:docMk/>
            <pc:sldMk cId="568244431" sldId="271"/>
            <ac:picMk id="3" creationId="{3A0C6E8C-80CE-492C-CD4E-21B7C446A078}"/>
          </ac:picMkLst>
        </pc:picChg>
        <pc:picChg chg="add mod">
          <ac:chgData name="Abdelrahman El sharkawy" userId="d3028e4e-586a-495e-9e48-e611cd92e8c3" providerId="ADAL" clId="{316B77DE-938A-4D52-B469-0150A4B1593B}" dt="2023-02-20T08:21:39.999" v="3217" actId="1036"/>
          <ac:picMkLst>
            <pc:docMk/>
            <pc:sldMk cId="568244431" sldId="271"/>
            <ac:picMk id="9" creationId="{AFCCCBE8-BD85-2ECB-F6C3-128E61D415D2}"/>
          </ac:picMkLst>
        </pc:picChg>
        <pc:picChg chg="add mod">
          <ac:chgData name="Abdelrahman El sharkawy" userId="d3028e4e-586a-495e-9e48-e611cd92e8c3" providerId="ADAL" clId="{316B77DE-938A-4D52-B469-0150A4B1593B}" dt="2023-02-20T08:21:45.657" v="3232" actId="1036"/>
          <ac:picMkLst>
            <pc:docMk/>
            <pc:sldMk cId="568244431" sldId="271"/>
            <ac:picMk id="11" creationId="{4E1CCAE1-B6EA-9760-3D24-07137534004B}"/>
          </ac:picMkLst>
        </pc:picChg>
        <pc:picChg chg="add del mod">
          <ac:chgData name="Abdelrahman El sharkawy" userId="d3028e4e-586a-495e-9e48-e611cd92e8c3" providerId="ADAL" clId="{316B77DE-938A-4D52-B469-0150A4B1593B}" dt="2023-02-20T00:36:45.519" v="2515" actId="931"/>
          <ac:picMkLst>
            <pc:docMk/>
            <pc:sldMk cId="568244431" sldId="271"/>
            <ac:picMk id="13" creationId="{151AB796-37CC-2DF9-71D6-05A76344D525}"/>
          </ac:picMkLst>
        </pc:picChg>
        <pc:picChg chg="add mod">
          <ac:chgData name="Abdelrahman El sharkawy" userId="d3028e4e-586a-495e-9e48-e611cd92e8c3" providerId="ADAL" clId="{316B77DE-938A-4D52-B469-0150A4B1593B}" dt="2023-02-20T08:21:52.096" v="3248" actId="1036"/>
          <ac:picMkLst>
            <pc:docMk/>
            <pc:sldMk cId="568244431" sldId="271"/>
            <ac:picMk id="15" creationId="{B872705D-4F4A-074B-848B-811D5DDCB1D3}"/>
          </ac:picMkLst>
        </pc:picChg>
      </pc:sldChg>
      <pc:sldChg chg="addSp delSp modSp add mod">
        <pc:chgData name="Abdelrahman El sharkawy" userId="d3028e4e-586a-495e-9e48-e611cd92e8c3" providerId="ADAL" clId="{316B77DE-938A-4D52-B469-0150A4B1593B}" dt="2023-02-20T12:13:41.298" v="5089" actId="1076"/>
        <pc:sldMkLst>
          <pc:docMk/>
          <pc:sldMk cId="3588781255" sldId="272"/>
        </pc:sldMkLst>
        <pc:spChg chg="del mod">
          <ac:chgData name="Abdelrahman El sharkawy" userId="d3028e4e-586a-495e-9e48-e611cd92e8c3" providerId="ADAL" clId="{316B77DE-938A-4D52-B469-0150A4B1593B}" dt="2023-02-20T08:14:47.855" v="3059" actId="478"/>
          <ac:spMkLst>
            <pc:docMk/>
            <pc:sldMk cId="3588781255" sldId="272"/>
            <ac:spMk id="2" creationId="{E985DCB0-2C7D-8EDB-8344-C27FD511E44E}"/>
          </ac:spMkLst>
        </pc:spChg>
        <pc:spChg chg="mod">
          <ac:chgData name="Abdelrahman El sharkawy" userId="d3028e4e-586a-495e-9e48-e611cd92e8c3" providerId="ADAL" clId="{316B77DE-938A-4D52-B469-0150A4B1593B}" dt="2023-02-20T12:10:22.186" v="4642" actId="207"/>
          <ac:spMkLst>
            <pc:docMk/>
            <pc:sldMk cId="3588781255" sldId="272"/>
            <ac:spMk id="4" creationId="{49D56C44-C9B4-653A-BF36-B2CE6755C8C7}"/>
          </ac:spMkLst>
        </pc:spChg>
        <pc:spChg chg="del">
          <ac:chgData name="Abdelrahman El sharkawy" userId="d3028e4e-586a-495e-9e48-e611cd92e8c3" providerId="ADAL" clId="{316B77DE-938A-4D52-B469-0150A4B1593B}" dt="2023-02-20T00:41:05.100" v="2633" actId="478"/>
          <ac:spMkLst>
            <pc:docMk/>
            <pc:sldMk cId="3588781255" sldId="272"/>
            <ac:spMk id="6" creationId="{FE3F3532-D957-6024-2207-A696DAC0AC5C}"/>
          </ac:spMkLst>
        </pc:spChg>
        <pc:spChg chg="add del mod">
          <ac:chgData name="Abdelrahman El sharkawy" userId="d3028e4e-586a-495e-9e48-e611cd92e8c3" providerId="ADAL" clId="{316B77DE-938A-4D52-B469-0150A4B1593B}" dt="2023-02-20T12:13:32.561" v="5086" actId="1037"/>
          <ac:spMkLst>
            <pc:docMk/>
            <pc:sldMk cId="3588781255" sldId="272"/>
            <ac:spMk id="7" creationId="{8F7D404E-F3DC-5B83-9178-BADC9A5BA173}"/>
          </ac:spMkLst>
        </pc:spChg>
        <pc:spChg chg="add mod">
          <ac:chgData name="Abdelrahman El sharkawy" userId="d3028e4e-586a-495e-9e48-e611cd92e8c3" providerId="ADAL" clId="{316B77DE-938A-4D52-B469-0150A4B1593B}" dt="2023-02-20T12:13:06.570" v="5033" actId="1076"/>
          <ac:spMkLst>
            <pc:docMk/>
            <pc:sldMk cId="3588781255" sldId="272"/>
            <ac:spMk id="19" creationId="{009FEFE9-F6E0-1BDA-A705-12F12D6BF772}"/>
          </ac:spMkLst>
        </pc:spChg>
        <pc:spChg chg="add del mod">
          <ac:chgData name="Abdelrahman El sharkawy" userId="d3028e4e-586a-495e-9e48-e611cd92e8c3" providerId="ADAL" clId="{316B77DE-938A-4D52-B469-0150A4B1593B}" dt="2023-02-20T09:07:02.101" v="3573" actId="478"/>
          <ac:spMkLst>
            <pc:docMk/>
            <pc:sldMk cId="3588781255" sldId="272"/>
            <ac:spMk id="20" creationId="{973177E6-525C-7531-9290-F8D5C241C224}"/>
          </ac:spMkLst>
        </pc:spChg>
        <pc:spChg chg="add del mod">
          <ac:chgData name="Abdelrahman El sharkawy" userId="d3028e4e-586a-495e-9e48-e611cd92e8c3" providerId="ADAL" clId="{316B77DE-938A-4D52-B469-0150A4B1593B}" dt="2023-02-20T08:16:28.829" v="3062"/>
          <ac:spMkLst>
            <pc:docMk/>
            <pc:sldMk cId="3588781255" sldId="272"/>
            <ac:spMk id="21" creationId="{C030D044-70F6-8FD5-2350-F6B4E0E73BC2}"/>
          </ac:spMkLst>
        </pc:spChg>
        <pc:spChg chg="mod">
          <ac:chgData name="Abdelrahman El sharkawy" userId="d3028e4e-586a-495e-9e48-e611cd92e8c3" providerId="ADAL" clId="{316B77DE-938A-4D52-B469-0150A4B1593B}" dt="2023-02-20T09:19:18.279" v="3580" actId="1076"/>
          <ac:spMkLst>
            <pc:docMk/>
            <pc:sldMk cId="3588781255" sldId="272"/>
            <ac:spMk id="1054" creationId="{00000000-0000-0000-0000-000000000000}"/>
          </ac:spMkLst>
        </pc:spChg>
        <pc:spChg chg="mod">
          <ac:chgData name="Abdelrahman El sharkawy" userId="d3028e4e-586a-495e-9e48-e611cd92e8c3" providerId="ADAL" clId="{316B77DE-938A-4D52-B469-0150A4B1593B}" dt="2023-02-20T09:19:14.558" v="3579" actId="1076"/>
          <ac:spMkLst>
            <pc:docMk/>
            <pc:sldMk cId="3588781255" sldId="272"/>
            <ac:spMk id="1055" creationId="{00000000-0000-0000-0000-000000000000}"/>
          </ac:spMkLst>
        </pc:spChg>
        <pc:spChg chg="mod">
          <ac:chgData name="Abdelrahman El sharkawy" userId="d3028e4e-586a-495e-9e48-e611cd92e8c3" providerId="ADAL" clId="{316B77DE-938A-4D52-B469-0150A4B1593B}" dt="2023-02-20T09:19:21.470" v="3581" actId="1076"/>
          <ac:spMkLst>
            <pc:docMk/>
            <pc:sldMk cId="3588781255" sldId="272"/>
            <ac:spMk id="1057" creationId="{00000000-0000-0000-0000-000000000000}"/>
          </ac:spMkLst>
        </pc:spChg>
        <pc:picChg chg="del mod">
          <ac:chgData name="Abdelrahman El sharkawy" userId="d3028e4e-586a-495e-9e48-e611cd92e8c3" providerId="ADAL" clId="{316B77DE-938A-4D52-B469-0150A4B1593B}" dt="2023-02-20T12:08:49.352" v="4630" actId="478"/>
          <ac:picMkLst>
            <pc:docMk/>
            <pc:sldMk cId="3588781255" sldId="272"/>
            <ac:picMk id="3" creationId="{3A0C6E8C-80CE-492C-CD4E-21B7C446A078}"/>
          </ac:picMkLst>
        </pc:picChg>
        <pc:picChg chg="del">
          <ac:chgData name="Abdelrahman El sharkawy" userId="d3028e4e-586a-495e-9e48-e611cd92e8c3" providerId="ADAL" clId="{316B77DE-938A-4D52-B469-0150A4B1593B}" dt="2023-02-20T00:43:50.695" v="2673" actId="478"/>
          <ac:picMkLst>
            <pc:docMk/>
            <pc:sldMk cId="3588781255" sldId="272"/>
            <ac:picMk id="9" creationId="{AFCCCBE8-BD85-2ECB-F6C3-128E61D415D2}"/>
          </ac:picMkLst>
        </pc:picChg>
        <pc:picChg chg="add del mod">
          <ac:chgData name="Abdelrahman El sharkawy" userId="d3028e4e-586a-495e-9e48-e611cd92e8c3" providerId="ADAL" clId="{316B77DE-938A-4D52-B469-0150A4B1593B}" dt="2023-02-20T08:18:32.408" v="3065" actId="478"/>
          <ac:picMkLst>
            <pc:docMk/>
            <pc:sldMk cId="3588781255" sldId="272"/>
            <ac:picMk id="10" creationId="{4F567C0E-4593-6942-64C8-1AD2CB410866}"/>
          </ac:picMkLst>
        </pc:picChg>
        <pc:picChg chg="del">
          <ac:chgData name="Abdelrahman El sharkawy" userId="d3028e4e-586a-495e-9e48-e611cd92e8c3" providerId="ADAL" clId="{316B77DE-938A-4D52-B469-0150A4B1593B}" dt="2023-02-20T00:43:52.610" v="2674" actId="478"/>
          <ac:picMkLst>
            <pc:docMk/>
            <pc:sldMk cId="3588781255" sldId="272"/>
            <ac:picMk id="11" creationId="{4E1CCAE1-B6EA-9760-3D24-07137534004B}"/>
          </ac:picMkLst>
        </pc:picChg>
        <pc:picChg chg="add del mod">
          <ac:chgData name="Abdelrahman El sharkawy" userId="d3028e4e-586a-495e-9e48-e611cd92e8c3" providerId="ADAL" clId="{316B77DE-938A-4D52-B469-0150A4B1593B}" dt="2023-02-20T07:48:27.809" v="2747" actId="478"/>
          <ac:picMkLst>
            <pc:docMk/>
            <pc:sldMk cId="3588781255" sldId="272"/>
            <ac:picMk id="13" creationId="{6F46B9E7-4CF6-AD7C-68A3-990E2A930677}"/>
          </ac:picMkLst>
        </pc:picChg>
        <pc:picChg chg="del">
          <ac:chgData name="Abdelrahman El sharkawy" userId="d3028e4e-586a-495e-9e48-e611cd92e8c3" providerId="ADAL" clId="{316B77DE-938A-4D52-B469-0150A4B1593B}" dt="2023-02-20T00:43:54.280" v="2675" actId="478"/>
          <ac:picMkLst>
            <pc:docMk/>
            <pc:sldMk cId="3588781255" sldId="272"/>
            <ac:picMk id="15" creationId="{B872705D-4F4A-074B-848B-811D5DDCB1D3}"/>
          </ac:picMkLst>
        </pc:picChg>
        <pc:picChg chg="add del mod">
          <ac:chgData name="Abdelrahman El sharkawy" userId="d3028e4e-586a-495e-9e48-e611cd92e8c3" providerId="ADAL" clId="{316B77DE-938A-4D52-B469-0150A4B1593B}" dt="2023-02-20T08:06:09.048" v="2764" actId="478"/>
          <ac:picMkLst>
            <pc:docMk/>
            <pc:sldMk cId="3588781255" sldId="272"/>
            <ac:picMk id="16" creationId="{77DC5DA0-03B4-301D-F2D3-D9E120980BBE}"/>
          </ac:picMkLst>
        </pc:picChg>
        <pc:picChg chg="add del mod">
          <ac:chgData name="Abdelrahman El sharkawy" userId="d3028e4e-586a-495e-9e48-e611cd92e8c3" providerId="ADAL" clId="{316B77DE-938A-4D52-B469-0150A4B1593B}" dt="2023-02-20T08:18:33.264" v="3066" actId="478"/>
          <ac:picMkLst>
            <pc:docMk/>
            <pc:sldMk cId="3588781255" sldId="272"/>
            <ac:picMk id="18" creationId="{4E4FF2EF-DBC5-0447-6C17-83C8297DF203}"/>
          </ac:picMkLst>
        </pc:picChg>
        <pc:picChg chg="add del mod">
          <ac:chgData name="Abdelrahman El sharkawy" userId="d3028e4e-586a-495e-9e48-e611cd92e8c3" providerId="ADAL" clId="{316B77DE-938A-4D52-B469-0150A4B1593B}" dt="2023-02-20T08:58:12.886" v="3546" actId="478"/>
          <ac:picMkLst>
            <pc:docMk/>
            <pc:sldMk cId="3588781255" sldId="272"/>
            <ac:picMk id="23" creationId="{2383E7D2-6CD9-16CB-AB14-BF1F325B3FC8}"/>
          </ac:picMkLst>
        </pc:picChg>
        <pc:picChg chg="add mod">
          <ac:chgData name="Abdelrahman El sharkawy" userId="d3028e4e-586a-495e-9e48-e611cd92e8c3" providerId="ADAL" clId="{316B77DE-938A-4D52-B469-0150A4B1593B}" dt="2023-02-20T12:13:40.154" v="5088" actId="1035"/>
          <ac:picMkLst>
            <pc:docMk/>
            <pc:sldMk cId="3588781255" sldId="272"/>
            <ac:picMk id="25" creationId="{E3F4936A-B577-5C59-115F-21FA865C8C2D}"/>
          </ac:picMkLst>
        </pc:picChg>
        <pc:picChg chg="add mod">
          <ac:chgData name="Abdelrahman El sharkawy" userId="d3028e4e-586a-495e-9e48-e611cd92e8c3" providerId="ADAL" clId="{316B77DE-938A-4D52-B469-0150A4B1593B}" dt="2023-02-20T12:13:41.298" v="5089" actId="1076"/>
          <ac:picMkLst>
            <pc:docMk/>
            <pc:sldMk cId="3588781255" sldId="272"/>
            <ac:picMk id="27" creationId="{0D6A7F5A-E03E-42C9-81AD-B1DB5C894144}"/>
          </ac:picMkLst>
        </pc:picChg>
        <pc:picChg chg="add del mod">
          <ac:chgData name="Abdelrahman El sharkawy" userId="d3028e4e-586a-495e-9e48-e611cd92e8c3" providerId="ADAL" clId="{316B77DE-938A-4D52-B469-0150A4B1593B}" dt="2023-02-20T09:19:54.251" v="3584"/>
          <ac:picMkLst>
            <pc:docMk/>
            <pc:sldMk cId="3588781255" sldId="272"/>
            <ac:picMk id="28" creationId="{1F646370-744A-4E30-51D5-60486F2B9F81}"/>
          </ac:picMkLst>
        </pc:picChg>
        <pc:cxnChg chg="del">
          <ac:chgData name="Abdelrahman El sharkawy" userId="d3028e4e-586a-495e-9e48-e611cd92e8c3" providerId="ADAL" clId="{316B77DE-938A-4D52-B469-0150A4B1593B}" dt="2023-02-20T08:24:28.512" v="3514" actId="478"/>
          <ac:cxnSpMkLst>
            <pc:docMk/>
            <pc:sldMk cId="3588781255" sldId="272"/>
            <ac:cxnSpMk id="5" creationId="{17493C83-8921-13D1-C6D2-8BF425E2B3B4}"/>
          </ac:cxnSpMkLst>
        </pc:cxnChg>
      </pc:sldChg>
      <pc:sldChg chg="addSp delSp modSp add mod ord">
        <pc:chgData name="Abdelrahman El sharkawy" userId="d3028e4e-586a-495e-9e48-e611cd92e8c3" providerId="ADAL" clId="{316B77DE-938A-4D52-B469-0150A4B1593B}" dt="2023-02-20T12:10:35.906" v="4647" actId="207"/>
        <pc:sldMkLst>
          <pc:docMk/>
          <pc:sldMk cId="3513329626" sldId="273"/>
        </pc:sldMkLst>
        <pc:spChg chg="del">
          <ac:chgData name="Abdelrahman El sharkawy" userId="d3028e4e-586a-495e-9e48-e611cd92e8c3" providerId="ADAL" clId="{316B77DE-938A-4D52-B469-0150A4B1593B}" dt="2023-02-20T09:29:14.817" v="3758" actId="478"/>
          <ac:spMkLst>
            <pc:docMk/>
            <pc:sldMk cId="3513329626" sldId="273"/>
            <ac:spMk id="2" creationId="{E985DCB0-2C7D-8EDB-8344-C27FD511E44E}"/>
          </ac:spMkLst>
        </pc:spChg>
        <pc:spChg chg="mod">
          <ac:chgData name="Abdelrahman El sharkawy" userId="d3028e4e-586a-495e-9e48-e611cd92e8c3" providerId="ADAL" clId="{316B77DE-938A-4D52-B469-0150A4B1593B}" dt="2023-02-20T12:10:35.906" v="4647" actId="207"/>
          <ac:spMkLst>
            <pc:docMk/>
            <pc:sldMk cId="3513329626" sldId="273"/>
            <ac:spMk id="4" creationId="{49D56C44-C9B4-653A-BF36-B2CE6755C8C7}"/>
          </ac:spMkLst>
        </pc:spChg>
        <pc:spChg chg="mod">
          <ac:chgData name="Abdelrahman El sharkawy" userId="d3028e4e-586a-495e-9e48-e611cd92e8c3" providerId="ADAL" clId="{316B77DE-938A-4D52-B469-0150A4B1593B}" dt="2023-02-20T12:10:33.912" v="4646" actId="207"/>
          <ac:spMkLst>
            <pc:docMk/>
            <pc:sldMk cId="3513329626" sldId="273"/>
            <ac:spMk id="6" creationId="{FE3F3532-D957-6024-2207-A696DAC0AC5C}"/>
          </ac:spMkLst>
        </pc:spChg>
        <pc:spChg chg="del">
          <ac:chgData name="Abdelrahman El sharkawy" userId="d3028e4e-586a-495e-9e48-e611cd92e8c3" providerId="ADAL" clId="{316B77DE-938A-4D52-B469-0150A4B1593B}" dt="2023-02-20T09:28:32.771" v="3752" actId="478"/>
          <ac:spMkLst>
            <pc:docMk/>
            <pc:sldMk cId="3513329626" sldId="273"/>
            <ac:spMk id="7" creationId="{8F7D404E-F3DC-5B83-9178-BADC9A5BA173}"/>
          </ac:spMkLst>
        </pc:spChg>
        <pc:spChg chg="add mod">
          <ac:chgData name="Abdelrahman El sharkawy" userId="d3028e4e-586a-495e-9e48-e611cd92e8c3" providerId="ADAL" clId="{316B77DE-938A-4D52-B469-0150A4B1593B}" dt="2023-02-20T09:39:58.838" v="3994" actId="1036"/>
          <ac:spMkLst>
            <pc:docMk/>
            <pc:sldMk cId="3513329626" sldId="273"/>
            <ac:spMk id="8" creationId="{80BA5649-733E-FD6A-2B4F-35021986CCFE}"/>
          </ac:spMkLst>
        </pc:spChg>
        <pc:spChg chg="add mod">
          <ac:chgData name="Abdelrahman El sharkawy" userId="d3028e4e-586a-495e-9e48-e611cd92e8c3" providerId="ADAL" clId="{316B77DE-938A-4D52-B469-0150A4B1593B}" dt="2023-02-20T09:40:30.060" v="4168" actId="1076"/>
          <ac:spMkLst>
            <pc:docMk/>
            <pc:sldMk cId="3513329626" sldId="273"/>
            <ac:spMk id="9" creationId="{6D9BAA27-4092-D5C9-45D3-CEF050506F89}"/>
          </ac:spMkLst>
        </pc:spChg>
        <pc:spChg chg="add mod">
          <ac:chgData name="Abdelrahman El sharkawy" userId="d3028e4e-586a-495e-9e48-e611cd92e8c3" providerId="ADAL" clId="{316B77DE-938A-4D52-B469-0150A4B1593B}" dt="2023-02-20T09:40:28.124" v="4167" actId="1076"/>
          <ac:spMkLst>
            <pc:docMk/>
            <pc:sldMk cId="3513329626" sldId="273"/>
            <ac:spMk id="10" creationId="{21BA96C1-F12F-2326-351A-07E66F4D697E}"/>
          </ac:spMkLst>
        </pc:spChg>
        <pc:spChg chg="add mod">
          <ac:chgData name="Abdelrahman El sharkawy" userId="d3028e4e-586a-495e-9e48-e611cd92e8c3" providerId="ADAL" clId="{316B77DE-938A-4D52-B469-0150A4B1593B}" dt="2023-02-20T09:40:25.748" v="4166" actId="1076"/>
          <ac:spMkLst>
            <pc:docMk/>
            <pc:sldMk cId="3513329626" sldId="273"/>
            <ac:spMk id="11" creationId="{13550CBA-3294-F9A8-9305-3E8AA564DD80}"/>
          </ac:spMkLst>
        </pc:spChg>
        <pc:spChg chg="add mod">
          <ac:chgData name="Abdelrahman El sharkawy" userId="d3028e4e-586a-495e-9e48-e611cd92e8c3" providerId="ADAL" clId="{316B77DE-938A-4D52-B469-0150A4B1593B}" dt="2023-02-20T09:40:22.116" v="4165" actId="1076"/>
          <ac:spMkLst>
            <pc:docMk/>
            <pc:sldMk cId="3513329626" sldId="273"/>
            <ac:spMk id="12" creationId="{8B2345C6-5C15-AE0B-537B-D222CD9ADB3B}"/>
          </ac:spMkLst>
        </pc:spChg>
        <pc:spChg chg="add mod">
          <ac:chgData name="Abdelrahman El sharkawy" userId="d3028e4e-586a-495e-9e48-e611cd92e8c3" providerId="ADAL" clId="{316B77DE-938A-4D52-B469-0150A4B1593B}" dt="2023-02-20T09:40:35.101" v="4170" actId="1076"/>
          <ac:spMkLst>
            <pc:docMk/>
            <pc:sldMk cId="3513329626" sldId="273"/>
            <ac:spMk id="13" creationId="{F4298315-2838-B528-271B-8FB42E5BF0EC}"/>
          </ac:spMkLst>
        </pc:spChg>
        <pc:spChg chg="add del mod">
          <ac:chgData name="Abdelrahman El sharkawy" userId="d3028e4e-586a-495e-9e48-e611cd92e8c3" providerId="ADAL" clId="{316B77DE-938A-4D52-B469-0150A4B1593B}" dt="2023-02-20T09:41:27.100" v="4250"/>
          <ac:spMkLst>
            <pc:docMk/>
            <pc:sldMk cId="3513329626" sldId="273"/>
            <ac:spMk id="14" creationId="{ED8EBD76-244B-1570-153E-F8CA58DC9745}"/>
          </ac:spMkLst>
        </pc:spChg>
        <pc:spChg chg="add mod">
          <ac:chgData name="Abdelrahman El sharkawy" userId="d3028e4e-586a-495e-9e48-e611cd92e8c3" providerId="ADAL" clId="{316B77DE-938A-4D52-B469-0150A4B1593B}" dt="2023-02-20T09:41:52.380" v="4271" actId="1037"/>
          <ac:spMkLst>
            <pc:docMk/>
            <pc:sldMk cId="3513329626" sldId="273"/>
            <ac:spMk id="15" creationId="{F701A4ED-9D74-A959-54AF-FC5F056D46A1}"/>
          </ac:spMkLst>
        </pc:spChg>
        <pc:spChg chg="mod ord">
          <ac:chgData name="Abdelrahman El sharkawy" userId="d3028e4e-586a-495e-9e48-e611cd92e8c3" providerId="ADAL" clId="{316B77DE-938A-4D52-B469-0150A4B1593B}" dt="2023-02-20T09:42:00.926" v="4273" actId="1038"/>
          <ac:spMkLst>
            <pc:docMk/>
            <pc:sldMk cId="3513329626" sldId="273"/>
            <ac:spMk id="1057" creationId="{00000000-0000-0000-0000-000000000000}"/>
          </ac:spMkLst>
        </pc:spChg>
        <pc:picChg chg="del mod">
          <ac:chgData name="Abdelrahman El sharkawy" userId="d3028e4e-586a-495e-9e48-e611cd92e8c3" providerId="ADAL" clId="{316B77DE-938A-4D52-B469-0150A4B1593B}" dt="2023-02-20T12:08:51.607" v="4631" actId="478"/>
          <ac:picMkLst>
            <pc:docMk/>
            <pc:sldMk cId="3513329626" sldId="273"/>
            <ac:picMk id="3" creationId="{3A0C6E8C-80CE-492C-CD4E-21B7C446A078}"/>
          </ac:picMkLst>
        </pc:picChg>
      </pc:sldChg>
      <pc:sldChg chg="addSp delSp modSp add mod">
        <pc:chgData name="Abdelrahman El sharkawy" userId="d3028e4e-586a-495e-9e48-e611cd92e8c3" providerId="ADAL" clId="{316B77DE-938A-4D52-B469-0150A4B1593B}" dt="2023-02-21T19:50:18.385" v="5729" actId="1076"/>
        <pc:sldMkLst>
          <pc:docMk/>
          <pc:sldMk cId="1415559569" sldId="274"/>
        </pc:sldMkLst>
        <pc:spChg chg="mod">
          <ac:chgData name="Abdelrahman El sharkawy" userId="d3028e4e-586a-495e-9e48-e611cd92e8c3" providerId="ADAL" clId="{316B77DE-938A-4D52-B469-0150A4B1593B}" dt="2023-02-20T12:45:10.992" v="5432"/>
          <ac:spMkLst>
            <pc:docMk/>
            <pc:sldMk cId="1415559569" sldId="274"/>
            <ac:spMk id="4" creationId="{49D56C44-C9B4-653A-BF36-B2CE6755C8C7}"/>
          </ac:spMkLst>
        </pc:spChg>
        <pc:spChg chg="mod">
          <ac:chgData name="Abdelrahman El sharkawy" userId="d3028e4e-586a-495e-9e48-e611cd92e8c3" providerId="ADAL" clId="{316B77DE-938A-4D52-B469-0150A4B1593B}" dt="2023-02-20T12:56:09.871" v="5695" actId="20577"/>
          <ac:spMkLst>
            <pc:docMk/>
            <pc:sldMk cId="1415559569" sldId="274"/>
            <ac:spMk id="6" creationId="{FE3F3532-D957-6024-2207-A696DAC0AC5C}"/>
          </ac:spMkLst>
        </pc:spChg>
        <pc:spChg chg="add mod">
          <ac:chgData name="Abdelrahman El sharkawy" userId="d3028e4e-586a-495e-9e48-e611cd92e8c3" providerId="ADAL" clId="{316B77DE-938A-4D52-B469-0150A4B1593B}" dt="2023-02-20T13:17:55.477" v="5728" actId="20577"/>
          <ac:spMkLst>
            <pc:docMk/>
            <pc:sldMk cId="1415559569" sldId="274"/>
            <ac:spMk id="7" creationId="{01F1E595-10B1-504B-2EF5-CEA941AE747F}"/>
          </ac:spMkLst>
        </pc:spChg>
        <pc:spChg chg="del">
          <ac:chgData name="Abdelrahman El sharkawy" userId="d3028e4e-586a-495e-9e48-e611cd92e8c3" providerId="ADAL" clId="{316B77DE-938A-4D52-B469-0150A4B1593B}" dt="2023-02-20T10:01:20.380" v="4383" actId="478"/>
          <ac:spMkLst>
            <pc:docMk/>
            <pc:sldMk cId="1415559569" sldId="274"/>
            <ac:spMk id="8" creationId="{80BA5649-733E-FD6A-2B4F-35021986CCFE}"/>
          </ac:spMkLst>
        </pc:spChg>
        <pc:spChg chg="del">
          <ac:chgData name="Abdelrahman El sharkawy" userId="d3028e4e-586a-495e-9e48-e611cd92e8c3" providerId="ADAL" clId="{316B77DE-938A-4D52-B469-0150A4B1593B}" dt="2023-02-20T10:01:26.755" v="4387" actId="478"/>
          <ac:spMkLst>
            <pc:docMk/>
            <pc:sldMk cId="1415559569" sldId="274"/>
            <ac:spMk id="9" creationId="{6D9BAA27-4092-D5C9-45D3-CEF050506F89}"/>
          </ac:spMkLst>
        </pc:spChg>
        <pc:spChg chg="del">
          <ac:chgData name="Abdelrahman El sharkawy" userId="d3028e4e-586a-495e-9e48-e611cd92e8c3" providerId="ADAL" clId="{316B77DE-938A-4D52-B469-0150A4B1593B}" dt="2023-02-20T10:01:27.859" v="4388" actId="478"/>
          <ac:spMkLst>
            <pc:docMk/>
            <pc:sldMk cId="1415559569" sldId="274"/>
            <ac:spMk id="10" creationId="{21BA96C1-F12F-2326-351A-07E66F4D697E}"/>
          </ac:spMkLst>
        </pc:spChg>
        <pc:spChg chg="del">
          <ac:chgData name="Abdelrahman El sharkawy" userId="d3028e4e-586a-495e-9e48-e611cd92e8c3" providerId="ADAL" clId="{316B77DE-938A-4D52-B469-0150A4B1593B}" dt="2023-02-20T10:01:29.057" v="4389" actId="478"/>
          <ac:spMkLst>
            <pc:docMk/>
            <pc:sldMk cId="1415559569" sldId="274"/>
            <ac:spMk id="11" creationId="{13550CBA-3294-F9A8-9305-3E8AA564DD80}"/>
          </ac:spMkLst>
        </pc:spChg>
        <pc:spChg chg="mod">
          <ac:chgData name="Abdelrahman El sharkawy" userId="d3028e4e-586a-495e-9e48-e611cd92e8c3" providerId="ADAL" clId="{316B77DE-938A-4D52-B469-0150A4B1593B}" dt="2023-02-20T12:15:55.671" v="5135" actId="1076"/>
          <ac:spMkLst>
            <pc:docMk/>
            <pc:sldMk cId="1415559569" sldId="274"/>
            <ac:spMk id="12" creationId="{8B2345C6-5C15-AE0B-537B-D222CD9ADB3B}"/>
          </ac:spMkLst>
        </pc:spChg>
        <pc:spChg chg="del">
          <ac:chgData name="Abdelrahman El sharkawy" userId="d3028e4e-586a-495e-9e48-e611cd92e8c3" providerId="ADAL" clId="{316B77DE-938A-4D52-B469-0150A4B1593B}" dt="2023-02-20T10:01:21.416" v="4384" actId="478"/>
          <ac:spMkLst>
            <pc:docMk/>
            <pc:sldMk cId="1415559569" sldId="274"/>
            <ac:spMk id="13" creationId="{F4298315-2838-B528-271B-8FB42E5BF0EC}"/>
          </ac:spMkLst>
        </pc:spChg>
        <pc:spChg chg="del">
          <ac:chgData name="Abdelrahman El sharkawy" userId="d3028e4e-586a-495e-9e48-e611cd92e8c3" providerId="ADAL" clId="{316B77DE-938A-4D52-B469-0150A4B1593B}" dt="2023-02-20T10:01:25.322" v="4386" actId="478"/>
          <ac:spMkLst>
            <pc:docMk/>
            <pc:sldMk cId="1415559569" sldId="274"/>
            <ac:spMk id="15" creationId="{F701A4ED-9D74-A959-54AF-FC5F056D46A1}"/>
          </ac:spMkLst>
        </pc:spChg>
        <pc:spChg chg="add mod">
          <ac:chgData name="Abdelrahman El sharkawy" userId="d3028e4e-586a-495e-9e48-e611cd92e8c3" providerId="ADAL" clId="{316B77DE-938A-4D52-B469-0150A4B1593B}" dt="2023-02-21T19:50:18.385" v="5729" actId="1076"/>
          <ac:spMkLst>
            <pc:docMk/>
            <pc:sldMk cId="1415559569" sldId="274"/>
            <ac:spMk id="17" creationId="{4D0D26D9-A710-A0C6-8E8B-582C2374F43D}"/>
          </ac:spMkLst>
        </pc:spChg>
        <pc:spChg chg="del">
          <ac:chgData name="Abdelrahman El sharkawy" userId="d3028e4e-586a-495e-9e48-e611cd92e8c3" providerId="ADAL" clId="{316B77DE-938A-4D52-B469-0150A4B1593B}" dt="2023-02-20T10:01:15.819" v="4382" actId="478"/>
          <ac:spMkLst>
            <pc:docMk/>
            <pc:sldMk cId="1415559569" sldId="274"/>
            <ac:spMk id="1057" creationId="{00000000-0000-0000-0000-000000000000}"/>
          </ac:spMkLst>
        </pc:spChg>
        <pc:graphicFrameChg chg="add del mod modGraphic">
          <ac:chgData name="Abdelrahman El sharkawy" userId="d3028e4e-586a-495e-9e48-e611cd92e8c3" providerId="ADAL" clId="{316B77DE-938A-4D52-B469-0150A4B1593B}" dt="2023-02-20T12:20:59.178" v="5209" actId="478"/>
          <ac:graphicFrameMkLst>
            <pc:docMk/>
            <pc:sldMk cId="1415559569" sldId="274"/>
            <ac:graphicFrameMk id="2" creationId="{37B98EB3-A335-60ED-C18E-E9F7873330BA}"/>
          </ac:graphicFrameMkLst>
        </pc:graphicFrameChg>
        <pc:graphicFrameChg chg="add del mod">
          <ac:chgData name="Abdelrahman El sharkawy" userId="d3028e4e-586a-495e-9e48-e611cd92e8c3" providerId="ADAL" clId="{316B77DE-938A-4D52-B469-0150A4B1593B}" dt="2023-02-20T12:20:47.851" v="5204"/>
          <ac:graphicFrameMkLst>
            <pc:docMk/>
            <pc:sldMk cId="1415559569" sldId="274"/>
            <ac:graphicFrameMk id="14" creationId="{442980F4-7DB4-A903-A653-D8558E71D674}"/>
          </ac:graphicFrameMkLst>
        </pc:graphicFrameChg>
        <pc:graphicFrameChg chg="add del mod modGraphic">
          <ac:chgData name="Abdelrahman El sharkawy" userId="d3028e4e-586a-495e-9e48-e611cd92e8c3" providerId="ADAL" clId="{316B77DE-938A-4D52-B469-0150A4B1593B}" dt="2023-02-20T12:20:58.810" v="5208"/>
          <ac:graphicFrameMkLst>
            <pc:docMk/>
            <pc:sldMk cId="1415559569" sldId="274"/>
            <ac:graphicFrameMk id="16" creationId="{F1788218-6B16-697A-1173-EFCC5890D6E6}"/>
          </ac:graphicFrameMkLst>
        </pc:graphicFrameChg>
        <pc:picChg chg="del mod">
          <ac:chgData name="Abdelrahman El sharkawy" userId="d3028e4e-586a-495e-9e48-e611cd92e8c3" providerId="ADAL" clId="{316B77DE-938A-4D52-B469-0150A4B1593B}" dt="2023-02-20T12:08:53.852" v="4632" actId="478"/>
          <ac:picMkLst>
            <pc:docMk/>
            <pc:sldMk cId="1415559569" sldId="274"/>
            <ac:picMk id="3" creationId="{3A0C6E8C-80CE-492C-CD4E-21B7C446A078}"/>
          </ac:picMkLst>
        </pc:picChg>
      </pc:sldChg>
      <pc:sldMasterChg chg="delSldLayout">
        <pc:chgData name="Abdelrahman El sharkawy" userId="d3028e4e-586a-495e-9e48-e611cd92e8c3" providerId="ADAL" clId="{316B77DE-938A-4D52-B469-0150A4B1593B}" dt="2023-02-20T13:01:06.120" v="5696" actId="47"/>
        <pc:sldMasterMkLst>
          <pc:docMk/>
          <pc:sldMasterMk cId="0" sldId="2147483679"/>
        </pc:sldMasterMkLst>
        <pc:sldLayoutChg chg="del">
          <pc:chgData name="Abdelrahman El sharkawy" userId="d3028e4e-586a-495e-9e48-e611cd92e8c3" providerId="ADAL" clId="{316B77DE-938A-4D52-B469-0150A4B1593B}" dt="2023-02-20T00:40:57.441" v="2632" actId="47"/>
          <pc:sldLayoutMkLst>
            <pc:docMk/>
            <pc:sldMasterMk cId="0" sldId="2147483679"/>
            <pc:sldLayoutMk cId="0" sldId="2147483650"/>
          </pc:sldLayoutMkLst>
        </pc:sldLayoutChg>
        <pc:sldLayoutChg chg="del">
          <pc:chgData name="Abdelrahman El sharkawy" userId="d3028e4e-586a-495e-9e48-e611cd92e8c3" providerId="ADAL" clId="{316B77DE-938A-4D52-B469-0150A4B1593B}" dt="2023-02-19T23:39:02.152" v="1849" actId="47"/>
          <pc:sldLayoutMkLst>
            <pc:docMk/>
            <pc:sldMasterMk cId="0" sldId="2147483679"/>
            <pc:sldLayoutMk cId="0" sldId="2147483655"/>
          </pc:sldLayoutMkLst>
        </pc:sldLayoutChg>
        <pc:sldLayoutChg chg="del">
          <pc:chgData name="Abdelrahman El sharkawy" userId="d3028e4e-586a-495e-9e48-e611cd92e8c3" providerId="ADAL" clId="{316B77DE-938A-4D52-B469-0150A4B1593B}" dt="2023-02-20T13:01:06.120" v="5696" actId="47"/>
          <pc:sldLayoutMkLst>
            <pc:docMk/>
            <pc:sldMasterMk cId="0" sldId="2147483679"/>
            <pc:sldLayoutMk cId="0" sldId="2147483669"/>
          </pc:sldLayoutMkLst>
        </pc:sldLayoutChg>
      </pc:sldMasterChg>
      <pc:sldMasterChg chg="modSldLayout">
        <pc:chgData name="Abdelrahman El sharkawy" userId="d3028e4e-586a-495e-9e48-e611cd92e8c3" providerId="ADAL" clId="{316B77DE-938A-4D52-B469-0150A4B1593B}" dt="2023-02-18T19:14:46.636" v="1464"/>
        <pc:sldMasterMkLst>
          <pc:docMk/>
          <pc:sldMasterMk cId="949006700" sldId="2147483680"/>
        </pc:sldMasterMkLst>
        <pc:sldLayoutChg chg="addSp delSp">
          <pc:chgData name="Abdelrahman El sharkawy" userId="d3028e4e-586a-495e-9e48-e611cd92e8c3" providerId="ADAL" clId="{316B77DE-938A-4D52-B469-0150A4B1593B}" dt="2023-02-18T19:14:46.636" v="1464"/>
          <pc:sldLayoutMkLst>
            <pc:docMk/>
            <pc:sldMasterMk cId="949006700" sldId="2147483680"/>
            <pc:sldLayoutMk cId="115190890" sldId="2147483692"/>
          </pc:sldLayoutMkLst>
          <pc:cxnChg chg="add del">
            <ac:chgData name="Abdelrahman El sharkawy" userId="d3028e4e-586a-495e-9e48-e611cd92e8c3" providerId="ADAL" clId="{316B77DE-938A-4D52-B469-0150A4B1593B}" dt="2023-02-18T19:14:46.636" v="1464"/>
            <ac:cxnSpMkLst>
              <pc:docMk/>
              <pc:sldMasterMk cId="949006700" sldId="2147483680"/>
              <pc:sldLayoutMk cId="115190890" sldId="2147483692"/>
              <ac:cxnSpMk id="52" creationId="{00000000-0000-0000-0000-000000000000}"/>
            </ac:cxnSpMkLst>
          </pc:cxnChg>
          <pc:cxnChg chg="add del">
            <ac:chgData name="Abdelrahman El sharkawy" userId="d3028e4e-586a-495e-9e48-e611cd92e8c3" providerId="ADAL" clId="{316B77DE-938A-4D52-B469-0150A4B1593B}" dt="2023-02-18T19:14:46.636" v="1464"/>
            <ac:cxnSpMkLst>
              <pc:docMk/>
              <pc:sldMasterMk cId="949006700" sldId="2147483680"/>
              <pc:sldLayoutMk cId="115190890" sldId="2147483692"/>
              <ac:cxnSpMk id="53" creationId="{00000000-0000-0000-0000-000000000000}"/>
            </ac:cxnSpMkLst>
          </pc:cxnChg>
        </pc:sldLayoutChg>
        <pc:sldLayoutChg chg="addSp delSp">
          <pc:chgData name="Abdelrahman El sharkawy" userId="d3028e4e-586a-495e-9e48-e611cd92e8c3" providerId="ADAL" clId="{316B77DE-938A-4D52-B469-0150A4B1593B}" dt="2023-02-18T19:14:46.636" v="1464"/>
          <pc:sldLayoutMkLst>
            <pc:docMk/>
            <pc:sldMasterMk cId="949006700" sldId="2147483680"/>
            <pc:sldLayoutMk cId="3324784118" sldId="2147483693"/>
          </pc:sldLayoutMkLst>
          <pc:cxnChg chg="add del">
            <ac:chgData name="Abdelrahman El sharkawy" userId="d3028e4e-586a-495e-9e48-e611cd92e8c3" providerId="ADAL" clId="{316B77DE-938A-4D52-B469-0150A4B1593B}" dt="2023-02-18T19:14:46.636" v="1464"/>
            <ac:cxnSpMkLst>
              <pc:docMk/>
              <pc:sldMasterMk cId="949006700" sldId="2147483680"/>
              <pc:sldLayoutMk cId="3324784118" sldId="2147483693"/>
              <ac:cxnSpMk id="48" creationId="{00000000-0000-0000-0000-000000000000}"/>
            </ac:cxnSpMkLst>
          </pc:cxnChg>
          <pc:cxnChg chg="add del">
            <ac:chgData name="Abdelrahman El sharkawy" userId="d3028e4e-586a-495e-9e48-e611cd92e8c3" providerId="ADAL" clId="{316B77DE-938A-4D52-B469-0150A4B1593B}" dt="2023-02-18T19:14:46.636" v="1464"/>
            <ac:cxnSpMkLst>
              <pc:docMk/>
              <pc:sldMasterMk cId="949006700" sldId="2147483680"/>
              <pc:sldLayoutMk cId="3324784118" sldId="2147483693"/>
              <ac:cxnSpMk id="49" creationId="{00000000-0000-0000-0000-000000000000}"/>
            </ac:cxnSpMkLst>
          </pc:cxnChg>
        </pc:sldLayoutChg>
        <pc:sldLayoutChg chg="addSp delSp">
          <pc:chgData name="Abdelrahman El sharkawy" userId="d3028e4e-586a-495e-9e48-e611cd92e8c3" providerId="ADAL" clId="{316B77DE-938A-4D52-B469-0150A4B1593B}" dt="2023-02-18T19:14:46.636" v="1464"/>
          <pc:sldLayoutMkLst>
            <pc:docMk/>
            <pc:sldMasterMk cId="949006700" sldId="2147483680"/>
            <pc:sldLayoutMk cId="1081420475" sldId="2147483694"/>
          </pc:sldLayoutMkLst>
          <pc:cxnChg chg="add del">
            <ac:chgData name="Abdelrahman El sharkawy" userId="d3028e4e-586a-495e-9e48-e611cd92e8c3" providerId="ADAL" clId="{316B77DE-938A-4D52-B469-0150A4B1593B}" dt="2023-02-18T19:14:46.636" v="1464"/>
            <ac:cxnSpMkLst>
              <pc:docMk/>
              <pc:sldMasterMk cId="949006700" sldId="2147483680"/>
              <pc:sldLayoutMk cId="1081420475" sldId="2147483694"/>
              <ac:cxnSpMk id="22" creationId="{00000000-0000-0000-0000-000000000000}"/>
            </ac:cxnSpMkLst>
          </pc:cxnChg>
          <pc:cxnChg chg="add del">
            <ac:chgData name="Abdelrahman El sharkawy" userId="d3028e4e-586a-495e-9e48-e611cd92e8c3" providerId="ADAL" clId="{316B77DE-938A-4D52-B469-0150A4B1593B}" dt="2023-02-18T19:14:46.636" v="1464"/>
            <ac:cxnSpMkLst>
              <pc:docMk/>
              <pc:sldMasterMk cId="949006700" sldId="2147483680"/>
              <pc:sldLayoutMk cId="1081420475" sldId="2147483694"/>
              <ac:cxnSpMk id="23" creationId="{00000000-0000-0000-0000-000000000000}"/>
            </ac:cxnSpMkLst>
          </pc:cxnChg>
        </pc:sldLayoutChg>
        <pc:sldLayoutChg chg="addSp delSp">
          <pc:chgData name="Abdelrahman El sharkawy" userId="d3028e4e-586a-495e-9e48-e611cd92e8c3" providerId="ADAL" clId="{316B77DE-938A-4D52-B469-0150A4B1593B}" dt="2023-02-18T19:14:46.636" v="1464"/>
          <pc:sldLayoutMkLst>
            <pc:docMk/>
            <pc:sldMasterMk cId="949006700" sldId="2147483680"/>
            <pc:sldLayoutMk cId="171225380" sldId="2147483695"/>
          </pc:sldLayoutMkLst>
          <pc:cxnChg chg="add del">
            <ac:chgData name="Abdelrahman El sharkawy" userId="d3028e4e-586a-495e-9e48-e611cd92e8c3" providerId="ADAL" clId="{316B77DE-938A-4D52-B469-0150A4B1593B}" dt="2023-02-18T19:14:46.636" v="1464"/>
            <ac:cxnSpMkLst>
              <pc:docMk/>
              <pc:sldMasterMk cId="949006700" sldId="2147483680"/>
              <pc:sldLayoutMk cId="171225380" sldId="2147483695"/>
              <ac:cxnSpMk id="165" creationId="{00000000-0000-0000-0000-000000000000}"/>
            </ac:cxnSpMkLst>
          </pc:cxnChg>
          <pc:cxnChg chg="add del">
            <ac:chgData name="Abdelrahman El sharkawy" userId="d3028e4e-586a-495e-9e48-e611cd92e8c3" providerId="ADAL" clId="{316B77DE-938A-4D52-B469-0150A4B1593B}" dt="2023-02-18T19:14:46.636" v="1464"/>
            <ac:cxnSpMkLst>
              <pc:docMk/>
              <pc:sldMasterMk cId="949006700" sldId="2147483680"/>
              <pc:sldLayoutMk cId="171225380" sldId="2147483695"/>
              <ac:cxnSpMk id="166" creationId="{00000000-0000-0000-0000-000000000000}"/>
            </ac:cxnSpMkLst>
          </pc:cxn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f5e6061853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f5e6061853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166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f5e6061853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f5e6061853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68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f5e6061853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f5e6061853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827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f5e6061853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f5e6061853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270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f5e6061853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f5e6061853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52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750600" y="3073400"/>
            <a:ext cx="341460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1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1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75" r:id="rId3"/>
    <p:sldLayoutId id="214748367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46"/>
          <p:cNvSpPr/>
          <p:nvPr/>
        </p:nvSpPr>
        <p:spPr>
          <a:xfrm>
            <a:off x="795443" y="166674"/>
            <a:ext cx="3446900" cy="3469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bg1"/>
                </a:solidFill>
                <a:latin typeface="+mj-lt"/>
              </a:rPr>
              <a:t>Telco Customer Churn Prediction</a:t>
            </a:r>
            <a:endParaRPr lang="en-US"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55" name="Google Shape;1055;p46"/>
          <p:cNvSpPr/>
          <p:nvPr/>
        </p:nvSpPr>
        <p:spPr>
          <a:xfrm>
            <a:off x="579077" y="296274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6"/>
          <p:cNvSpPr/>
          <p:nvPr/>
        </p:nvSpPr>
        <p:spPr>
          <a:xfrm>
            <a:off x="7007902" y="212749"/>
            <a:ext cx="1557021" cy="529144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46"/>
          <p:cNvSpPr/>
          <p:nvPr/>
        </p:nvSpPr>
        <p:spPr>
          <a:xfrm>
            <a:off x="481693" y="1394028"/>
            <a:ext cx="173570" cy="209880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46"/>
          <p:cNvSpPr txBox="1"/>
          <p:nvPr/>
        </p:nvSpPr>
        <p:spPr>
          <a:xfrm>
            <a:off x="6966794" y="212748"/>
            <a:ext cx="1462906" cy="52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Science Project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" name="Google Shape;555;p39">
            <a:extLst>
              <a:ext uri="{FF2B5EF4-FFF2-40B4-BE49-F238E27FC236}">
                <a16:creationId xmlns:a16="http://schemas.microsoft.com/office/drawing/2014/main" id="{49D56C44-C9B4-653A-BF36-B2CE6755C8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6665" y="568393"/>
            <a:ext cx="3053862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Problem Formulation</a:t>
            </a:r>
            <a:endParaRPr sz="2000" dirty="0">
              <a:solidFill>
                <a:schemeClr val="tx1"/>
              </a:solidFill>
            </a:endParaRPr>
          </a:p>
        </p:txBody>
      </p:sp>
      <p:cxnSp>
        <p:nvCxnSpPr>
          <p:cNvPr id="5" name="Google Shape;623;p39">
            <a:extLst>
              <a:ext uri="{FF2B5EF4-FFF2-40B4-BE49-F238E27FC236}">
                <a16:creationId xmlns:a16="http://schemas.microsoft.com/office/drawing/2014/main" id="{17493C83-8921-13D1-C6D2-8BF425E2B3B4}"/>
              </a:ext>
            </a:extLst>
          </p:cNvPr>
          <p:cNvCxnSpPr/>
          <p:nvPr/>
        </p:nvCxnSpPr>
        <p:spPr>
          <a:xfrm>
            <a:off x="742800" y="963725"/>
            <a:ext cx="38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E3F3532-D957-6024-2207-A696DAC0A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442" y="1264743"/>
            <a:ext cx="7282955" cy="769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defTabSz="914400" eaLnBrk="0" fontAlgn="base" latinLnBrk="0" hangingPunct="0">
              <a:spcBef>
                <a:spcPts val="0"/>
              </a:spcBef>
              <a:spcAft>
                <a:spcPts val="0"/>
              </a:spcAft>
              <a:buSzTx/>
              <a:buFont typeface="Arial"/>
              <a:buNone/>
              <a:tabLst/>
            </a:pPr>
            <a:r>
              <a:rPr lang="en-US" altLang="en-US" sz="2000" dirty="0">
                <a:latin typeface="Georgia" panose="02040502050405020303" pitchFamily="18" charset="0"/>
              </a:rPr>
              <a:t>Identifying customers who are likely to cancel their contracts soon.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CB4C92-FEDA-5D9F-6D89-44AA79A02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442" y="2409250"/>
            <a:ext cx="7282955" cy="461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defTabSz="914400" eaLnBrk="0" fontAlgn="base" latinLnBrk="0" hangingPunct="0">
              <a:spcBef>
                <a:spcPts val="0"/>
              </a:spcBef>
              <a:spcAft>
                <a:spcPts val="0"/>
              </a:spcAft>
              <a:buSzTx/>
              <a:buFont typeface="Arial"/>
              <a:buNone/>
              <a:tabLst/>
            </a:pPr>
            <a:r>
              <a:rPr lang="en-US" altLang="en-US" sz="2000" dirty="0">
                <a:latin typeface="Georgia" panose="02040502050405020303" pitchFamily="18" charset="0"/>
              </a:rPr>
              <a:t>If the company can do that, it can handle users before churn.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3826C6-5669-5191-F6A9-3B06C172F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443" y="3228777"/>
            <a:ext cx="7282955" cy="1077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defTabSz="914400" eaLnBrk="0" fontAlgn="base" latinLnBrk="0" hangingPunct="0">
              <a:spcBef>
                <a:spcPts val="0"/>
              </a:spcBef>
              <a:spcAft>
                <a:spcPts val="0"/>
              </a:spcAft>
              <a:buSzTx/>
              <a:buFont typeface="Arial"/>
              <a:buNone/>
              <a:tabLst/>
            </a:pPr>
            <a:r>
              <a:rPr lang="en-US" altLang="en-US" sz="2000" dirty="0">
                <a:latin typeface="Georgia" panose="02040502050405020303" pitchFamily="18" charset="0"/>
              </a:rPr>
              <a:t>The target variable that we want to predict is categorical and has only two possible outcomes  churn or not churn (Binary Classification).</a:t>
            </a:r>
          </a:p>
        </p:txBody>
      </p:sp>
      <p:sp>
        <p:nvSpPr>
          <p:cNvPr id="3" name="Google Shape;1057;p46">
            <a:extLst>
              <a:ext uri="{FF2B5EF4-FFF2-40B4-BE49-F238E27FC236}">
                <a16:creationId xmlns:a16="http://schemas.microsoft.com/office/drawing/2014/main" id="{2318819B-206C-8611-3A07-F2600D7E2806}"/>
              </a:ext>
            </a:extLst>
          </p:cNvPr>
          <p:cNvSpPr/>
          <p:nvPr/>
        </p:nvSpPr>
        <p:spPr>
          <a:xfrm>
            <a:off x="478971" y="2501647"/>
            <a:ext cx="173570" cy="209880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057;p46">
            <a:extLst>
              <a:ext uri="{FF2B5EF4-FFF2-40B4-BE49-F238E27FC236}">
                <a16:creationId xmlns:a16="http://schemas.microsoft.com/office/drawing/2014/main" id="{4D24FE83-9C1A-E1CD-A2B0-0D826BB96BC3}"/>
              </a:ext>
            </a:extLst>
          </p:cNvPr>
          <p:cNvSpPr/>
          <p:nvPr/>
        </p:nvSpPr>
        <p:spPr>
          <a:xfrm>
            <a:off x="484415" y="3364345"/>
            <a:ext cx="173570" cy="209880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03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46"/>
          <p:cNvSpPr/>
          <p:nvPr/>
        </p:nvSpPr>
        <p:spPr>
          <a:xfrm>
            <a:off x="795443" y="166674"/>
            <a:ext cx="3446900" cy="3469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bg1"/>
                </a:solidFill>
                <a:latin typeface="+mj-lt"/>
              </a:rPr>
              <a:t>Telco Customer Churn Prediction</a:t>
            </a:r>
            <a:endParaRPr lang="en-US"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55" name="Google Shape;1055;p46"/>
          <p:cNvSpPr/>
          <p:nvPr/>
        </p:nvSpPr>
        <p:spPr>
          <a:xfrm>
            <a:off x="579077" y="296274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6"/>
          <p:cNvSpPr/>
          <p:nvPr/>
        </p:nvSpPr>
        <p:spPr>
          <a:xfrm>
            <a:off x="7007902" y="212749"/>
            <a:ext cx="1557021" cy="529144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46"/>
          <p:cNvSpPr/>
          <p:nvPr/>
        </p:nvSpPr>
        <p:spPr>
          <a:xfrm>
            <a:off x="606387" y="726017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46"/>
          <p:cNvSpPr txBox="1"/>
          <p:nvPr/>
        </p:nvSpPr>
        <p:spPr>
          <a:xfrm>
            <a:off x="6966794" y="212748"/>
            <a:ext cx="1462906" cy="52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Science Project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" name="Google Shape;555;p39">
            <a:extLst>
              <a:ext uri="{FF2B5EF4-FFF2-40B4-BE49-F238E27FC236}">
                <a16:creationId xmlns:a16="http://schemas.microsoft.com/office/drawing/2014/main" id="{49D56C44-C9B4-653A-BF36-B2CE6755C8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6665" y="568393"/>
            <a:ext cx="3053862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EDA Work &amp; Insights:</a:t>
            </a:r>
            <a:endParaRPr sz="2000" dirty="0">
              <a:solidFill>
                <a:schemeClr val="tx1"/>
              </a:solidFill>
            </a:endParaRPr>
          </a:p>
        </p:txBody>
      </p:sp>
      <p:cxnSp>
        <p:nvCxnSpPr>
          <p:cNvPr id="5" name="Google Shape;623;p39">
            <a:extLst>
              <a:ext uri="{FF2B5EF4-FFF2-40B4-BE49-F238E27FC236}">
                <a16:creationId xmlns:a16="http://schemas.microsoft.com/office/drawing/2014/main" id="{17493C83-8921-13D1-C6D2-8BF425E2B3B4}"/>
              </a:ext>
            </a:extLst>
          </p:cNvPr>
          <p:cNvCxnSpPr/>
          <p:nvPr/>
        </p:nvCxnSpPr>
        <p:spPr>
          <a:xfrm>
            <a:off x="742800" y="963725"/>
            <a:ext cx="38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E3F3532-D957-6024-2207-A696DAC0A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159" y="1284815"/>
            <a:ext cx="4727144" cy="120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 eaLnBrk="0" fontAlgn="base" latinLnBrk="0" hangingPunct="0">
              <a:spcBef>
                <a:spcPts val="0"/>
              </a:spcBef>
              <a:spcAft>
                <a:spcPts val="0"/>
              </a:spcAft>
              <a:buSzTx/>
              <a:tabLst/>
            </a:pPr>
            <a:r>
              <a:rPr lang="en-US" altLang="en-US" i="1" u="sng" dirty="0">
                <a:latin typeface="Georgia" panose="02040502050405020303" pitchFamily="18" charset="0"/>
              </a:rPr>
              <a:t>Null values Problem</a:t>
            </a:r>
            <a:r>
              <a:rPr lang="en-US" altLang="en-US" dirty="0">
                <a:latin typeface="Georgia" panose="02040502050405020303" pitchFamily="18" charset="0"/>
              </a:rPr>
              <a:t> :</a:t>
            </a:r>
          </a:p>
          <a:p>
            <a:pPr marL="171450" lvl="0" indent="-171450" defTabSz="914400" eaLnBrk="0" fontAlgn="base" latinLnBrk="0" hangingPunct="0"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000" dirty="0">
                <a:latin typeface="Georgia" panose="02040502050405020303" pitchFamily="18" charset="0"/>
              </a:rPr>
              <a:t>Total Charges Column was made as object although it has numeric values, so we converted it into numeric.</a:t>
            </a:r>
          </a:p>
          <a:p>
            <a:pPr marL="171450" lvl="0" indent="-171450" defTabSz="914400" eaLnBrk="0" fontAlgn="base" latinLnBrk="0" hangingPunct="0"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000" dirty="0">
                <a:latin typeface="Georgia" panose="02040502050405020303" pitchFamily="18" charset="0"/>
              </a:rPr>
              <a:t>Then we found that has null values that we filled with median as data distribution </a:t>
            </a:r>
            <a:r>
              <a:rPr lang="en-US" altLang="en-US" sz="1000">
                <a:latin typeface="Georgia" panose="02040502050405020303" pitchFamily="18" charset="0"/>
              </a:rPr>
              <a:t>was right skewed </a:t>
            </a:r>
            <a:r>
              <a:rPr lang="en-US" altLang="en-US" sz="1000" dirty="0">
                <a:latin typeface="Georgia" panose="02040502050405020303" pitchFamily="18" charset="0"/>
              </a:rPr>
              <a:t>as the figure in the right show.</a:t>
            </a:r>
            <a:endParaRPr lang="en-US" altLang="en-US" dirty="0">
              <a:latin typeface="Georgia" panose="02040502050405020303" pitchFamily="18" charset="0"/>
            </a:endParaRPr>
          </a:p>
          <a:p>
            <a:pPr marL="285750" lvl="0" indent="-285750" defTabSz="914400" eaLnBrk="0" fontAlgn="base" latinLnBrk="0" hangingPunct="0"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Georgia" panose="02040502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7D404E-F3DC-5B83-9178-BADC9A5BA173}"/>
              </a:ext>
            </a:extLst>
          </p:cNvPr>
          <p:cNvSpPr txBox="1"/>
          <p:nvPr/>
        </p:nvSpPr>
        <p:spPr>
          <a:xfrm>
            <a:off x="595266" y="2481775"/>
            <a:ext cx="141963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chemeClr val="tx1"/>
                </a:solidFill>
                <a:latin typeface="Georgia" panose="02040502050405020303" pitchFamily="18" charset="0"/>
              </a:rPr>
              <a:t>Clients who left don't sign up for additional services, meaning they're left without tech support, device protection, backup security, etc. This could be a problem if clients are leaving because they don't have tech support to help them with an issue they're facing? Or they've had issues with their devices, and they weren't covered?</a:t>
            </a:r>
          </a:p>
        </p:txBody>
      </p:sp>
      <p:sp>
        <p:nvSpPr>
          <p:cNvPr id="18" name="Google Shape;555;p39">
            <a:extLst>
              <a:ext uri="{FF2B5EF4-FFF2-40B4-BE49-F238E27FC236}">
                <a16:creationId xmlns:a16="http://schemas.microsoft.com/office/drawing/2014/main" id="{5BF3A571-8C4D-5174-6471-92DB1BC23234}"/>
              </a:ext>
            </a:extLst>
          </p:cNvPr>
          <p:cNvSpPr txBox="1">
            <a:spLocks/>
          </p:cNvSpPr>
          <p:nvPr/>
        </p:nvSpPr>
        <p:spPr>
          <a:xfrm>
            <a:off x="700327" y="2136660"/>
            <a:ext cx="1158453" cy="72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r"/>
            <a:r>
              <a:rPr lang="en-US" altLang="en-US" sz="2000" i="1" u="sng" dirty="0">
                <a:solidFill>
                  <a:schemeClr val="tx1"/>
                </a:solidFill>
                <a:latin typeface="Georgia" panose="02040502050405020303" pitchFamily="18" charset="0"/>
              </a:rPr>
              <a:t>Insights</a:t>
            </a:r>
            <a:endParaRPr lang="en-US" sz="2000" i="1" u="sng" dirty="0">
              <a:solidFill>
                <a:schemeClr val="tx1"/>
              </a:solidFill>
            </a:endParaRPr>
          </a:p>
        </p:txBody>
      </p:sp>
      <p:sp>
        <p:nvSpPr>
          <p:cNvPr id="19" name="Google Shape;1057;p46">
            <a:extLst>
              <a:ext uri="{FF2B5EF4-FFF2-40B4-BE49-F238E27FC236}">
                <a16:creationId xmlns:a16="http://schemas.microsoft.com/office/drawing/2014/main" id="{2509193C-1830-5D08-B496-D1340ABD66AD}"/>
              </a:ext>
            </a:extLst>
          </p:cNvPr>
          <p:cNvSpPr/>
          <p:nvPr/>
        </p:nvSpPr>
        <p:spPr>
          <a:xfrm>
            <a:off x="661352" y="2242519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62;p37">
            <a:extLst>
              <a:ext uri="{FF2B5EF4-FFF2-40B4-BE49-F238E27FC236}">
                <a16:creationId xmlns:a16="http://schemas.microsoft.com/office/drawing/2014/main" id="{D346A481-82C5-A6B7-2AC5-5D8AF6B2B3CD}"/>
              </a:ext>
            </a:extLst>
          </p:cNvPr>
          <p:cNvSpPr/>
          <p:nvPr/>
        </p:nvSpPr>
        <p:spPr>
          <a:xfrm rot="-1685758">
            <a:off x="538597" y="2538868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98AAF61-1F25-8652-5D3C-3DF107E8A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475" y="923012"/>
            <a:ext cx="2865064" cy="14855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B0CB83-5C67-7A36-4CC1-B015A19E00A0}"/>
              </a:ext>
            </a:extLst>
          </p:cNvPr>
          <p:cNvSpPr txBox="1"/>
          <p:nvPr/>
        </p:nvSpPr>
        <p:spPr>
          <a:xfrm>
            <a:off x="4394989" y="2328426"/>
            <a:ext cx="1377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chemeClr val="tx1"/>
                </a:solidFill>
                <a:latin typeface="Georgia" panose="02040502050405020303" pitchFamily="18" charset="0"/>
              </a:rPr>
              <a:t>Most of clients had fiber-optic services. Is it possible that the company may have some improvements to make for this kind of service? Or what if these clients are from a region where fiber optic services may be suffering issues? It would be valuable to have region information in this dataset to know where these clients are from.</a:t>
            </a:r>
          </a:p>
        </p:txBody>
      </p:sp>
      <p:sp>
        <p:nvSpPr>
          <p:cNvPr id="27" name="Google Shape;462;p37">
            <a:extLst>
              <a:ext uri="{FF2B5EF4-FFF2-40B4-BE49-F238E27FC236}">
                <a16:creationId xmlns:a16="http://schemas.microsoft.com/office/drawing/2014/main" id="{906B8EE9-ED4A-897A-2CB7-7691CC5DD24A}"/>
              </a:ext>
            </a:extLst>
          </p:cNvPr>
          <p:cNvSpPr/>
          <p:nvPr/>
        </p:nvSpPr>
        <p:spPr>
          <a:xfrm rot="-1685758">
            <a:off x="4364930" y="2421848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" name="Picture 28" descr="A chart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1B957D39-C0F9-93DD-197D-4F0EC491D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857" y="2525151"/>
            <a:ext cx="2419713" cy="2070780"/>
          </a:xfrm>
          <a:prstGeom prst="rect">
            <a:avLst/>
          </a:prstGeom>
        </p:spPr>
      </p:pic>
      <p:pic>
        <p:nvPicPr>
          <p:cNvPr id="31" name="Picture 30" descr="A graph of a number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3018B8C7-0B4F-9E87-215F-826E5788CA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6405" y="2508226"/>
            <a:ext cx="2999014" cy="207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4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46"/>
          <p:cNvSpPr/>
          <p:nvPr/>
        </p:nvSpPr>
        <p:spPr>
          <a:xfrm>
            <a:off x="199494" y="142853"/>
            <a:ext cx="3446900" cy="3469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bg1"/>
                </a:solidFill>
                <a:latin typeface="+mj-lt"/>
              </a:rPr>
              <a:t>Telco Customer Churn Prediction</a:t>
            </a:r>
            <a:endParaRPr lang="en-US"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55" name="Google Shape;1055;p46"/>
          <p:cNvSpPr/>
          <p:nvPr/>
        </p:nvSpPr>
        <p:spPr>
          <a:xfrm>
            <a:off x="11019" y="25949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6"/>
          <p:cNvSpPr/>
          <p:nvPr/>
        </p:nvSpPr>
        <p:spPr>
          <a:xfrm>
            <a:off x="7007902" y="212749"/>
            <a:ext cx="1557021" cy="529144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46"/>
          <p:cNvSpPr/>
          <p:nvPr/>
        </p:nvSpPr>
        <p:spPr>
          <a:xfrm>
            <a:off x="12968" y="68136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46"/>
          <p:cNvSpPr txBox="1"/>
          <p:nvPr/>
        </p:nvSpPr>
        <p:spPr>
          <a:xfrm>
            <a:off x="6966794" y="212748"/>
            <a:ext cx="1462906" cy="52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Science Project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" name="Google Shape;555;p39">
            <a:extLst>
              <a:ext uri="{FF2B5EF4-FFF2-40B4-BE49-F238E27FC236}">
                <a16:creationId xmlns:a16="http://schemas.microsoft.com/office/drawing/2014/main" id="{49D56C44-C9B4-653A-BF36-B2CE6755C8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93" y="511541"/>
            <a:ext cx="1122002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en-US" sz="20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Insights</a:t>
            </a:r>
            <a:endParaRPr sz="2000" i="1" u="sng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EB4E7C-7B8C-5C18-1F5D-9C789DBD0ADD}"/>
              </a:ext>
            </a:extLst>
          </p:cNvPr>
          <p:cNvSpPr txBox="1"/>
          <p:nvPr/>
        </p:nvSpPr>
        <p:spPr>
          <a:xfrm>
            <a:off x="617413" y="3592286"/>
            <a:ext cx="3685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chemeClr val="tx1"/>
                </a:solidFill>
                <a:latin typeface="Georgia" panose="02040502050405020303" pitchFamily="18" charset="0"/>
              </a:rPr>
              <a:t>88.6% of clients are on a month-to-month contract, and that's a huge difference between the proportion of churn clients who were on one-year and two-year contracts. We can see that a month-to-month contract makes it easier for clients to cancel their subscription, so we should offer them benefits to make both the yearly contracts much more appealing than a month-to-month contract</a:t>
            </a:r>
          </a:p>
        </p:txBody>
      </p:sp>
      <p:sp>
        <p:nvSpPr>
          <p:cNvPr id="3" name="Google Shape;462;p37">
            <a:extLst>
              <a:ext uri="{FF2B5EF4-FFF2-40B4-BE49-F238E27FC236}">
                <a16:creationId xmlns:a16="http://schemas.microsoft.com/office/drawing/2014/main" id="{DF56D74A-5EBA-6BAB-07AA-0AD955C9B4D6}"/>
              </a:ext>
            </a:extLst>
          </p:cNvPr>
          <p:cNvSpPr/>
          <p:nvPr/>
        </p:nvSpPr>
        <p:spPr>
          <a:xfrm rot="-1685758">
            <a:off x="7116303" y="2936196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 descr="A graph with a rectangle and a rectangle with text&#10;&#10;Description automatically generated with medium confidence">
            <a:extLst>
              <a:ext uri="{FF2B5EF4-FFF2-40B4-BE49-F238E27FC236}">
                <a16:creationId xmlns:a16="http://schemas.microsoft.com/office/drawing/2014/main" id="{74CC70AA-00E7-6EC1-B40F-EBECD7981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48" y="904878"/>
            <a:ext cx="3476625" cy="2638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922A50-792F-FF71-76DD-397965F2EE3A}"/>
              </a:ext>
            </a:extLst>
          </p:cNvPr>
          <p:cNvSpPr txBox="1"/>
          <p:nvPr/>
        </p:nvSpPr>
        <p:spPr>
          <a:xfrm>
            <a:off x="5102679" y="3584126"/>
            <a:ext cx="3584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chemeClr val="tx1"/>
                </a:solidFill>
                <a:latin typeface="Georgia" panose="02040502050405020303" pitchFamily="18" charset="0"/>
              </a:rPr>
              <a:t> most churn clients were paying with electronic checks as a payment method. do these checks get sent to the right platforms at the right time? Are we having any issues regarding the electronic check payment service?</a:t>
            </a:r>
          </a:p>
        </p:txBody>
      </p:sp>
      <p:pic>
        <p:nvPicPr>
          <p:cNvPr id="10" name="Picture 9" descr="A graph showing a number of different colored squares&#10;&#10;Description automatically generated">
            <a:extLst>
              <a:ext uri="{FF2B5EF4-FFF2-40B4-BE49-F238E27FC236}">
                <a16:creationId xmlns:a16="http://schemas.microsoft.com/office/drawing/2014/main" id="{3FC12227-547B-7DD7-8576-A9A1FE014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349" y="895841"/>
            <a:ext cx="3685166" cy="2647461"/>
          </a:xfrm>
          <a:prstGeom prst="rect">
            <a:avLst/>
          </a:prstGeom>
        </p:spPr>
      </p:pic>
      <p:sp>
        <p:nvSpPr>
          <p:cNvPr id="11" name="Google Shape;462;p37">
            <a:extLst>
              <a:ext uri="{FF2B5EF4-FFF2-40B4-BE49-F238E27FC236}">
                <a16:creationId xmlns:a16="http://schemas.microsoft.com/office/drawing/2014/main" id="{970B9EC3-BC98-2873-9736-39F26A469BEB}"/>
              </a:ext>
            </a:extLst>
          </p:cNvPr>
          <p:cNvSpPr/>
          <p:nvPr/>
        </p:nvSpPr>
        <p:spPr>
          <a:xfrm rot="-1685758">
            <a:off x="587584" y="367370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62;p37">
            <a:extLst>
              <a:ext uri="{FF2B5EF4-FFF2-40B4-BE49-F238E27FC236}">
                <a16:creationId xmlns:a16="http://schemas.microsoft.com/office/drawing/2014/main" id="{454043A7-9550-FC00-C58C-BAE871F7B0C0}"/>
              </a:ext>
            </a:extLst>
          </p:cNvPr>
          <p:cNvSpPr/>
          <p:nvPr/>
        </p:nvSpPr>
        <p:spPr>
          <a:xfrm rot="-1685758">
            <a:off x="5075220" y="3703638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78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46"/>
          <p:cNvSpPr/>
          <p:nvPr/>
        </p:nvSpPr>
        <p:spPr>
          <a:xfrm>
            <a:off x="795443" y="166674"/>
            <a:ext cx="3446900" cy="3469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bg1"/>
                </a:solidFill>
                <a:latin typeface="+mj-lt"/>
              </a:rPr>
              <a:t>Telco Customer Churn Prediction</a:t>
            </a:r>
            <a:endParaRPr lang="en-US"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55" name="Google Shape;1055;p46"/>
          <p:cNvSpPr/>
          <p:nvPr/>
        </p:nvSpPr>
        <p:spPr>
          <a:xfrm>
            <a:off x="579077" y="296274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6"/>
          <p:cNvSpPr/>
          <p:nvPr/>
        </p:nvSpPr>
        <p:spPr>
          <a:xfrm>
            <a:off x="7007902" y="212749"/>
            <a:ext cx="1557021" cy="529144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46"/>
          <p:cNvSpPr txBox="1"/>
          <p:nvPr/>
        </p:nvSpPr>
        <p:spPr>
          <a:xfrm>
            <a:off x="6966794" y="212748"/>
            <a:ext cx="1462906" cy="52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Science Project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" name="Google Shape;555;p39">
            <a:extLst>
              <a:ext uri="{FF2B5EF4-FFF2-40B4-BE49-F238E27FC236}">
                <a16:creationId xmlns:a16="http://schemas.microsoft.com/office/drawing/2014/main" id="{49D56C44-C9B4-653A-BF36-B2CE6755C8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9077" y="488247"/>
            <a:ext cx="4605244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Customers behavior analysis in each group:</a:t>
            </a:r>
            <a:endParaRPr sz="2000" dirty="0">
              <a:solidFill>
                <a:schemeClr val="tx1"/>
              </a:solidFill>
            </a:endParaRPr>
          </a:p>
        </p:txBody>
      </p:sp>
      <p:cxnSp>
        <p:nvCxnSpPr>
          <p:cNvPr id="5" name="Google Shape;623;p39">
            <a:extLst>
              <a:ext uri="{FF2B5EF4-FFF2-40B4-BE49-F238E27FC236}">
                <a16:creationId xmlns:a16="http://schemas.microsoft.com/office/drawing/2014/main" id="{17493C83-8921-13D1-C6D2-8BF425E2B3B4}"/>
              </a:ext>
            </a:extLst>
          </p:cNvPr>
          <p:cNvCxnSpPr>
            <a:cxnSpLocks/>
          </p:cNvCxnSpPr>
          <p:nvPr/>
        </p:nvCxnSpPr>
        <p:spPr>
          <a:xfrm>
            <a:off x="721816" y="879981"/>
            <a:ext cx="440535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E3F3532-D957-6024-2207-A696DAC0A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31" y="638331"/>
            <a:ext cx="8355762" cy="40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 eaLnBrk="0" fontAlgn="base" latinLnBrk="0" hangingPunct="0">
              <a:spcBef>
                <a:spcPts val="0"/>
              </a:spcBef>
              <a:spcAft>
                <a:spcPts val="0"/>
              </a:spcAft>
              <a:buSzTx/>
              <a:tabLst/>
            </a:pPr>
            <a:endParaRPr lang="en-US" altLang="en-US" sz="1200" dirty="0">
              <a:latin typeface="Georgia" panose="02040502050405020303" pitchFamily="18" charset="0"/>
            </a:endParaRPr>
          </a:p>
          <a:p>
            <a:pPr lvl="0" defTabSz="914400" eaLnBrk="0" fontAlgn="base" latinLnBrk="0" hangingPunct="0">
              <a:spcBef>
                <a:spcPts val="0"/>
              </a:spcBef>
              <a:spcAft>
                <a:spcPts val="0"/>
              </a:spcAft>
              <a:buSzTx/>
              <a:tabLst/>
            </a:pPr>
            <a:r>
              <a:rPr lang="en-US" altLang="en-US" sz="1200" b="1" u="sng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First Group Characteristics:</a:t>
            </a:r>
          </a:p>
          <a:p>
            <a:pPr lvl="0" defTabSz="914400" eaLnBrk="0" fontAlgn="base" latinLnBrk="0" hangingPunct="0">
              <a:spcBef>
                <a:spcPts val="0"/>
              </a:spcBef>
              <a:spcAft>
                <a:spcPts val="0"/>
              </a:spcAft>
              <a:buSzTx/>
              <a:tabLst/>
            </a:pPr>
            <a:r>
              <a:rPr lang="en-US" altLang="en-US" sz="1200" dirty="0">
                <a:latin typeface="Georgia" panose="02040502050405020303" pitchFamily="18" charset="0"/>
              </a:rPr>
              <a:t>This cluster has an average tenure of 18 months, indicating relatively newer customers.</a:t>
            </a:r>
          </a:p>
          <a:p>
            <a:pPr lvl="0" defTabSz="914400" eaLnBrk="0" fontAlgn="base" latinLnBrk="0" hangingPunct="0">
              <a:spcBef>
                <a:spcPts val="0"/>
              </a:spcBef>
              <a:spcAft>
                <a:spcPts val="0"/>
              </a:spcAft>
              <a:buSzTx/>
              <a:tabLst/>
            </a:pPr>
            <a:r>
              <a:rPr lang="en-US" altLang="en-US" sz="1200" dirty="0">
                <a:latin typeface="Georgia" panose="02040502050405020303" pitchFamily="18" charset="0"/>
              </a:rPr>
              <a:t>The churn rate in this cluster is 32%, which is higher compared to second group but lower than third group.</a:t>
            </a:r>
          </a:p>
          <a:p>
            <a:pPr lvl="0" defTabSz="914400" eaLnBrk="0" fontAlgn="base" latinLnBrk="0" hangingPunct="0">
              <a:spcBef>
                <a:spcPts val="0"/>
              </a:spcBef>
              <a:spcAft>
                <a:spcPts val="0"/>
              </a:spcAft>
              <a:buSzTx/>
              <a:tabLst/>
            </a:pPr>
            <a:r>
              <a:rPr lang="en-US" altLang="en-US" sz="1200" dirty="0">
                <a:latin typeface="Georgia" panose="02040502050405020303" pitchFamily="18" charset="0"/>
              </a:rPr>
              <a:t>Customers in this group have lower Monthly Charges and Total Charges compared to the other groups.</a:t>
            </a:r>
          </a:p>
          <a:p>
            <a:pPr lvl="0" defTabSz="914400" eaLnBrk="0" fontAlgn="base" latinLnBrk="0" hangingPunct="0">
              <a:spcBef>
                <a:spcPts val="0"/>
              </a:spcBef>
              <a:spcAft>
                <a:spcPts val="0"/>
              </a:spcAft>
              <a:buSzTx/>
              <a:tabLst/>
            </a:pPr>
            <a:r>
              <a:rPr lang="en-US" altLang="en-US" sz="1200" dirty="0">
                <a:latin typeface="Georgia" panose="02040502050405020303" pitchFamily="18" charset="0"/>
              </a:rPr>
              <a:t>They are more likely to have Phone Service, Multiple Lines, and Internet Service.</a:t>
            </a:r>
          </a:p>
          <a:p>
            <a:pPr lvl="0" defTabSz="914400" eaLnBrk="0" fontAlgn="base" latinLnBrk="0" hangingPunct="0">
              <a:spcBef>
                <a:spcPts val="0"/>
              </a:spcBef>
              <a:spcAft>
                <a:spcPts val="0"/>
              </a:spcAft>
              <a:buSzTx/>
              <a:tabLst/>
            </a:pPr>
            <a:r>
              <a:rPr lang="en-US" altLang="en-US" sz="1200" dirty="0">
                <a:latin typeface="Georgia" panose="02040502050405020303" pitchFamily="18" charset="0"/>
              </a:rPr>
              <a:t>Online Security, Online Backup, Device Protection, and Tech Support are moderately used services in this group.</a:t>
            </a:r>
          </a:p>
          <a:p>
            <a:pPr lvl="0" defTabSz="914400" eaLnBrk="0" fontAlgn="base" latinLnBrk="0" hangingPunct="0">
              <a:spcBef>
                <a:spcPts val="0"/>
              </a:spcBef>
              <a:spcAft>
                <a:spcPts val="0"/>
              </a:spcAft>
              <a:buSzTx/>
              <a:tabLst/>
            </a:pPr>
            <a:r>
              <a:rPr lang="en-US" altLang="en-US" sz="1200" b="1" u="sng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Second Group Characteristics:</a:t>
            </a:r>
          </a:p>
          <a:p>
            <a:pPr lvl="0" defTabSz="914400" eaLnBrk="0" fontAlgn="base" latinLnBrk="0" hangingPunct="0">
              <a:spcBef>
                <a:spcPts val="0"/>
              </a:spcBef>
              <a:spcAft>
                <a:spcPts val="0"/>
              </a:spcAft>
              <a:buSzTx/>
              <a:tabLst/>
            </a:pPr>
            <a:r>
              <a:rPr lang="en-US" altLang="en-US" sz="1200" dirty="0">
                <a:latin typeface="Georgia" panose="02040502050405020303" pitchFamily="18" charset="0"/>
              </a:rPr>
              <a:t>This group has the highest average tenure of 64 months, indicating long-term customers.</a:t>
            </a:r>
          </a:p>
          <a:p>
            <a:pPr lvl="0" defTabSz="914400" eaLnBrk="0" fontAlgn="base" latinLnBrk="0" hangingPunct="0">
              <a:spcBef>
                <a:spcPts val="0"/>
              </a:spcBef>
              <a:spcAft>
                <a:spcPts val="0"/>
              </a:spcAft>
              <a:buSzTx/>
              <a:tabLst/>
            </a:pPr>
            <a:r>
              <a:rPr lang="en-US" altLang="en-US" sz="1200" dirty="0">
                <a:latin typeface="Georgia" panose="02040502050405020303" pitchFamily="18" charset="0"/>
              </a:rPr>
              <a:t>The churn rate in this group is 13.8%, which is the lowest among the three groups.</a:t>
            </a:r>
          </a:p>
          <a:p>
            <a:pPr lvl="0" defTabSz="914400" eaLnBrk="0" fontAlgn="base" latinLnBrk="0" hangingPunct="0">
              <a:spcBef>
                <a:spcPts val="0"/>
              </a:spcBef>
              <a:spcAft>
                <a:spcPts val="0"/>
              </a:spcAft>
              <a:buSzTx/>
              <a:tabLst/>
            </a:pPr>
            <a:r>
              <a:rPr lang="en-US" altLang="en-US" sz="1200" dirty="0">
                <a:latin typeface="Georgia" panose="02040502050405020303" pitchFamily="18" charset="0"/>
              </a:rPr>
              <a:t>Customers in this group have higher Monthly Charges and Total Charges compared to the other groups.</a:t>
            </a:r>
          </a:p>
          <a:p>
            <a:pPr lvl="0" defTabSz="914400" eaLnBrk="0" fontAlgn="base" latinLnBrk="0" hangingPunct="0">
              <a:spcBef>
                <a:spcPts val="0"/>
              </a:spcBef>
              <a:spcAft>
                <a:spcPts val="0"/>
              </a:spcAft>
              <a:buSzTx/>
              <a:tabLst/>
            </a:pPr>
            <a:r>
              <a:rPr lang="en-US" altLang="en-US" sz="1200" dirty="0">
                <a:latin typeface="Georgia" panose="02040502050405020303" pitchFamily="18" charset="0"/>
              </a:rPr>
              <a:t>They are more likely to have multiple lines, internet services, and additional services like Online Security, Online Backup, Device Protection, and Tech Support.</a:t>
            </a:r>
          </a:p>
          <a:p>
            <a:pPr lvl="0" defTabSz="914400" eaLnBrk="0" fontAlgn="base" latinLnBrk="0" hangingPunct="0">
              <a:spcBef>
                <a:spcPts val="0"/>
              </a:spcBef>
              <a:spcAft>
                <a:spcPts val="0"/>
              </a:spcAft>
              <a:buSzTx/>
              <a:tabLst/>
            </a:pPr>
            <a:r>
              <a:rPr lang="en-US" altLang="en-US" sz="1200" dirty="0">
                <a:latin typeface="Georgia" panose="02040502050405020303" pitchFamily="18" charset="0"/>
              </a:rPr>
              <a:t>Most customers in this group have a contract and prefer paperless billing.</a:t>
            </a:r>
          </a:p>
          <a:p>
            <a:pPr lvl="0" defTabSz="914400" eaLnBrk="0" fontAlgn="base" latinLnBrk="0" hangingPunct="0">
              <a:spcBef>
                <a:spcPts val="0"/>
              </a:spcBef>
              <a:spcAft>
                <a:spcPts val="0"/>
              </a:spcAft>
              <a:buSzTx/>
              <a:tabLst/>
            </a:pPr>
            <a:r>
              <a:rPr lang="en-US" altLang="en-US" sz="1200" b="1" u="sng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Third Group Characteristics:</a:t>
            </a:r>
          </a:p>
          <a:p>
            <a:pPr lvl="0" defTabSz="914400" eaLnBrk="0" fontAlgn="base" latinLnBrk="0" hangingPunct="0">
              <a:spcBef>
                <a:spcPts val="0"/>
              </a:spcBef>
              <a:spcAft>
                <a:spcPts val="0"/>
              </a:spcAft>
              <a:buSzTx/>
              <a:tabLst/>
            </a:pPr>
            <a:r>
              <a:rPr lang="en-US" altLang="en-US" sz="1200" dirty="0">
                <a:latin typeface="Georgia" panose="02040502050405020303" pitchFamily="18" charset="0"/>
              </a:rPr>
              <a:t>This group has an average tenure of 44 months.</a:t>
            </a:r>
          </a:p>
          <a:p>
            <a:pPr lvl="0" defTabSz="914400" eaLnBrk="0" fontAlgn="base" latinLnBrk="0" hangingPunct="0">
              <a:spcBef>
                <a:spcPts val="0"/>
              </a:spcBef>
              <a:spcAft>
                <a:spcPts val="0"/>
              </a:spcAft>
              <a:buSzTx/>
              <a:tabLst/>
            </a:pPr>
            <a:r>
              <a:rPr lang="en-US" altLang="en-US" sz="1200" dirty="0">
                <a:latin typeface="Georgia" panose="02040502050405020303" pitchFamily="18" charset="0"/>
              </a:rPr>
              <a:t>The churn rate in this group is 22.3%, which is higher compared to second group but lower than first group.</a:t>
            </a:r>
          </a:p>
          <a:p>
            <a:pPr lvl="0" defTabSz="914400" eaLnBrk="0" fontAlgn="base" latinLnBrk="0" hangingPunct="0">
              <a:spcBef>
                <a:spcPts val="0"/>
              </a:spcBef>
              <a:spcAft>
                <a:spcPts val="0"/>
              </a:spcAft>
              <a:buSzTx/>
              <a:tabLst/>
            </a:pPr>
            <a:r>
              <a:rPr lang="en-US" altLang="en-US" sz="1200" dirty="0">
                <a:latin typeface="Georgia" panose="02040502050405020303" pitchFamily="18" charset="0"/>
              </a:rPr>
              <a:t>Customers in this group have moderate Monthly Charges and Total Charges.</a:t>
            </a:r>
          </a:p>
          <a:p>
            <a:pPr lvl="0" defTabSz="914400" eaLnBrk="0" fontAlgn="base" latinLnBrk="0" hangingPunct="0">
              <a:spcBef>
                <a:spcPts val="0"/>
              </a:spcBef>
              <a:spcAft>
                <a:spcPts val="0"/>
              </a:spcAft>
              <a:buSzTx/>
              <a:tabLst/>
            </a:pPr>
            <a:r>
              <a:rPr lang="en-US" altLang="en-US" sz="1200" dirty="0">
                <a:latin typeface="Georgia" panose="02040502050405020303" pitchFamily="18" charset="0"/>
              </a:rPr>
              <a:t>They are more likely to have Phone Service, Multiple Lines, and Internet Service.</a:t>
            </a:r>
          </a:p>
          <a:p>
            <a:pPr lvl="0" defTabSz="914400" eaLnBrk="0" fontAlgn="base" latinLnBrk="0" hangingPunct="0">
              <a:spcBef>
                <a:spcPts val="0"/>
              </a:spcBef>
              <a:spcAft>
                <a:spcPts val="0"/>
              </a:spcAft>
              <a:buSzTx/>
              <a:tabLst/>
            </a:pPr>
            <a:r>
              <a:rPr lang="en-US" altLang="en-US" sz="1200" dirty="0">
                <a:latin typeface="Georgia" panose="02040502050405020303" pitchFamily="18" charset="0"/>
              </a:rPr>
              <a:t>Online Security, Online Backup, Device Protection, and Tech Support are used to a lesser extent in this group compared to first group.</a:t>
            </a:r>
          </a:p>
        </p:txBody>
      </p:sp>
    </p:spTree>
    <p:extLst>
      <p:ext uri="{BB962C8B-B14F-4D97-AF65-F5344CB8AC3E}">
        <p14:creationId xmlns:p14="http://schemas.microsoft.com/office/powerpoint/2010/main" val="351332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46"/>
          <p:cNvSpPr/>
          <p:nvPr/>
        </p:nvSpPr>
        <p:spPr>
          <a:xfrm>
            <a:off x="795443" y="166674"/>
            <a:ext cx="3446900" cy="3469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bg1"/>
                </a:solidFill>
                <a:latin typeface="+mj-lt"/>
              </a:rPr>
              <a:t>Telco Customer Churn Prediction</a:t>
            </a:r>
            <a:endParaRPr lang="en-US"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55" name="Google Shape;1055;p46"/>
          <p:cNvSpPr/>
          <p:nvPr/>
        </p:nvSpPr>
        <p:spPr>
          <a:xfrm>
            <a:off x="579077" y="296274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6"/>
          <p:cNvSpPr/>
          <p:nvPr/>
        </p:nvSpPr>
        <p:spPr>
          <a:xfrm>
            <a:off x="7007902" y="212749"/>
            <a:ext cx="1557021" cy="529144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46"/>
          <p:cNvSpPr txBox="1"/>
          <p:nvPr/>
        </p:nvSpPr>
        <p:spPr>
          <a:xfrm>
            <a:off x="6966794" y="212748"/>
            <a:ext cx="1462906" cy="52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Science Project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" name="Google Shape;555;p39">
            <a:extLst>
              <a:ext uri="{FF2B5EF4-FFF2-40B4-BE49-F238E27FC236}">
                <a16:creationId xmlns:a16="http://schemas.microsoft.com/office/drawing/2014/main" id="{49D56C44-C9B4-653A-BF36-B2CE6755C8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3384" y="513649"/>
            <a:ext cx="4228395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Model Selection and Evaluation Metrics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</a:br>
            <a:endParaRPr sz="2000" dirty="0">
              <a:solidFill>
                <a:schemeClr val="tx1"/>
              </a:solidFill>
            </a:endParaRPr>
          </a:p>
        </p:txBody>
      </p:sp>
      <p:cxnSp>
        <p:nvCxnSpPr>
          <p:cNvPr id="5" name="Google Shape;623;p39">
            <a:extLst>
              <a:ext uri="{FF2B5EF4-FFF2-40B4-BE49-F238E27FC236}">
                <a16:creationId xmlns:a16="http://schemas.microsoft.com/office/drawing/2014/main" id="{17493C83-8921-13D1-C6D2-8BF425E2B3B4}"/>
              </a:ext>
            </a:extLst>
          </p:cNvPr>
          <p:cNvCxnSpPr/>
          <p:nvPr/>
        </p:nvCxnSpPr>
        <p:spPr>
          <a:xfrm>
            <a:off x="742800" y="963725"/>
            <a:ext cx="38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E3F3532-D957-6024-2207-A696DAC0A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525" y="1152179"/>
            <a:ext cx="3345890" cy="961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 defTabSz="914400" eaLnBrk="0" fontAlgn="base" latinLnBrk="0" hangingPunct="0"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050" dirty="0">
                <a:latin typeface="Georgia" panose="02040502050405020303" pitchFamily="18" charset="0"/>
              </a:rPr>
              <a:t>Selected multi algorithms like LogisticRegression, RandomForestClassifier, AdaBoost Classifier,</a:t>
            </a:r>
          </a:p>
          <a:p>
            <a:pPr lvl="0" defTabSz="914400" eaLnBrk="0" fontAlgn="base" latinLnBrk="0" hangingPunct="0">
              <a:spcBef>
                <a:spcPts val="0"/>
              </a:spcBef>
              <a:spcAft>
                <a:spcPts val="0"/>
              </a:spcAft>
              <a:buSzTx/>
              <a:tabLst/>
            </a:pPr>
            <a:r>
              <a:rPr lang="en-US" altLang="en-US" sz="1050" dirty="0">
                <a:latin typeface="Georgia" panose="02040502050405020303" pitchFamily="18" charset="0"/>
              </a:rPr>
              <a:t>         Gradient Boosting Classifier, Extra Trees Classifier </a:t>
            </a:r>
          </a:p>
          <a:p>
            <a:pPr lvl="0" defTabSz="914400" eaLnBrk="0" fontAlgn="base" latinLnBrk="0" hangingPunct="0">
              <a:spcBef>
                <a:spcPts val="0"/>
              </a:spcBef>
              <a:spcAft>
                <a:spcPts val="0"/>
              </a:spcAft>
              <a:buSzTx/>
              <a:tabLst/>
            </a:pPr>
            <a:r>
              <a:rPr lang="en-US" altLang="en-US" sz="1050" dirty="0">
                <a:latin typeface="Georgia" panose="02040502050405020303" pitchFamily="18" charset="0"/>
              </a:rPr>
              <a:t>         to fit and  predict.</a:t>
            </a:r>
          </a:p>
          <a:p>
            <a:pPr marL="285750" lvl="0" indent="-285750" defTabSz="914400" eaLnBrk="0" fontAlgn="base" latinLnBrk="0" hangingPunct="0"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050" dirty="0">
                <a:latin typeface="Georgia" panose="02040502050405020303" pitchFamily="18" charset="0"/>
              </a:rPr>
              <a:t>Did prediction before feature selection and after</a:t>
            </a:r>
          </a:p>
        </p:txBody>
      </p:sp>
      <p:sp>
        <p:nvSpPr>
          <p:cNvPr id="12" name="Google Shape;1057;p46">
            <a:extLst>
              <a:ext uri="{FF2B5EF4-FFF2-40B4-BE49-F238E27FC236}">
                <a16:creationId xmlns:a16="http://schemas.microsoft.com/office/drawing/2014/main" id="{8B2345C6-5C15-AE0B-537B-D222CD9ADB3B}"/>
              </a:ext>
            </a:extLst>
          </p:cNvPr>
          <p:cNvSpPr/>
          <p:nvPr/>
        </p:nvSpPr>
        <p:spPr>
          <a:xfrm>
            <a:off x="581033" y="691786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F1E595-10B1-504B-2EF5-CEA941AE7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233" y="2524218"/>
            <a:ext cx="3290474" cy="2000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Georgia" panose="02040502050405020303" pitchFamily="18" charset="0"/>
              </a:rPr>
              <a:t>After tuning, we ended up with a tuned Gradient Boosting model with a recall of 77.59% and an F1-score of 62.94%  which indicates that the model is performing well in identifying positive instances (churn). This suggests that the model is able to capture a significant portion of Customers that churn correctly while maintaining a reasonable level of precision. Therefore, can be considered as an indicator of a good model performance in the given context.</a:t>
            </a:r>
            <a:endParaRPr lang="en-US" altLang="en-US" sz="1000" dirty="0">
              <a:latin typeface="Georgia" panose="02040502050405020303" pitchFamily="18" charset="0"/>
            </a:endParaRPr>
          </a:p>
        </p:txBody>
      </p:sp>
      <p:sp>
        <p:nvSpPr>
          <p:cNvPr id="17" name="Google Shape;555;p39">
            <a:extLst>
              <a:ext uri="{FF2B5EF4-FFF2-40B4-BE49-F238E27FC236}">
                <a16:creationId xmlns:a16="http://schemas.microsoft.com/office/drawing/2014/main" id="{4D0D26D9-A710-A0C6-8E8B-582C2374F43D}"/>
              </a:ext>
            </a:extLst>
          </p:cNvPr>
          <p:cNvSpPr txBox="1">
            <a:spLocks/>
          </p:cNvSpPr>
          <p:nvPr/>
        </p:nvSpPr>
        <p:spPr>
          <a:xfrm>
            <a:off x="5183871" y="2139918"/>
            <a:ext cx="2810656" cy="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r"/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Final Observations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804C2E-7795-F303-49D9-52CD59EE4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245494"/>
              </p:ext>
            </p:extLst>
          </p:nvPr>
        </p:nvGraphicFramePr>
        <p:xfrm>
          <a:off x="200727" y="1087297"/>
          <a:ext cx="4983143" cy="1729378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2011827">
                  <a:extLst>
                    <a:ext uri="{9D8B030D-6E8A-4147-A177-3AD203B41FA5}">
                      <a16:colId xmlns:a16="http://schemas.microsoft.com/office/drawing/2014/main" val="1582518640"/>
                    </a:ext>
                  </a:extLst>
                </a:gridCol>
                <a:gridCol w="742829">
                  <a:extLst>
                    <a:ext uri="{9D8B030D-6E8A-4147-A177-3AD203B41FA5}">
                      <a16:colId xmlns:a16="http://schemas.microsoft.com/office/drawing/2014/main" val="2913786590"/>
                    </a:ext>
                  </a:extLst>
                </a:gridCol>
                <a:gridCol w="742829">
                  <a:extLst>
                    <a:ext uri="{9D8B030D-6E8A-4147-A177-3AD203B41FA5}">
                      <a16:colId xmlns:a16="http://schemas.microsoft.com/office/drawing/2014/main" val="239290583"/>
                    </a:ext>
                  </a:extLst>
                </a:gridCol>
                <a:gridCol w="742829">
                  <a:extLst>
                    <a:ext uri="{9D8B030D-6E8A-4147-A177-3AD203B41FA5}">
                      <a16:colId xmlns:a16="http://schemas.microsoft.com/office/drawing/2014/main" val="2626379912"/>
                    </a:ext>
                  </a:extLst>
                </a:gridCol>
                <a:gridCol w="742829">
                  <a:extLst>
                    <a:ext uri="{9D8B030D-6E8A-4147-A177-3AD203B41FA5}">
                      <a16:colId xmlns:a16="http://schemas.microsoft.com/office/drawing/2014/main" val="1953845135"/>
                    </a:ext>
                  </a:extLst>
                </a:gridCol>
              </a:tblGrid>
              <a:tr h="2947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u="none" strike="noStrike" cap="none" dirty="0">
                          <a:solidFill>
                            <a:sysClr val="windowText" lastClr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ym typeface="Arial"/>
                        </a:rPr>
                        <a:t>Model</a:t>
                      </a:r>
                      <a:endParaRPr lang="en-US" sz="800" b="0" i="0" u="none" strike="noStrike" cap="none" dirty="0">
                        <a:solidFill>
                          <a:sysClr val="windowText" lastClr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u="none" strike="noStrike" cap="none" dirty="0">
                          <a:solidFill>
                            <a:sysClr val="windowText" lastClr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ym typeface="Arial"/>
                        </a:rPr>
                        <a:t>Accuracy</a:t>
                      </a:r>
                      <a:endParaRPr lang="en-US" sz="800" b="0" i="0" u="none" strike="noStrike" cap="none" dirty="0">
                        <a:solidFill>
                          <a:sysClr val="windowText" lastClr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u="none" strike="noStrike" cap="none">
                          <a:solidFill>
                            <a:sysClr val="windowText" lastClr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ym typeface="Arial"/>
                        </a:rPr>
                        <a:t>Precision</a:t>
                      </a:r>
                      <a:endParaRPr lang="en-US" sz="800" b="0" i="0" u="none" strike="noStrike" cap="none">
                        <a:solidFill>
                          <a:sysClr val="windowText" lastClr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u="none" strike="noStrike" cap="none">
                          <a:solidFill>
                            <a:sysClr val="windowText" lastClr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ym typeface="Arial"/>
                        </a:rPr>
                        <a:t>Recall</a:t>
                      </a:r>
                      <a:endParaRPr lang="en-US" sz="800" b="0" i="0" u="none" strike="noStrike" cap="none">
                        <a:solidFill>
                          <a:sysClr val="windowText" lastClr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u="none" strike="noStrike" cap="none">
                          <a:solidFill>
                            <a:sysClr val="windowText" lastClr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ym typeface="Arial"/>
                        </a:rPr>
                        <a:t>F1_Score</a:t>
                      </a:r>
                      <a:endParaRPr lang="en-US" sz="800" b="0" i="0" u="none" strike="noStrike" cap="none">
                        <a:solidFill>
                          <a:sysClr val="windowText" lastClr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53346222"/>
                  </a:ext>
                </a:extLst>
              </a:tr>
              <a:tr h="2947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u="none" strike="noStrike" cap="none" dirty="0">
                          <a:solidFill>
                            <a:sysClr val="windowText" lastClr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ym typeface="Arial"/>
                        </a:rPr>
                        <a:t>Logistic Regression</a:t>
                      </a:r>
                      <a:endParaRPr lang="en-US" sz="800" b="0" i="0" u="none" strike="noStrike" cap="none" dirty="0">
                        <a:solidFill>
                          <a:sysClr val="windowText" lastClr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u="none" strike="noStrike" cap="none">
                          <a:solidFill>
                            <a:sysClr val="windowText" lastClr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ym typeface="Arial"/>
                        </a:rPr>
                        <a:t>78.35%</a:t>
                      </a:r>
                      <a:endParaRPr lang="en-US" sz="800" b="0" i="0" u="none" strike="noStrike" cap="none">
                        <a:solidFill>
                          <a:sysClr val="windowText" lastClr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u="none" strike="noStrike" cap="none">
                          <a:solidFill>
                            <a:sysClr val="windowText" lastClr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ym typeface="Arial"/>
                        </a:rPr>
                        <a:t>54.77%</a:t>
                      </a:r>
                      <a:endParaRPr lang="en-US" sz="800" b="0" i="0" u="none" strike="noStrike" cap="none">
                        <a:solidFill>
                          <a:sysClr val="windowText" lastClr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u="none" strike="noStrike" cap="none">
                          <a:solidFill>
                            <a:sysClr val="windowText" lastClr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ym typeface="Arial"/>
                        </a:rPr>
                        <a:t>70.98%</a:t>
                      </a:r>
                      <a:endParaRPr lang="en-US" sz="800" b="0" i="0" u="none" strike="noStrike" cap="none">
                        <a:solidFill>
                          <a:sysClr val="windowText" lastClr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u="none" strike="noStrike" cap="none">
                          <a:solidFill>
                            <a:sysClr val="windowText" lastClr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ym typeface="Arial"/>
                        </a:rPr>
                        <a:t>61.83%</a:t>
                      </a:r>
                      <a:endParaRPr lang="en-US" sz="800" b="0" i="0" u="none" strike="noStrike" cap="none">
                        <a:solidFill>
                          <a:sysClr val="windowText" lastClr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28733947"/>
                  </a:ext>
                </a:extLst>
              </a:tr>
              <a:tr h="28495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u="none" strike="noStrike" cap="none" dirty="0">
                          <a:solidFill>
                            <a:sysClr val="windowText" lastClr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ym typeface="Arial"/>
                        </a:rPr>
                        <a:t>Random Forest Classifier</a:t>
                      </a:r>
                      <a:endParaRPr lang="en-US" sz="800" b="0" i="0" u="none" strike="noStrike" cap="none" dirty="0">
                        <a:solidFill>
                          <a:sysClr val="windowText" lastClr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u="none" strike="noStrike" cap="none">
                          <a:solidFill>
                            <a:sysClr val="windowText" lastClr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ym typeface="Arial"/>
                        </a:rPr>
                        <a:t>78.14%</a:t>
                      </a:r>
                      <a:endParaRPr lang="en-US" sz="800" b="0" i="0" u="none" strike="noStrike" cap="none">
                        <a:solidFill>
                          <a:sysClr val="windowText" lastClr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u="none" strike="noStrike" cap="none" dirty="0">
                          <a:solidFill>
                            <a:sysClr val="windowText" lastClr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ym typeface="Arial"/>
                        </a:rPr>
                        <a:t>54.98%</a:t>
                      </a:r>
                      <a:endParaRPr lang="en-US" sz="800" b="0" i="0" u="none" strike="noStrike" cap="none" dirty="0">
                        <a:solidFill>
                          <a:sysClr val="windowText" lastClr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u="none" strike="noStrike" cap="none">
                          <a:solidFill>
                            <a:sysClr val="windowText" lastClr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ym typeface="Arial"/>
                        </a:rPr>
                        <a:t>63.51%</a:t>
                      </a:r>
                      <a:endParaRPr lang="en-US" sz="800" b="0" i="0" u="none" strike="noStrike" cap="none">
                        <a:solidFill>
                          <a:sysClr val="windowText" lastClr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u="none" strike="noStrike" cap="none">
                          <a:solidFill>
                            <a:sysClr val="windowText" lastClr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ym typeface="Arial"/>
                        </a:rPr>
                        <a:t>58.93%</a:t>
                      </a:r>
                      <a:endParaRPr lang="en-US" sz="800" b="0" i="0" u="none" strike="noStrike" cap="none">
                        <a:solidFill>
                          <a:sysClr val="windowText" lastClr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6590001"/>
                  </a:ext>
                </a:extLst>
              </a:tr>
              <a:tr h="28495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u="none" strike="noStrike" cap="none" dirty="0">
                          <a:solidFill>
                            <a:sysClr val="windowText" lastClr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ym typeface="Arial"/>
                        </a:rPr>
                        <a:t>AdaBoost Classifier</a:t>
                      </a:r>
                      <a:endParaRPr lang="en-US" sz="800" b="0" i="0" u="none" strike="noStrike" cap="none" dirty="0">
                        <a:solidFill>
                          <a:sysClr val="windowText" lastClr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u="none" strike="noStrike" cap="none" dirty="0">
                          <a:solidFill>
                            <a:sysClr val="windowText" lastClr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ym typeface="Arial"/>
                        </a:rPr>
                        <a:t>75.59%</a:t>
                      </a:r>
                      <a:endParaRPr lang="en-US" sz="800" b="0" i="0" u="none" strike="noStrike" cap="none" dirty="0">
                        <a:solidFill>
                          <a:sysClr val="windowText" lastClr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u="none" strike="noStrike" cap="none">
                          <a:solidFill>
                            <a:sysClr val="windowText" lastClr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ym typeface="Arial"/>
                        </a:rPr>
                        <a:t>50.40%</a:t>
                      </a:r>
                      <a:endParaRPr lang="en-US" sz="800" b="0" i="0" u="none" strike="noStrike" cap="none">
                        <a:solidFill>
                          <a:sysClr val="windowText" lastClr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u="none" strike="noStrike" cap="none" dirty="0">
                          <a:solidFill>
                            <a:sysClr val="windowText" lastClr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ym typeface="Arial"/>
                        </a:rPr>
                        <a:t>73.28%</a:t>
                      </a:r>
                      <a:endParaRPr lang="en-US" sz="800" b="0" i="0" u="none" strike="noStrike" cap="none" dirty="0">
                        <a:solidFill>
                          <a:sysClr val="windowText" lastClr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u="none" strike="noStrike" cap="none">
                          <a:solidFill>
                            <a:sysClr val="windowText" lastClr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ym typeface="Arial"/>
                        </a:rPr>
                        <a:t>59.72%</a:t>
                      </a:r>
                      <a:endParaRPr lang="en-US" sz="800" b="0" i="0" u="none" strike="noStrike" cap="none">
                        <a:solidFill>
                          <a:sysClr val="windowText" lastClr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11145235"/>
                  </a:ext>
                </a:extLst>
              </a:tr>
              <a:tr h="28495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u="none" strike="noStrike" cap="none" dirty="0">
                          <a:solidFill>
                            <a:sysClr val="windowText" lastClr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ym typeface="Arial"/>
                        </a:rPr>
                        <a:t>Gradient Boosting Classifier</a:t>
                      </a:r>
                      <a:endParaRPr lang="en-US" sz="800" b="0" i="0" u="none" strike="noStrike" cap="none" dirty="0">
                        <a:solidFill>
                          <a:sysClr val="windowText" lastClr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u="none" strike="noStrike" cap="none" dirty="0">
                          <a:solidFill>
                            <a:sysClr val="windowText" lastClr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ym typeface="Arial"/>
                        </a:rPr>
                        <a:t>77.50%</a:t>
                      </a:r>
                      <a:endParaRPr lang="en-US" sz="800" b="0" i="0" u="none" strike="noStrike" cap="none" dirty="0">
                        <a:solidFill>
                          <a:sysClr val="windowText" lastClr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u="none" strike="noStrike" cap="none" dirty="0">
                          <a:solidFill>
                            <a:sysClr val="windowText" lastClr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ym typeface="Arial"/>
                        </a:rPr>
                        <a:t>53.29%</a:t>
                      </a:r>
                      <a:endParaRPr lang="en-US" sz="800" b="0" i="0" u="none" strike="noStrike" cap="none" dirty="0">
                        <a:solidFill>
                          <a:sysClr val="windowText" lastClr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u="none" strike="noStrike" cap="none">
                          <a:solidFill>
                            <a:sysClr val="windowText" lastClr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ym typeface="Arial"/>
                        </a:rPr>
                        <a:t>72.13%</a:t>
                      </a:r>
                      <a:endParaRPr lang="en-US" sz="800" b="0" i="0" u="none" strike="noStrike" cap="none">
                        <a:solidFill>
                          <a:sysClr val="windowText" lastClr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u="none" strike="noStrike" cap="none">
                          <a:solidFill>
                            <a:sysClr val="windowText" lastClr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ym typeface="Arial"/>
                        </a:rPr>
                        <a:t>61.29%</a:t>
                      </a:r>
                      <a:endParaRPr lang="en-US" sz="800" b="0" i="0" u="none" strike="noStrike" cap="none">
                        <a:solidFill>
                          <a:sysClr val="windowText" lastClr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86591514"/>
                  </a:ext>
                </a:extLst>
              </a:tr>
              <a:tr h="28495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u="none" strike="noStrike" cap="none" dirty="0">
                          <a:solidFill>
                            <a:sysClr val="windowText" lastClr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ym typeface="Arial"/>
                        </a:rPr>
                        <a:t>Extra Trees Classifier</a:t>
                      </a:r>
                      <a:endParaRPr lang="en-US" sz="800" b="0" i="0" u="none" strike="noStrike" cap="none" dirty="0">
                        <a:solidFill>
                          <a:sysClr val="windowText" lastClr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u="none" strike="noStrike" cap="none">
                          <a:solidFill>
                            <a:sysClr val="windowText" lastClr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ym typeface="Arial"/>
                        </a:rPr>
                        <a:t>76.79%</a:t>
                      </a:r>
                      <a:endParaRPr lang="en-US" sz="800" b="0" i="0" u="none" strike="noStrike" cap="none">
                        <a:solidFill>
                          <a:sysClr val="windowText" lastClr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u="none" strike="noStrike" cap="none">
                          <a:solidFill>
                            <a:sysClr val="windowText" lastClr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ym typeface="Arial"/>
                        </a:rPr>
                        <a:t>52.62%</a:t>
                      </a:r>
                      <a:endParaRPr lang="en-US" sz="800" b="0" i="0" u="none" strike="noStrike" cap="none">
                        <a:solidFill>
                          <a:sysClr val="windowText" lastClr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u="none" strike="noStrike" cap="none" dirty="0">
                          <a:solidFill>
                            <a:sysClr val="windowText" lastClr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ym typeface="Arial"/>
                        </a:rPr>
                        <a:t>60.63%</a:t>
                      </a:r>
                      <a:endParaRPr lang="en-US" sz="800" b="0" i="0" u="none" strike="noStrike" cap="none" dirty="0">
                        <a:solidFill>
                          <a:sysClr val="windowText" lastClr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u="none" strike="noStrike" cap="none" dirty="0">
                          <a:solidFill>
                            <a:sysClr val="windowText" lastClr="00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ym typeface="Arial"/>
                        </a:rPr>
                        <a:t>56.34%</a:t>
                      </a:r>
                      <a:endParaRPr lang="en-US" sz="800" b="0" i="0" u="none" strike="noStrike" cap="none" dirty="0">
                        <a:solidFill>
                          <a:sysClr val="windowText" lastClr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5537214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1294264-CCB9-50AA-FEC9-9619584D1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994120"/>
              </p:ext>
            </p:extLst>
          </p:nvPr>
        </p:nvGraphicFramePr>
        <p:xfrm>
          <a:off x="138794" y="3461660"/>
          <a:ext cx="5045078" cy="1063057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2165890">
                  <a:extLst>
                    <a:ext uri="{9D8B030D-6E8A-4147-A177-3AD203B41FA5}">
                      <a16:colId xmlns:a16="http://schemas.microsoft.com/office/drawing/2014/main" val="2293627551"/>
                    </a:ext>
                  </a:extLst>
                </a:gridCol>
                <a:gridCol w="799714">
                  <a:extLst>
                    <a:ext uri="{9D8B030D-6E8A-4147-A177-3AD203B41FA5}">
                      <a16:colId xmlns:a16="http://schemas.microsoft.com/office/drawing/2014/main" val="710259347"/>
                    </a:ext>
                  </a:extLst>
                </a:gridCol>
                <a:gridCol w="799714">
                  <a:extLst>
                    <a:ext uri="{9D8B030D-6E8A-4147-A177-3AD203B41FA5}">
                      <a16:colId xmlns:a16="http://schemas.microsoft.com/office/drawing/2014/main" val="1054959533"/>
                    </a:ext>
                  </a:extLst>
                </a:gridCol>
                <a:gridCol w="480046">
                  <a:extLst>
                    <a:ext uri="{9D8B030D-6E8A-4147-A177-3AD203B41FA5}">
                      <a16:colId xmlns:a16="http://schemas.microsoft.com/office/drawing/2014/main" val="2687330282"/>
                    </a:ext>
                  </a:extLst>
                </a:gridCol>
                <a:gridCol w="799714">
                  <a:extLst>
                    <a:ext uri="{9D8B030D-6E8A-4147-A177-3AD203B41FA5}">
                      <a16:colId xmlns:a16="http://schemas.microsoft.com/office/drawing/2014/main" val="2650458629"/>
                    </a:ext>
                  </a:extLst>
                </a:gridCol>
              </a:tblGrid>
              <a:tr h="36404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Model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Accuracy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Precision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Recall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F1_Score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4843361"/>
                  </a:ext>
                </a:extLst>
              </a:tr>
              <a:tr h="364041">
                <a:tc>
                  <a:txBody>
                    <a:bodyPr/>
                    <a:lstStyle/>
                    <a:p>
                      <a:pPr lvl="2" algn="ctr" rtl="0" fontAlgn="b"/>
                      <a:r>
                        <a:rPr lang="en-US" sz="80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Logistic Regression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78.35%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54.70%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71.84%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62.11%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79865702"/>
                  </a:ext>
                </a:extLst>
              </a:tr>
              <a:tr h="3349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Gradient Boosting Classifier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77.43%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52.94%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highlight>
                            <a:srgbClr val="00FF00"/>
                          </a:highlight>
                        </a:rPr>
                        <a:t>77.59%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highlight>
                          <a:srgbClr val="00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highlight>
                            <a:srgbClr val="00FF00"/>
                          </a:highlight>
                        </a:rPr>
                        <a:t>62.94%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highlight>
                          <a:srgbClr val="00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78770820"/>
                  </a:ext>
                </a:extLst>
              </a:tr>
            </a:tbl>
          </a:graphicData>
        </a:graphic>
      </p:graphicFrame>
      <p:sp>
        <p:nvSpPr>
          <p:cNvPr id="13" name="Google Shape;555;p39">
            <a:extLst>
              <a:ext uri="{FF2B5EF4-FFF2-40B4-BE49-F238E27FC236}">
                <a16:creationId xmlns:a16="http://schemas.microsoft.com/office/drawing/2014/main" id="{84FA820E-F09F-92E3-C9AC-6C036FCA8CAB}"/>
              </a:ext>
            </a:extLst>
          </p:cNvPr>
          <p:cNvSpPr txBox="1">
            <a:spLocks/>
          </p:cNvSpPr>
          <p:nvPr/>
        </p:nvSpPr>
        <p:spPr>
          <a:xfrm>
            <a:off x="-571928" y="3009811"/>
            <a:ext cx="5650114" cy="64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r"/>
            <a:r>
              <a:rPr lang="en-US" altLang="en-US" sz="2000" i="1" u="sng" dirty="0" err="1">
                <a:solidFill>
                  <a:schemeClr val="tx1"/>
                </a:solidFill>
                <a:latin typeface="Georgia" panose="02040502050405020303" pitchFamily="18" charset="0"/>
              </a:rPr>
              <a:t>RandomizedSearchCV</a:t>
            </a:r>
            <a:r>
              <a:rPr lang="en-US" altLang="en-US" sz="2000" i="1" u="sng" dirty="0">
                <a:solidFill>
                  <a:schemeClr val="tx1"/>
                </a:solidFill>
                <a:latin typeface="Georgia" panose="02040502050405020303" pitchFamily="18" charset="0"/>
              </a:rPr>
              <a:t> Parameter Tuning</a:t>
            </a:r>
            <a:endParaRPr lang="en-US" sz="2000" i="1" u="sng" dirty="0">
              <a:solidFill>
                <a:schemeClr val="tx1"/>
              </a:solidFill>
            </a:endParaRPr>
          </a:p>
        </p:txBody>
      </p:sp>
      <p:sp>
        <p:nvSpPr>
          <p:cNvPr id="14" name="Google Shape;1057;p46">
            <a:extLst>
              <a:ext uri="{FF2B5EF4-FFF2-40B4-BE49-F238E27FC236}">
                <a16:creationId xmlns:a16="http://schemas.microsoft.com/office/drawing/2014/main" id="{7C85FF98-ABFE-C5C2-28F2-3B07158C7BF9}"/>
              </a:ext>
            </a:extLst>
          </p:cNvPr>
          <p:cNvSpPr/>
          <p:nvPr/>
        </p:nvSpPr>
        <p:spPr>
          <a:xfrm>
            <a:off x="72129" y="3171011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55956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1917</TotalTime>
  <Words>872</Words>
  <Application>Microsoft Office PowerPoint</Application>
  <PresentationFormat>On-screen Show (16:9)</PresentationFormat>
  <Paragraphs>97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Georgia</vt:lpstr>
      <vt:lpstr>Arial</vt:lpstr>
      <vt:lpstr>Bebas Neue</vt:lpstr>
      <vt:lpstr>Arimo</vt:lpstr>
      <vt:lpstr>Data Analysis for Business by Slidesgo</vt:lpstr>
      <vt:lpstr>Problem Formulation</vt:lpstr>
      <vt:lpstr>EDA Work &amp; Insights:</vt:lpstr>
      <vt:lpstr>Insights</vt:lpstr>
      <vt:lpstr>Customers behavior analysis in each group:</vt:lpstr>
      <vt:lpstr>Model Selection and Evaluation Metrics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Prediction</dc:title>
  <cp:lastModifiedBy>Abdelrahman El sharkawy</cp:lastModifiedBy>
  <cp:revision>2</cp:revision>
  <dcterms:modified xsi:type="dcterms:W3CDTF">2023-12-05T11:42:03Z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9e395e-e3b5-421f-8616-70a10f9451af_Enabled">
    <vt:lpwstr>true</vt:lpwstr>
  </property>
  <property fmtid="{D5CDD505-2E9C-101B-9397-08002B2CF9AE}" pid="3" name="MSIP_Label_879e395e-e3b5-421f-8616-70a10f9451af_SetDate">
    <vt:lpwstr>2023-02-16T20:01:24Z</vt:lpwstr>
  </property>
  <property fmtid="{D5CDD505-2E9C-101B-9397-08002B2CF9AE}" pid="4" name="MSIP_Label_879e395e-e3b5-421f-8616-70a10f9451af_Method">
    <vt:lpwstr>Standard</vt:lpwstr>
  </property>
  <property fmtid="{D5CDD505-2E9C-101B-9397-08002B2CF9AE}" pid="5" name="MSIP_Label_879e395e-e3b5-421f-8616-70a10f9451af_Name">
    <vt:lpwstr>879e395e-e3b5-421f-8616-70a10f9451af</vt:lpwstr>
  </property>
  <property fmtid="{D5CDD505-2E9C-101B-9397-08002B2CF9AE}" pid="6" name="MSIP_Label_879e395e-e3b5-421f-8616-70a10f9451af_SiteId">
    <vt:lpwstr>0beb0c35-9cbb-4feb-99e5-589e415c7944</vt:lpwstr>
  </property>
  <property fmtid="{D5CDD505-2E9C-101B-9397-08002B2CF9AE}" pid="7" name="MSIP_Label_879e395e-e3b5-421f-8616-70a10f9451af_ActionId">
    <vt:lpwstr>d97aac48-7cde-4c5a-a047-1ceb38566f8f</vt:lpwstr>
  </property>
  <property fmtid="{D5CDD505-2E9C-101B-9397-08002B2CF9AE}" pid="8" name="MSIP_Label_879e395e-e3b5-421f-8616-70a10f9451af_ContentBits">
    <vt:lpwstr>0</vt:lpwstr>
  </property>
</Properties>
</file>