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8" r:id="rId3"/>
    <p:sldId id="263" r:id="rId4"/>
    <p:sldId id="258" r:id="rId5"/>
    <p:sldId id="261" r:id="rId6"/>
    <p:sldId id="265" r:id="rId7"/>
    <p:sldId id="260" r:id="rId8"/>
    <p:sldId id="267" r:id="rId9"/>
    <p:sldId id="262" r:id="rId10"/>
    <p:sldId id="277" r:id="rId11"/>
    <p:sldId id="264" r:id="rId12"/>
    <p:sldId id="269" r:id="rId13"/>
    <p:sldId id="270" r:id="rId14"/>
    <p:sldId id="266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9B77C-DB2D-09A2-5870-0F4826CAE1DB}" v="314" dt="2023-05-05T17:52:31.242"/>
    <p1510:client id="{1049AAA8-9D53-F717-36E1-0491EB15CE12}" v="987" dt="2023-05-01T19:03:43.078"/>
    <p1510:client id="{803FE3EB-CFD0-E5D3-4850-AE8311D1ACCE}" v="9" dt="2022-09-04T06:02:29.813"/>
    <p1510:client id="{8E82A616-8D8A-4311-9A19-CA6306DD32B0}" v="44" dt="2022-09-04T05:59:10.534"/>
    <p1510:client id="{9EFE0FEE-FFE1-493E-3388-11E1ABAF5B90}" v="49" dt="2023-05-06T07:15:40.528"/>
    <p1510:client id="{B84AF6EC-CC87-5E20-D8BB-A89F47C08951}" v="288" dt="2023-05-01T10:01:01.190"/>
    <p1510:client id="{D815B9C4-4928-9946-C8E1-8BAF6E73EA7F}" v="427" dt="2023-05-05T20:42:52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AFB66-2002-A9FB-27F3-D09484C76FF8}"/>
              </a:ext>
            </a:extLst>
          </p:cNvPr>
          <p:cNvSpPr txBox="1"/>
          <p:nvPr/>
        </p:nvSpPr>
        <p:spPr>
          <a:xfrm>
            <a:off x="-438" y="2641420"/>
            <a:ext cx="91427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i="1">
                <a:solidFill>
                  <a:schemeClr val="accent1"/>
                </a:solidFill>
                <a:latin typeface="Baguet Script"/>
                <a:cs typeface="Calibri" panose="020F0502020204030204"/>
              </a:rPr>
              <a:t>STG Team</a:t>
            </a:r>
          </a:p>
        </p:txBody>
      </p:sp>
    </p:spTree>
    <p:extLst>
      <p:ext uri="{BB962C8B-B14F-4D97-AF65-F5344CB8AC3E}">
        <p14:creationId xmlns:p14="http://schemas.microsoft.com/office/powerpoint/2010/main" val="252516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8BB1023B-79AC-716E-0DDF-F4A42096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51" y="1275082"/>
            <a:ext cx="4311341" cy="43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13EEAF-5DA8-0AB3-F70C-12BEFACCAC2F}"/>
              </a:ext>
            </a:extLst>
          </p:cNvPr>
          <p:cNvSpPr txBox="1"/>
          <p:nvPr/>
        </p:nvSpPr>
        <p:spPr>
          <a:xfrm>
            <a:off x="-3575" y="5563860"/>
            <a:ext cx="91198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i="1" dirty="0">
                <a:latin typeface="Georgia Pro"/>
                <a:cs typeface="Calibri"/>
              </a:rPr>
              <a:t>There is a problem!</a:t>
            </a:r>
            <a:endParaRPr lang="en-US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8875F95-A2A1-C73B-BA93-1EE3A80F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4" y="993476"/>
            <a:ext cx="4109049" cy="41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>
                <a:latin typeface="Georgia Pro"/>
                <a:ea typeface="+mn-lt"/>
                <a:cs typeface="+mn-lt"/>
              </a:rPr>
              <a:t>  Khafre </a:t>
            </a:r>
            <a:br>
              <a:rPr lang="en-US" sz="4400" b="1" i="1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>
                <a:latin typeface="Georgia Pro"/>
                <a:ea typeface="+mn-lt"/>
                <a:cs typeface="+mn-lt"/>
              </a:rPr>
              <a:t>Egyptian King of the </a:t>
            </a:r>
            <a:br>
              <a:rPr lang="en-US" sz="4400" i="1">
                <a:latin typeface="Georgia Pro"/>
                <a:ea typeface="+mn-lt"/>
                <a:cs typeface="+mn-lt"/>
              </a:rPr>
            </a:br>
            <a:r>
              <a:rPr lang="en-US" sz="4400" i="1">
                <a:latin typeface="Georgia Pro"/>
                <a:ea typeface="+mn-lt"/>
                <a:cs typeface="+mn-lt"/>
              </a:rPr>
              <a:t>4th Dynasty.</a:t>
            </a:r>
          </a:p>
          <a:p>
            <a:pPr marL="457200" indent="-457200">
              <a:buFont typeface="Arial"/>
              <a:buChar char="•"/>
            </a:pPr>
            <a:r>
              <a:rPr lang="en-US" sz="4400" i="1">
                <a:latin typeface="Georgia Pro"/>
                <a:ea typeface="+mn-lt"/>
                <a:cs typeface="+mn-lt"/>
              </a:rPr>
              <a:t>He was the son of </a:t>
            </a:r>
            <a:br>
              <a:rPr lang="en-US"/>
            </a:br>
            <a:r>
              <a:rPr lang="en-US" sz="4400" i="1">
                <a:latin typeface="Georgia Pro"/>
                <a:ea typeface="+mn-lt"/>
                <a:cs typeface="+mn-lt"/>
              </a:rPr>
              <a:t>Khufu.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4400" i="1">
                <a:latin typeface="Georgia Pro"/>
                <a:ea typeface="+mn-lt"/>
                <a:cs typeface="+mn-lt"/>
              </a:rPr>
              <a:t>Khafre was the builder who made the second largest pyramid of Giza.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11B7FC4-20DB-B09B-7CBC-BC3F4AFB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97" y="115131"/>
            <a:ext cx="2652877" cy="39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Georgia Pro"/>
                <a:ea typeface="+mn-lt"/>
                <a:cs typeface="+mn-lt"/>
              </a:rPr>
              <a:t>  Ramesses II</a:t>
            </a:r>
            <a:br>
              <a:rPr lang="en-US" sz="4400" b="1" i="1" dirty="0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(1303 BC – 1213 BC)</a:t>
            </a: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Third ruler of the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Nineteenth Dynasty.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Most powerful period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of ancient Egypt.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4400" i="1">
                <a:latin typeface="Georgia Pro"/>
                <a:ea typeface="+mn-lt"/>
                <a:cs typeface="+mn-lt"/>
              </a:rPr>
              <a:t>At age 14, he was </a:t>
            </a:r>
            <a:r>
              <a:rPr lang="en-US" sz="4400" i="1" dirty="0">
                <a:latin typeface="Georgia Pro"/>
                <a:ea typeface="+mn-lt"/>
                <a:cs typeface="+mn-lt"/>
              </a:rPr>
              <a:t>appointed as Egypt's prince regent by his father, Seti I.</a:t>
            </a:r>
            <a:endParaRPr lang="en-US" dirty="0"/>
          </a:p>
        </p:txBody>
      </p:sp>
      <p:pic>
        <p:nvPicPr>
          <p:cNvPr id="6" name="Picture 6" descr="A picture containing sky, outdoor, building, sculpture&#10;&#10;Description automatically generated">
            <a:extLst>
              <a:ext uri="{FF2B5EF4-FFF2-40B4-BE49-F238E27FC236}">
                <a16:creationId xmlns:a16="http://schemas.microsoft.com/office/drawing/2014/main" id="{92487532-06A3-6F26-BF02-B4A74FC4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38" y="152694"/>
            <a:ext cx="2893246" cy="38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2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55334D6-FEB2-0B31-3783-95A3A2C7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68" y="192733"/>
            <a:ext cx="2979356" cy="4356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>
                <a:latin typeface="Georgia Pro"/>
                <a:ea typeface="+mn-lt"/>
                <a:cs typeface="+mn-lt"/>
              </a:rPr>
              <a:t>  Nefertiti </a:t>
            </a:r>
            <a:br>
              <a:rPr lang="en-US" sz="4400" b="1" i="1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>
                <a:latin typeface="Georgia Pro"/>
                <a:ea typeface="+mn-lt"/>
                <a:cs typeface="+mn-lt"/>
              </a:rPr>
              <a:t>(1370 BC – 1330 BC)</a:t>
            </a:r>
          </a:p>
          <a:p>
            <a:pPr marL="457200" indent="-457200">
              <a:buFont typeface="Arial"/>
              <a:buChar char="•"/>
            </a:pPr>
            <a:r>
              <a:rPr lang="en-US" sz="4400" i="1">
                <a:latin typeface="Georgia Pro"/>
                <a:ea typeface="+mn-lt"/>
                <a:cs typeface="+mn-lt"/>
              </a:rPr>
              <a:t>Was a queen of the </a:t>
            </a:r>
            <a:br>
              <a:rPr lang="en-US" sz="4400" i="1">
                <a:latin typeface="Georgia Pro"/>
                <a:ea typeface="+mn-lt"/>
                <a:cs typeface="+mn-lt"/>
              </a:rPr>
            </a:br>
            <a:r>
              <a:rPr lang="en-US" sz="4400" i="1">
                <a:latin typeface="Georgia Pro"/>
                <a:ea typeface="+mn-lt"/>
                <a:cs typeface="+mn-lt"/>
              </a:rPr>
              <a:t>18th Dynasty.</a:t>
            </a:r>
          </a:p>
          <a:p>
            <a:pPr marL="457200" indent="-457200">
              <a:buFont typeface="Arial"/>
              <a:buChar char="•"/>
            </a:pPr>
            <a:r>
              <a:rPr lang="en-US" sz="4400" i="1">
                <a:latin typeface="Georgia Pro"/>
                <a:ea typeface="+mn-lt"/>
                <a:cs typeface="+mn-lt"/>
              </a:rPr>
              <a:t>The royal wife of </a:t>
            </a:r>
            <a:br>
              <a:rPr lang="en-US"/>
            </a:br>
            <a:r>
              <a:rPr lang="en-US" sz="4400" i="1">
                <a:latin typeface="Georgia Pro"/>
                <a:ea typeface="+mn-lt"/>
                <a:cs typeface="+mn-lt"/>
              </a:rPr>
              <a:t>Pharaoh Akhenaten.</a:t>
            </a:r>
          </a:p>
          <a:p>
            <a:pPr marL="457200" indent="-457200">
              <a:buFont typeface="Arial"/>
              <a:buChar char="•"/>
            </a:pPr>
            <a:r>
              <a:rPr lang="en-US" sz="4400" i="1">
                <a:latin typeface="Georgia Pro"/>
                <a:ea typeface="+mn-lt"/>
                <a:cs typeface="+mn-lt"/>
              </a:rPr>
              <a:t>known for their radical overhaul </a:t>
            </a:r>
            <a:br>
              <a:rPr lang="en-US" sz="4400" i="1">
                <a:latin typeface="Georgia Pro"/>
                <a:ea typeface="+mn-lt"/>
                <a:cs typeface="+mn-lt"/>
              </a:rPr>
            </a:br>
            <a:r>
              <a:rPr lang="en-US" sz="4400" i="1">
                <a:latin typeface="Georgia Pro"/>
                <a:ea typeface="+mn-lt"/>
                <a:cs typeface="+mn-lt"/>
              </a:rPr>
              <a:t>of state religious policy.</a:t>
            </a:r>
          </a:p>
        </p:txBody>
      </p:sp>
    </p:spTree>
    <p:extLst>
      <p:ext uri="{BB962C8B-B14F-4D97-AF65-F5344CB8AC3E}">
        <p14:creationId xmlns:p14="http://schemas.microsoft.com/office/powerpoint/2010/main" val="249915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Georgia Pro"/>
                <a:ea typeface="+mn-lt"/>
                <a:cs typeface="+mn-lt"/>
              </a:rPr>
              <a:t>  Hatshepsut</a:t>
            </a:r>
            <a:br>
              <a:rPr lang="en-US" sz="4400" b="1" i="1" dirty="0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(1507–1458 BC)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The fifth pharaoh of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the 18th Dynasty.</a:t>
            </a: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The principal wife of </a:t>
            </a:r>
            <a:r>
              <a:rPr lang="en-US" sz="4400" i="1" dirty="0" err="1">
                <a:latin typeface="Georgia Pro"/>
                <a:ea typeface="+mn-lt"/>
                <a:cs typeface="+mn-lt"/>
              </a:rPr>
              <a:t>ThutmoseII</a:t>
            </a:r>
            <a:r>
              <a:rPr lang="en-US" sz="4400" i="1" dirty="0">
                <a:latin typeface="Georgia Pro"/>
                <a:ea typeface="+mn-lt"/>
                <a:cs typeface="+mn-lt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Hatshepsut's reign is well-known for increased prosperity, large-scale construction projects such as the Karnak Temple Complex.</a:t>
            </a:r>
            <a:endParaRPr lang="en-US" dirty="0"/>
          </a:p>
        </p:txBody>
      </p:sp>
      <p:pic>
        <p:nvPicPr>
          <p:cNvPr id="2" name="Picture 4" descr="A statue of a person&#10;&#10;Description automatically generated">
            <a:extLst>
              <a:ext uri="{FF2B5EF4-FFF2-40B4-BE49-F238E27FC236}">
                <a16:creationId xmlns:a16="http://schemas.microsoft.com/office/drawing/2014/main" id="{04A4FACD-6EEF-E4F7-A6CC-8E61DA8D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94" y="171506"/>
            <a:ext cx="2686859" cy="32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9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Georgia Pro"/>
                <a:ea typeface="+mn-lt"/>
                <a:cs typeface="+mn-lt"/>
              </a:rPr>
              <a:t>  Tutankhamun</a:t>
            </a:r>
            <a:br>
              <a:rPr lang="en-US" sz="4400" b="1" i="1" dirty="0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The antepenultimate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pharaoh of the 18th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Dynasty.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primarily known for restoring the traditional polytheistic ancient Egyptian religion.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Tutankhamun relocated Egypt's capital back to Thebes.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D4FB7F3-18B1-A659-CA6D-7AA578A0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27" y="147613"/>
            <a:ext cx="2743200" cy="326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Georgia Pro"/>
                <a:ea typeface="+mn-lt"/>
                <a:cs typeface="+mn-lt"/>
              </a:rPr>
              <a:t>  Thutmose III</a:t>
            </a:r>
            <a:br>
              <a:rPr lang="en-US" sz="4400" b="1" i="1" dirty="0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Was the 6th pharaoh </a:t>
            </a:r>
            <a:br>
              <a:rPr lang="en-US" dirty="0"/>
            </a:br>
            <a:r>
              <a:rPr lang="en-US" sz="4400" i="1" dirty="0">
                <a:latin typeface="Georgia Pro"/>
                <a:ea typeface="+mn-lt"/>
                <a:cs typeface="+mn-lt"/>
              </a:rPr>
              <a:t>of the 18th Dynasty.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Ruled Egypt for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almost 54 years</a:t>
            </a:r>
            <a:endParaRPr lang="en-US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he created the largest empire Egypt had ever seen</a:t>
            </a: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When Thutmose III died, he was buried in the Valley of the Kings.</a:t>
            </a:r>
            <a:endParaRPr lang="en-US" sz="4400" i="1" dirty="0">
              <a:latin typeface="Georgia Pro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3492996-58F8-4FDB-2066-F0393D576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" b="3448"/>
          <a:stretch/>
        </p:blipFill>
        <p:spPr>
          <a:xfrm>
            <a:off x="6316068" y="66246"/>
            <a:ext cx="2733775" cy="39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Georgia Pro"/>
                <a:ea typeface="+mn-lt"/>
                <a:cs typeface="+mn-lt"/>
              </a:rPr>
              <a:t>  Amenhotep III</a:t>
            </a:r>
            <a:br>
              <a:rPr lang="en-US" sz="4400" b="1" i="1" dirty="0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The 9th pharaoh of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the 18th Dynasty.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His reign was a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period of unprecedented prosperity and </a:t>
            </a:r>
            <a:r>
              <a:rPr lang="en-US" sz="4400" i="1">
                <a:latin typeface="Georgia Pro"/>
                <a:ea typeface="+mn-lt"/>
                <a:cs typeface="+mn-lt"/>
              </a:rPr>
              <a:t>splendor.</a:t>
            </a:r>
            <a:endParaRPr lang="en-US">
              <a:latin typeface="Calibri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He died in the 38th or 39th year of his reign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3AEA0FC-990F-8DF2-4BE2-0CD610659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12" y="168144"/>
            <a:ext cx="3262745" cy="32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Georgia Pro"/>
                <a:ea typeface="+mn-lt"/>
                <a:cs typeface="+mn-lt"/>
              </a:rPr>
              <a:t>  Amenemhat III</a:t>
            </a:r>
            <a:br>
              <a:rPr lang="en-US" sz="4400" b="1" i="1" dirty="0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The sixth king of the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Twelfth Dynasty of the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Middle Kingdom.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He directed his efforts towards an extensive building focus on Faiyum.</a:t>
            </a:r>
            <a:endParaRPr lang="en-US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Amenemhat III reigned for at least 45 years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C0C8142-3DD0-92E5-688E-1DF8AD65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308" y="88520"/>
            <a:ext cx="2291195" cy="33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2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4406FE-7173-8BF5-C9AF-39E5085661E0}"/>
              </a:ext>
            </a:extLst>
          </p:cNvPr>
          <p:cNvSpPr txBox="1"/>
          <p:nvPr/>
        </p:nvSpPr>
        <p:spPr>
          <a:xfrm>
            <a:off x="1530297" y="6036174"/>
            <a:ext cx="60739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solidFill>
                  <a:schemeClr val="accent1"/>
                </a:solidFill>
                <a:latin typeface="Georgia Pro"/>
                <a:cs typeface="Calibri"/>
              </a:rPr>
              <a:t>STG team telegram link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E0BB21D-B93F-5403-1B6C-4F96EFC0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09" y="345107"/>
            <a:ext cx="5435207" cy="54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9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900E-9265-28B4-0E62-B1B9297E4AD7}"/>
              </a:ext>
            </a:extLst>
          </p:cNvPr>
          <p:cNvSpPr txBox="1"/>
          <p:nvPr/>
        </p:nvSpPr>
        <p:spPr>
          <a:xfrm>
            <a:off x="2480" y="2187"/>
            <a:ext cx="9143816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Georgia Pro"/>
                <a:ea typeface="+mn-lt"/>
                <a:cs typeface="+mn-lt"/>
              </a:rPr>
              <a:t>  Akhenaton</a:t>
            </a:r>
            <a:br>
              <a:rPr lang="en-US" sz="4400" b="1" i="1" dirty="0">
                <a:latin typeface="Georgia Pro"/>
                <a:ea typeface="+mn-lt"/>
                <a:cs typeface="+mn-lt"/>
              </a:rPr>
            </a:br>
            <a:endParaRPr lang="en-US" sz="4400" b="1" i="1">
              <a:latin typeface="Georgia Pro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The 10th ruler of the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18th Dynasty.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he was known as </a:t>
            </a:r>
            <a:br>
              <a:rPr lang="en-US" sz="4400" i="1" dirty="0">
                <a:latin typeface="Georgia Pro"/>
                <a:ea typeface="+mn-lt"/>
                <a:cs typeface="+mn-lt"/>
              </a:rPr>
            </a:br>
            <a:r>
              <a:rPr lang="en-US" sz="4400" i="1" dirty="0">
                <a:latin typeface="Georgia Pro"/>
                <a:ea typeface="+mn-lt"/>
                <a:cs typeface="+mn-lt"/>
              </a:rPr>
              <a:t>Amenhotep IV.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4400" i="1" dirty="0">
                <a:latin typeface="Georgia Pro"/>
                <a:ea typeface="+mn-lt"/>
                <a:cs typeface="+mn-lt"/>
              </a:rPr>
              <a:t>noted for abandoning Egypt's traditional polytheism and introducing </a:t>
            </a:r>
            <a:r>
              <a:rPr lang="en-US" sz="4400" i="1" dirty="0" err="1">
                <a:latin typeface="Georgia Pro"/>
                <a:ea typeface="+mn-lt"/>
                <a:cs typeface="+mn-lt"/>
              </a:rPr>
              <a:t>Atenism</a:t>
            </a:r>
            <a:r>
              <a:rPr lang="en-US" sz="4400" i="1" dirty="0">
                <a:latin typeface="Georgia Pro"/>
                <a:ea typeface="+mn-lt"/>
                <a:cs typeface="+mn-lt"/>
              </a:rPr>
              <a:t>, or worship centered around Aten.</a:t>
            </a:r>
            <a:endParaRPr lang="en-US" dirty="0">
              <a:latin typeface="Calibri"/>
              <a:ea typeface="+mn-lt"/>
              <a:cs typeface="+mn-lt"/>
            </a:endParaRPr>
          </a:p>
        </p:txBody>
      </p:sp>
      <p:pic>
        <p:nvPicPr>
          <p:cNvPr id="3" name="Picture 4" descr="A picture containing person, sculpture, arm, stone&#10;&#10;Description automatically generated">
            <a:extLst>
              <a:ext uri="{FF2B5EF4-FFF2-40B4-BE49-F238E27FC236}">
                <a16:creationId xmlns:a16="http://schemas.microsoft.com/office/drawing/2014/main" id="{F7146BFD-6F58-383B-D3B8-960CD6CD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49" y="136116"/>
            <a:ext cx="2743200" cy="34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group of people standing in front of a projector screen&#10;&#10;Description automatically generated">
            <a:extLst>
              <a:ext uri="{FF2B5EF4-FFF2-40B4-BE49-F238E27FC236}">
                <a16:creationId xmlns:a16="http://schemas.microsoft.com/office/drawing/2014/main" id="{7CBDD4F4-6603-194B-2CE2-E67F3450B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AFB66-2002-A9FB-27F3-D09484C76FF8}"/>
              </a:ext>
            </a:extLst>
          </p:cNvPr>
          <p:cNvSpPr txBox="1"/>
          <p:nvPr/>
        </p:nvSpPr>
        <p:spPr>
          <a:xfrm>
            <a:off x="392906" y="5317240"/>
            <a:ext cx="8408194" cy="744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>
                <a:solidFill>
                  <a:schemeClr val="accent1"/>
                </a:solidFill>
                <a:latin typeface="Baguet Script"/>
                <a:cs typeface="Calibri" panose="020F0502020204030204"/>
              </a:rPr>
              <a:t>STG Team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2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E3492-750B-45C1-42EA-D90F7A2D2CCF}"/>
              </a:ext>
            </a:extLst>
          </p:cNvPr>
          <p:cNvSpPr txBox="1"/>
          <p:nvPr/>
        </p:nvSpPr>
        <p:spPr>
          <a:xfrm>
            <a:off x="1558636" y="747022"/>
            <a:ext cx="60267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i="1">
                <a:latin typeface="Georgia Pro"/>
                <a:cs typeface="Calibri"/>
              </a:rPr>
              <a:t>Welcome to</a:t>
            </a:r>
          </a:p>
          <a:p>
            <a:pPr algn="ctr"/>
            <a:r>
              <a:rPr lang="en-US" sz="4800" b="1" i="1">
                <a:latin typeface="Georgia Pro"/>
                <a:cs typeface="Calibri"/>
              </a:rPr>
              <a:t>Smart tour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A97DE-883C-854D-1A7B-E25FE8286353}"/>
              </a:ext>
            </a:extLst>
          </p:cNvPr>
          <p:cNvSpPr txBox="1"/>
          <p:nvPr/>
        </p:nvSpPr>
        <p:spPr>
          <a:xfrm>
            <a:off x="1757190" y="4289996"/>
            <a:ext cx="561926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i="1">
                <a:solidFill>
                  <a:schemeClr val="accent1"/>
                </a:solidFill>
                <a:latin typeface="Baguet Script"/>
                <a:cs typeface="Calibri" panose="020F0502020204030204"/>
              </a:rPr>
              <a:t>STG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677AC-4D3C-D71B-D741-3BDC9015625C}"/>
              </a:ext>
            </a:extLst>
          </p:cNvPr>
          <p:cNvSpPr txBox="1"/>
          <p:nvPr/>
        </p:nvSpPr>
        <p:spPr>
          <a:xfrm>
            <a:off x="1908768" y="3260645"/>
            <a:ext cx="53182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>
                <a:latin typeface="Georgia Pro"/>
                <a:cs typeface="Calibri"/>
              </a:rPr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219655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E3492-750B-45C1-42EA-D90F7A2D2CCF}"/>
              </a:ext>
            </a:extLst>
          </p:cNvPr>
          <p:cNvSpPr txBox="1"/>
          <p:nvPr/>
        </p:nvSpPr>
        <p:spPr>
          <a:xfrm>
            <a:off x="552444" y="623454"/>
            <a:ext cx="803911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i="1">
                <a:latin typeface="Georgia Pro"/>
                <a:cs typeface="Calibri"/>
              </a:rPr>
              <a:t>How can I help you?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677AC-4D3C-D71B-D741-3BDC9015625C}"/>
              </a:ext>
            </a:extLst>
          </p:cNvPr>
          <p:cNvSpPr txBox="1"/>
          <p:nvPr/>
        </p:nvSpPr>
        <p:spPr>
          <a:xfrm>
            <a:off x="255049" y="4987636"/>
            <a:ext cx="86338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err="1">
                <a:solidFill>
                  <a:schemeClr val="accent2">
                    <a:lumMod val="50000"/>
                  </a:schemeClr>
                </a:solidFill>
                <a:latin typeface="Georgia Pro"/>
                <a:cs typeface="Calibri"/>
              </a:rPr>
              <a:t>e.g</a:t>
            </a:r>
            <a:r>
              <a:rPr lang="en-US" sz="3600" b="1" i="1">
                <a:solidFill>
                  <a:schemeClr val="accent2">
                    <a:lumMod val="50000"/>
                  </a:schemeClr>
                </a:solidFill>
                <a:latin typeface="Georgia Pro"/>
                <a:cs typeface="Calibri"/>
              </a:rPr>
              <a:t>: recognize, translate, assistant</a:t>
            </a:r>
            <a:r>
              <a:rPr lang="en-US" sz="3600" b="1" i="1">
                <a:solidFill>
                  <a:schemeClr val="accent2">
                    <a:lumMod val="50000"/>
                  </a:schemeClr>
                </a:solidFill>
                <a:latin typeface="Georgia Pro"/>
                <a:ea typeface="+mn-lt"/>
                <a:cs typeface="+mn-lt"/>
              </a:rPr>
              <a:t>, capture, </a:t>
            </a:r>
            <a:r>
              <a:rPr lang="en-US" sz="3600" b="1" i="1">
                <a:solidFill>
                  <a:schemeClr val="accent2">
                    <a:lumMod val="50000"/>
                  </a:schemeClr>
                </a:solidFill>
                <a:latin typeface="Georgia Pro"/>
                <a:cs typeface="Calibri"/>
              </a:rPr>
              <a:t>QR code, music, time…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C59F64-395B-D7FD-7FC4-2C478FB1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55" y="2458339"/>
            <a:ext cx="2029583" cy="2029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A68C0-FFF7-3044-DC90-3356685743AC}"/>
              </a:ext>
            </a:extLst>
          </p:cNvPr>
          <p:cNvSpPr txBox="1"/>
          <p:nvPr/>
        </p:nvSpPr>
        <p:spPr>
          <a:xfrm>
            <a:off x="1539743" y="1719224"/>
            <a:ext cx="60739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>
                <a:solidFill>
                  <a:schemeClr val="accent1"/>
                </a:solidFill>
                <a:latin typeface="Georgia Pro"/>
                <a:ea typeface="+mn-lt"/>
                <a:cs typeface="+mn-lt"/>
              </a:rPr>
              <a:t>press button and speak.</a:t>
            </a:r>
            <a:endParaRPr lang="en-US" sz="320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169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5509B8C-3EFE-6FCC-9DFF-ECB2CF95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1" y="-750295"/>
            <a:ext cx="5581384" cy="5581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89D17-BFD0-243F-CBAC-A8C315CCA1F2}"/>
              </a:ext>
            </a:extLst>
          </p:cNvPr>
          <p:cNvSpPr txBox="1"/>
          <p:nvPr/>
        </p:nvSpPr>
        <p:spPr>
          <a:xfrm>
            <a:off x="1700330" y="5970050"/>
            <a:ext cx="6073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>
                <a:solidFill>
                  <a:schemeClr val="accent1"/>
                </a:solidFill>
                <a:latin typeface="Georgia Pro"/>
                <a:ea typeface="+mn-lt"/>
                <a:cs typeface="+mn-lt"/>
              </a:rPr>
              <a:t>press button and speak.</a:t>
            </a:r>
            <a:endParaRPr lang="en-US" sz="360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47F9ADB-54B7-5B33-E050-71787031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34" y="5756950"/>
            <a:ext cx="1009385" cy="990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DDA53-B4DB-EE51-EA73-7B5CE9B7C055}"/>
              </a:ext>
            </a:extLst>
          </p:cNvPr>
          <p:cNvSpPr txBox="1"/>
          <p:nvPr/>
        </p:nvSpPr>
        <p:spPr>
          <a:xfrm>
            <a:off x="2097074" y="4468092"/>
            <a:ext cx="52804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i="1">
                <a:latin typeface="Georgia Pro"/>
                <a:cs typeface="Calibri"/>
              </a:rPr>
              <a:t>Voice assistant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699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83D1832-12A1-468E-7561-6940D449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77" y="706582"/>
            <a:ext cx="3895646" cy="3895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81132-96D2-55F6-5635-6EAE4FDC0C97}"/>
              </a:ext>
            </a:extLst>
          </p:cNvPr>
          <p:cNvSpPr txBox="1"/>
          <p:nvPr/>
        </p:nvSpPr>
        <p:spPr>
          <a:xfrm>
            <a:off x="-1889" y="5014086"/>
            <a:ext cx="914777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i="1">
                <a:solidFill>
                  <a:srgbClr val="4472C4"/>
                </a:solidFill>
                <a:latin typeface="Georgia Pro"/>
              </a:rPr>
              <a:t>Speak now...</a:t>
            </a:r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10717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4C11C9F-D309-8D51-F4A6-53BB1FDB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51" y="867168"/>
            <a:ext cx="4273497" cy="4273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09039-DFD1-6C4E-AC43-9684E62A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91" y="4237340"/>
            <a:ext cx="2029583" cy="20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2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1A039C2-4F9B-9A1C-A0B3-321B0A07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57" y="698157"/>
            <a:ext cx="5461685" cy="54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8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172</cp:revision>
  <dcterms:created xsi:type="dcterms:W3CDTF">2022-09-04T05:55:29Z</dcterms:created>
  <dcterms:modified xsi:type="dcterms:W3CDTF">2023-05-06T07:16:06Z</dcterms:modified>
</cp:coreProperties>
</file>