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6" autoAdjust="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EE2C-3D84-AC60-629E-88A0C840E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45B33-B0BF-CE86-768F-5871554D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1F41-CECA-1AE3-B783-5D937210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70F5-3DF4-882B-111A-67A7C3BB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BC99-DE79-5A4F-D230-9FF61CE9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5E32-6798-F302-1EF7-B11CBD39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0D57B-BCF2-A868-BB6E-4E41096D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BE23-FFA0-08B0-CC2C-D8BC59E4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35-94EE-62C8-5DC3-8E94594F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F83F-2E01-3036-A71A-F9A084A5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6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C92DB-43A1-403B-1959-06F83B6E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8738A-4BF6-9AFA-BF6F-CE5BC0BC9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8796-7E1B-DF4B-E867-08EFFC71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BE558-CDC2-9128-CD68-13BDEAB0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659B8-EFB5-22A0-E5CD-7CA91AB9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4B09-B601-A32A-D27E-ADBD1FEF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0B6C-03C4-9069-472E-18338E14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6144-3FFF-5D2A-B6EB-7ACC9CC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D266-ED50-0BF8-F205-0F3131A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72E8A-5A2E-7058-1204-C40296DE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2430-5F6A-AE73-37FD-A00BBAA4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B808-9F04-17F2-FE4D-BB005377D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CC63-44B4-07A7-CE24-9ACD756B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A418-AE69-1B7E-FC00-9533F205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7C7D-5E3C-8E8A-B0B5-7E9C0892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9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C45F-3E2F-9744-025A-86EF777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29AD-651D-DC61-6182-E3A0815C4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49271-753F-70D7-7D42-231287BB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89774-BCAA-D1FE-9296-72791C5F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66DAB-165D-6033-2708-A229C099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7A31-319C-9B4B-011F-01C23757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13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4EAE-9012-A280-86C2-EAFABF4E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2E7D-A068-544D-7F67-CEBF2807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5A682-4223-584D-74D4-6243AFD1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55F71-0B20-BC8B-D084-650AF9D23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F5E00-15B7-EF53-6FAA-8ABF0046C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BE3EE-9D27-E5D6-998A-F7EC71E8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02C53-1D86-9AC4-2F3B-D2908A8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EC6BE-A4D5-A1CB-6B07-6B394CA4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81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8352-DDCA-F3FD-48F9-158EBEBF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1B7C1-9921-89A9-9B85-6877ABCB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B7EA-0AE2-2148-C20E-60CBAEAB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1BBE2-0E2F-E615-EF75-0CEE0A4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4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3B2A4-5876-DBB1-6702-9A544ED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637F1-64CC-B565-E408-41BBD173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5BD12-6E31-C082-0711-07509B24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2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9D51-0E5B-CBA4-4F31-F1AF6569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AA9E-90ED-3C60-2D93-4B778F88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9AA1A-28E7-56A1-1E99-C065275E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D1060-EA8B-1D52-E668-D19A9724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081D4-F2B5-7DB9-3EF6-C68E7FBD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CE39-6581-A7CE-52A7-29B2BDDB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2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A435-6C8E-3984-7F1A-03C78A15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5444A-F22B-FBBC-D3FD-9F00A92F0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BB4F3-B892-64AA-56D5-2141B0B1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3EDF-F726-38D0-7F75-5682EE8A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8FB35-599E-6615-BF6C-E8CC4329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D600B-1199-C3CE-E5DC-A55BFF6B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1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5714B-5855-A792-18D0-940E391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61833-257C-75F5-3DF4-EB777AF7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D8AC0-3AE1-382C-F089-9DBF28F4B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636C-1081-4C66-8B53-708AA014F4B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2E01-387E-9744-30C5-E8EA9F8FB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8B23-AD7E-773E-37BF-C8F12F19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25BF-03E7-4FA6-9C1C-D1B1BC89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8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1B12A-EC61-4795-810C-A16C5C1F16AC}"/>
              </a:ext>
            </a:extLst>
          </p:cNvPr>
          <p:cNvSpPr txBox="1"/>
          <p:nvPr/>
        </p:nvSpPr>
        <p:spPr>
          <a:xfrm>
            <a:off x="1102179" y="416379"/>
            <a:ext cx="10180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 </a:t>
            </a:r>
            <a:r>
              <a:rPr lang="ar-EG" dirty="0"/>
              <a:t>عبدالرحمن اشرف رجب محمد</a:t>
            </a:r>
          </a:p>
          <a:p>
            <a:r>
              <a:rPr lang="en-GB" dirty="0"/>
              <a:t>ID: 20221374041</a:t>
            </a:r>
          </a:p>
          <a:p>
            <a:r>
              <a:rPr lang="ar-EG" dirty="0"/>
              <a:t>تكنولوجيا اللغة</a:t>
            </a:r>
          </a:p>
          <a:p>
            <a:r>
              <a:rPr lang="en-GB" dirty="0"/>
              <a:t>Level:2</a:t>
            </a:r>
          </a:p>
        </p:txBody>
      </p:sp>
      <p:pic>
        <p:nvPicPr>
          <p:cNvPr id="6" name="Picture 5" descr="A person standing in a street&#10;&#10;Description automatically generated with low confidence">
            <a:extLst>
              <a:ext uri="{FF2B5EF4-FFF2-40B4-BE49-F238E27FC236}">
                <a16:creationId xmlns:a16="http://schemas.microsoft.com/office/drawing/2014/main" id="{10FDB91C-83BF-7521-7B7A-E4D3D9A10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5" y="734784"/>
            <a:ext cx="4212772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4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58CB2A-5CF9-5802-A585-BC358D8E2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2310855"/>
            <a:ext cx="6584098" cy="2236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BD520-BE28-2DDB-C6AC-3F8B6D6B722D}"/>
              </a:ext>
            </a:extLst>
          </p:cNvPr>
          <p:cNvSpPr txBox="1"/>
          <p:nvPr/>
        </p:nvSpPr>
        <p:spPr>
          <a:xfrm>
            <a:off x="294640" y="1015877"/>
            <a:ext cx="364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define the sentiment analysis model and we test some statements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0FF0B-055E-F1AF-A896-3B3CEF0F61AC}"/>
              </a:ext>
            </a:extLst>
          </p:cNvPr>
          <p:cNvSpPr txBox="1"/>
          <p:nvPr/>
        </p:nvSpPr>
        <p:spPr>
          <a:xfrm>
            <a:off x="294640" y="2785057"/>
            <a:ext cx="364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program analysed the sentences right.</a:t>
            </a:r>
          </a:p>
        </p:txBody>
      </p:sp>
    </p:spTree>
    <p:extLst>
      <p:ext uri="{BB962C8B-B14F-4D97-AF65-F5344CB8AC3E}">
        <p14:creationId xmlns:p14="http://schemas.microsoft.com/office/powerpoint/2010/main" val="326494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adar chart&#10;&#10;Description automatically generated with medium confidence">
            <a:extLst>
              <a:ext uri="{FF2B5EF4-FFF2-40B4-BE49-F238E27FC236}">
                <a16:creationId xmlns:a16="http://schemas.microsoft.com/office/drawing/2014/main" id="{B5680C0C-1299-7962-6297-33EE6B752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92" y="415730"/>
            <a:ext cx="2245815" cy="60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0217-D323-3C3E-7D5D-C006E30B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This program takes sentences as an input and the output is the sentiment analysis for the sentence.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cell we acquired the data in it and we imported the libraries we will use in the program.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EBCC45-3BF3-61A5-4F56-14AC7457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734440"/>
            <a:ext cx="6019331" cy="33858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933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F1DBF7-B6E7-B5C0-5535-D2D6C19D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23" y="1857983"/>
            <a:ext cx="6545204" cy="258589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E203FF-C5E5-CAA1-D820-B76F26F82BEF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Here we see the columns names and we the first 5 </a:t>
            </a:r>
            <a:r>
              <a:rPr lang="en-GB" sz="2000" dirty="0" err="1"/>
              <a:t>raws</a:t>
            </a:r>
            <a:r>
              <a:rPr lang="en-GB" sz="2000" dirty="0"/>
              <a:t> of the text and airline sentiment </a:t>
            </a:r>
            <a:r>
              <a:rPr lang="en-GB" sz="2000" dirty="0" err="1"/>
              <a:t>coulmns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4414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E203FF-C5E5-CAA1-D820-B76F26F82BEF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We exclude the neutral sentiment sentences from as data as we only need the negative and positive ones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We examine the negative and positive value count and we factorize it to use it in the neural network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4C76D3-EEBB-142D-2E6E-F9D1374E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98" y="1664370"/>
            <a:ext cx="6462060" cy="2985451"/>
          </a:xfrm>
        </p:spPr>
      </p:pic>
    </p:spTree>
    <p:extLst>
      <p:ext uri="{BB962C8B-B14F-4D97-AF65-F5344CB8AC3E}">
        <p14:creationId xmlns:p14="http://schemas.microsoft.com/office/powerpoint/2010/main" val="8252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E203FF-C5E5-CAA1-D820-B76F26F82BEF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9427-E0BC-BF9B-6A9A-3A85555C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1439694"/>
            <a:ext cx="3755591" cy="48572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Here we tokenize each word in a tokenizer and fit it on our data</a:t>
            </a:r>
          </a:p>
          <a:p>
            <a:pPr marL="0" indent="0">
              <a:buNone/>
            </a:pPr>
            <a:r>
              <a:rPr lang="en-GB" dirty="0"/>
              <a:t>We make the pad sequences to be of max length 200 </a:t>
            </a:r>
          </a:p>
          <a:p>
            <a:pPr marL="0" indent="0">
              <a:buNone/>
            </a:pPr>
            <a:r>
              <a:rPr lang="en-GB" dirty="0"/>
              <a:t>We tested the model on the first tweet of the data set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FF46529-1BF1-D77B-6188-FFD513247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84" y="1439694"/>
            <a:ext cx="6571002" cy="36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1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E203FF-C5E5-CAA1-D820-B76F26F82BEF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9427-E0BC-BF9B-6A9A-3A85555C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998738"/>
            <a:ext cx="3755591" cy="48572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test the padded sequence for the first sentence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F3BD9FE-0E36-B15F-BF69-2FA2A6DF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70" y="2222927"/>
            <a:ext cx="6425935" cy="23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0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E203FF-C5E5-CAA1-D820-B76F26F82BEF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9427-E0BC-BF9B-6A9A-3A85555C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998738"/>
            <a:ext cx="3755591" cy="48572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is the neural network used in the program </a:t>
            </a:r>
          </a:p>
          <a:p>
            <a:pPr marL="0" indent="0">
              <a:buNone/>
            </a:pPr>
            <a:r>
              <a:rPr lang="en-GB" dirty="0"/>
              <a:t>Its model is sequential.</a:t>
            </a:r>
          </a:p>
          <a:p>
            <a:pPr marL="0" indent="0">
              <a:buNone/>
            </a:pPr>
            <a:r>
              <a:rPr lang="en-GB" dirty="0"/>
              <a:t>It has 2 neuron dropouts to solve the overfitting problem.</a:t>
            </a:r>
          </a:p>
          <a:p>
            <a:pPr marL="0" indent="0">
              <a:buNone/>
            </a:pPr>
            <a:r>
              <a:rPr lang="en-GB" dirty="0"/>
              <a:t>It uses sigmoid function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2408DCD-89A1-63E6-5FC0-90B45811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10" y="1289888"/>
            <a:ext cx="7518117" cy="42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7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E203FF-C5E5-CAA1-D820-B76F26F82BEF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D5EBE4E9-A56B-559D-7387-91E23963C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43" y="2533002"/>
            <a:ext cx="6828369" cy="19806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43EE7E-85AC-F119-2E0F-EC70CE1DD05A}"/>
              </a:ext>
            </a:extLst>
          </p:cNvPr>
          <p:cNvSpPr txBox="1">
            <a:spLocks/>
          </p:cNvSpPr>
          <p:nvPr/>
        </p:nvSpPr>
        <p:spPr>
          <a:xfrm>
            <a:off x="398834" y="998738"/>
            <a:ext cx="3755591" cy="223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This is the learning part for the neural network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It will split the data 80% for learning and it will use 20% for testing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724B5F-EEC8-3303-27AD-1985D6D9C3C1}"/>
              </a:ext>
            </a:extLst>
          </p:cNvPr>
          <p:cNvSpPr txBox="1">
            <a:spLocks/>
          </p:cNvSpPr>
          <p:nvPr/>
        </p:nvSpPr>
        <p:spPr>
          <a:xfrm>
            <a:off x="484214" y="3611278"/>
            <a:ext cx="3755591" cy="223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got 97% percent accuracy from the learning process.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conclude that the model is good to go.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70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 الرحمن اشرف رجب محمد حسن</dc:creator>
  <cp:lastModifiedBy>عبد الرحمن اشرف رجب محمد حسن</cp:lastModifiedBy>
  <cp:revision>2</cp:revision>
  <dcterms:created xsi:type="dcterms:W3CDTF">2023-01-25T15:42:31Z</dcterms:created>
  <dcterms:modified xsi:type="dcterms:W3CDTF">2023-01-25T19:26:53Z</dcterms:modified>
</cp:coreProperties>
</file>