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60" r:id="rId7"/>
    <p:sldId id="265" r:id="rId8"/>
    <p:sldId id="259"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1/19/2020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delrhman-Fathy/optile-job-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04800"/>
            <a:ext cx="8229600" cy="1828800"/>
          </a:xfrm>
        </p:spPr>
        <p:txBody>
          <a:bodyPr/>
          <a:lstStyle/>
          <a:p>
            <a:r>
              <a:rPr lang="en-US" dirty="0" err="1"/>
              <a:t>Optile</a:t>
            </a:r>
            <a:r>
              <a:rPr lang="en-US" dirty="0"/>
              <a:t> Job scheduler</a:t>
            </a:r>
          </a:p>
        </p:txBody>
      </p:sp>
      <p:sp>
        <p:nvSpPr>
          <p:cNvPr id="3" name="Subtitle 2"/>
          <p:cNvSpPr>
            <a:spLocks noGrp="1"/>
          </p:cNvSpPr>
          <p:nvPr>
            <p:ph type="subTitle" idx="1"/>
          </p:nvPr>
        </p:nvSpPr>
        <p:spPr>
          <a:xfrm>
            <a:off x="1371600" y="2264898"/>
            <a:ext cx="6400800" cy="3297702"/>
          </a:xfrm>
        </p:spPr>
        <p:txBody>
          <a:bodyPr>
            <a:normAutofit fontScale="92500" lnSpcReduction="20000"/>
          </a:bodyPr>
          <a:lstStyle/>
          <a:p>
            <a:r>
              <a:rPr lang="en-US" dirty="0" smtClean="0"/>
              <a:t>System Architecture</a:t>
            </a:r>
          </a:p>
          <a:p>
            <a:r>
              <a:rPr lang="en-US" dirty="0" smtClean="0"/>
              <a:t>Application Architecture</a:t>
            </a:r>
          </a:p>
          <a:p>
            <a:r>
              <a:rPr lang="en-US" dirty="0"/>
              <a:t>System </a:t>
            </a:r>
            <a:r>
              <a:rPr lang="en-US" dirty="0" smtClean="0"/>
              <a:t>implementation</a:t>
            </a:r>
          </a:p>
          <a:p>
            <a:r>
              <a:rPr lang="en-US" dirty="0" smtClean="0"/>
              <a:t>Application packages</a:t>
            </a:r>
          </a:p>
          <a:p>
            <a:r>
              <a:rPr lang="en-US" dirty="0" smtClean="0"/>
              <a:t>Swagger UI</a:t>
            </a:r>
          </a:p>
          <a:p>
            <a:r>
              <a:rPr lang="en-US" dirty="0" smtClean="0"/>
              <a:t>Areas to improve</a:t>
            </a:r>
          </a:p>
          <a:p>
            <a:r>
              <a:rPr lang="en-US" dirty="0" smtClean="0"/>
              <a:t>Assumptions</a:t>
            </a:r>
          </a:p>
          <a:p>
            <a:r>
              <a:rPr lang="en-US" dirty="0" smtClean="0"/>
              <a:t>Appendix</a:t>
            </a:r>
          </a:p>
          <a:p>
            <a:endParaRPr lang="en-US" dirty="0"/>
          </a:p>
        </p:txBody>
      </p:sp>
    </p:spTree>
    <p:extLst>
      <p:ext uri="{BB962C8B-B14F-4D97-AF65-F5344CB8AC3E}">
        <p14:creationId xmlns:p14="http://schemas.microsoft.com/office/powerpoint/2010/main" val="171981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normAutofit/>
          </a:bodyPr>
          <a:lstStyle/>
          <a:p>
            <a:r>
              <a:rPr lang="en-US" dirty="0" err="1" smtClean="0"/>
              <a:t>GitHub</a:t>
            </a:r>
            <a:r>
              <a:rPr lang="en-US" dirty="0" smtClean="0"/>
              <a:t> URL </a:t>
            </a:r>
          </a:p>
          <a:p>
            <a:pPr lvl="1"/>
            <a:r>
              <a:rPr lang="en-US" dirty="0">
                <a:hlinkClick r:id="rId2"/>
              </a:rPr>
              <a:t>https://github.com/Abdelrhman-Fathy/optile-job-management</a:t>
            </a:r>
            <a:endParaRPr lang="en-US" dirty="0" smtClean="0"/>
          </a:p>
          <a:p>
            <a:r>
              <a:rPr lang="en-US" dirty="0" smtClean="0"/>
              <a:t>Consumed time in the task [16 hours]</a:t>
            </a:r>
          </a:p>
          <a:p>
            <a:r>
              <a:rPr lang="en-US" dirty="0" smtClean="0"/>
              <a:t>Developed by</a:t>
            </a:r>
          </a:p>
          <a:p>
            <a:pPr lvl="1"/>
            <a:r>
              <a:rPr lang="en-US" dirty="0" err="1" smtClean="0"/>
              <a:t>Abdelrahman</a:t>
            </a:r>
            <a:r>
              <a:rPr lang="en-US" dirty="0" smtClean="0"/>
              <a:t> </a:t>
            </a:r>
            <a:r>
              <a:rPr lang="en-US" dirty="0" err="1" smtClean="0"/>
              <a:t>Fathy</a:t>
            </a:r>
            <a:endParaRPr lang="en-US" dirty="0" smtClean="0"/>
          </a:p>
          <a:p>
            <a:pPr lvl="1"/>
            <a:r>
              <a:rPr lang="en-US" dirty="0" smtClean="0"/>
              <a:t>+971504805502</a:t>
            </a:r>
          </a:p>
          <a:p>
            <a:pPr lvl="1"/>
            <a:r>
              <a:rPr lang="en-US" dirty="0" smtClean="0"/>
              <a:t>Abdelrhman.fathy@gmail.com</a:t>
            </a:r>
          </a:p>
          <a:p>
            <a:endParaRPr lang="en-US" dirty="0" smtClean="0"/>
          </a:p>
          <a:p>
            <a:endParaRPr lang="en-US" dirty="0" smtClean="0"/>
          </a:p>
        </p:txBody>
      </p:sp>
    </p:spTree>
    <p:extLst>
      <p:ext uri="{BB962C8B-B14F-4D97-AF65-F5344CB8AC3E}">
        <p14:creationId xmlns:p14="http://schemas.microsoft.com/office/powerpoint/2010/main" val="40364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4" name="Rounded Rectangle 3"/>
          <p:cNvSpPr/>
          <p:nvPr/>
        </p:nvSpPr>
        <p:spPr>
          <a:xfrm>
            <a:off x="7035800" y="2955131"/>
            <a:ext cx="1270000" cy="702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6" name="Rounded Rectangle 5"/>
          <p:cNvSpPr/>
          <p:nvPr/>
        </p:nvSpPr>
        <p:spPr>
          <a:xfrm>
            <a:off x="7030936" y="4250531"/>
            <a:ext cx="1270000" cy="702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7" name="Rounded Rectangle 6"/>
          <p:cNvSpPr/>
          <p:nvPr/>
        </p:nvSpPr>
        <p:spPr>
          <a:xfrm>
            <a:off x="7030936" y="5317331"/>
            <a:ext cx="1270000" cy="702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p:sp>
        <p:nvSpPr>
          <p:cNvPr id="8" name="Rounded Rectangle 7"/>
          <p:cNvSpPr/>
          <p:nvPr/>
        </p:nvSpPr>
        <p:spPr>
          <a:xfrm>
            <a:off x="2966936" y="2999184"/>
            <a:ext cx="1905000" cy="3020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a:t>
            </a:r>
            <a:endParaRPr lang="en-US" dirty="0"/>
          </a:p>
        </p:txBody>
      </p:sp>
      <p:sp>
        <p:nvSpPr>
          <p:cNvPr id="9" name="Right Arrow 8"/>
          <p:cNvSpPr/>
          <p:nvPr/>
        </p:nvSpPr>
        <p:spPr>
          <a:xfrm>
            <a:off x="757136" y="3981450"/>
            <a:ext cx="1905000" cy="112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request</a:t>
            </a:r>
            <a:endParaRPr lang="en-US" dirty="0"/>
          </a:p>
        </p:txBody>
      </p:sp>
      <p:sp>
        <p:nvSpPr>
          <p:cNvPr id="10" name="Right Arrow 9"/>
          <p:cNvSpPr/>
          <p:nvPr/>
        </p:nvSpPr>
        <p:spPr>
          <a:xfrm>
            <a:off x="4948136" y="4648200"/>
            <a:ext cx="1905000" cy="112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a:t>
            </a:r>
            <a:endParaRPr lang="en-US" dirty="0"/>
          </a:p>
        </p:txBody>
      </p:sp>
      <p:sp>
        <p:nvSpPr>
          <p:cNvPr id="11" name="Right Arrow 10"/>
          <p:cNvSpPr/>
          <p:nvPr/>
        </p:nvSpPr>
        <p:spPr>
          <a:xfrm>
            <a:off x="4948136" y="3219450"/>
            <a:ext cx="1905000" cy="112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a:t>
            </a:r>
            <a:endParaRPr lang="en-US" dirty="0"/>
          </a:p>
        </p:txBody>
      </p:sp>
      <p:sp>
        <p:nvSpPr>
          <p:cNvPr id="12" name="Content Placeholder 2"/>
          <p:cNvSpPr>
            <a:spLocks noGrp="1"/>
          </p:cNvSpPr>
          <p:nvPr>
            <p:ph idx="1"/>
          </p:nvPr>
        </p:nvSpPr>
        <p:spPr>
          <a:xfrm>
            <a:off x="457200" y="1600200"/>
            <a:ext cx="8229600" cy="4709160"/>
          </a:xfrm>
        </p:spPr>
        <p:txBody>
          <a:bodyPr/>
          <a:lstStyle/>
          <a:p>
            <a:r>
              <a:rPr lang="en-US" dirty="0" smtClean="0"/>
              <a:t>Scheduler to accept job requests.</a:t>
            </a:r>
          </a:p>
        </p:txBody>
      </p:sp>
    </p:spTree>
    <p:extLst>
      <p:ext uri="{BB962C8B-B14F-4D97-AF65-F5344CB8AC3E}">
        <p14:creationId xmlns:p14="http://schemas.microsoft.com/office/powerpoint/2010/main" val="341708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a:t>
            </a:r>
            <a:endParaRPr lang="en-US" dirty="0"/>
          </a:p>
        </p:txBody>
      </p:sp>
      <p:sp>
        <p:nvSpPr>
          <p:cNvPr id="4" name="Rounded Rectangle 3"/>
          <p:cNvSpPr/>
          <p:nvPr/>
        </p:nvSpPr>
        <p:spPr>
          <a:xfrm>
            <a:off x="7488137" y="3416501"/>
            <a:ext cx="970064" cy="351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6" name="Rounded Rectangle 5"/>
          <p:cNvSpPr/>
          <p:nvPr/>
        </p:nvSpPr>
        <p:spPr>
          <a:xfrm>
            <a:off x="7483273" y="3903467"/>
            <a:ext cx="970064" cy="351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7" name="Rounded Rectangle 6"/>
          <p:cNvSpPr/>
          <p:nvPr/>
        </p:nvSpPr>
        <p:spPr>
          <a:xfrm>
            <a:off x="7483273" y="4377335"/>
            <a:ext cx="970064" cy="351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p:sp>
        <p:nvSpPr>
          <p:cNvPr id="8" name="Rounded Rectangle 7"/>
          <p:cNvSpPr/>
          <p:nvPr/>
        </p:nvSpPr>
        <p:spPr>
          <a:xfrm>
            <a:off x="4419601" y="3846911"/>
            <a:ext cx="1763408" cy="401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Adapter</a:t>
            </a:r>
            <a:endParaRPr lang="en-US" dirty="0"/>
          </a:p>
        </p:txBody>
      </p:sp>
      <p:sp>
        <p:nvSpPr>
          <p:cNvPr id="11" name="Right Arrow 10"/>
          <p:cNvSpPr/>
          <p:nvPr/>
        </p:nvSpPr>
        <p:spPr>
          <a:xfrm>
            <a:off x="6239754" y="3814169"/>
            <a:ext cx="1167319" cy="510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Jobs</a:t>
            </a:r>
            <a:endParaRPr lang="en-US" dirty="0"/>
          </a:p>
        </p:txBody>
      </p:sp>
      <p:sp>
        <p:nvSpPr>
          <p:cNvPr id="12" name="Content Placeholder 2"/>
          <p:cNvSpPr>
            <a:spLocks noGrp="1"/>
          </p:cNvSpPr>
          <p:nvPr>
            <p:ph idx="1"/>
          </p:nvPr>
        </p:nvSpPr>
        <p:spPr>
          <a:xfrm>
            <a:off x="457200" y="1600200"/>
            <a:ext cx="8229600" cy="4709160"/>
          </a:xfrm>
        </p:spPr>
        <p:txBody>
          <a:bodyPr/>
          <a:lstStyle/>
          <a:p>
            <a:r>
              <a:rPr lang="en-US" dirty="0" smtClean="0"/>
              <a:t>Scheduler to accept job requests.</a:t>
            </a:r>
          </a:p>
        </p:txBody>
      </p:sp>
      <p:sp>
        <p:nvSpPr>
          <p:cNvPr id="13" name="Rounded Rectangle 12"/>
          <p:cNvSpPr/>
          <p:nvPr/>
        </p:nvSpPr>
        <p:spPr>
          <a:xfrm rot="16200000">
            <a:off x="118007" y="3463394"/>
            <a:ext cx="2049989" cy="609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Entity</a:t>
            </a:r>
            <a:endParaRPr lang="en-US" dirty="0"/>
          </a:p>
        </p:txBody>
      </p:sp>
      <p:sp>
        <p:nvSpPr>
          <p:cNvPr id="14" name="Rounded Rectangle 13"/>
          <p:cNvSpPr/>
          <p:nvPr/>
        </p:nvSpPr>
        <p:spPr>
          <a:xfrm>
            <a:off x="1600203" y="4391951"/>
            <a:ext cx="2667000" cy="401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Repository</a:t>
            </a:r>
            <a:endParaRPr lang="en-US" dirty="0"/>
          </a:p>
        </p:txBody>
      </p:sp>
      <p:sp>
        <p:nvSpPr>
          <p:cNvPr id="15" name="Rounded Rectangle 14"/>
          <p:cNvSpPr/>
          <p:nvPr/>
        </p:nvSpPr>
        <p:spPr>
          <a:xfrm>
            <a:off x="1600203" y="2743201"/>
            <a:ext cx="2667000" cy="401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Controller</a:t>
            </a:r>
            <a:endParaRPr lang="en-US" dirty="0"/>
          </a:p>
        </p:txBody>
      </p:sp>
      <p:sp>
        <p:nvSpPr>
          <p:cNvPr id="16" name="Rounded Rectangle 15"/>
          <p:cNvSpPr/>
          <p:nvPr/>
        </p:nvSpPr>
        <p:spPr>
          <a:xfrm>
            <a:off x="1600203" y="3268861"/>
            <a:ext cx="2667000" cy="979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service</a:t>
            </a:r>
            <a:endParaRPr lang="en-US" dirty="0"/>
          </a:p>
        </p:txBody>
      </p:sp>
      <p:sp>
        <p:nvSpPr>
          <p:cNvPr id="17" name="Rounded Rectangle 16"/>
          <p:cNvSpPr/>
          <p:nvPr/>
        </p:nvSpPr>
        <p:spPr>
          <a:xfrm>
            <a:off x="1595368" y="4913711"/>
            <a:ext cx="2671835" cy="629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HSQLDB (in memory)</a:t>
            </a:r>
          </a:p>
          <a:p>
            <a:pPr algn="ctr"/>
            <a:r>
              <a:rPr lang="en-US" dirty="0" smtClean="0"/>
              <a:t>Job table</a:t>
            </a:r>
            <a:endParaRPr lang="en-US" dirty="0"/>
          </a:p>
        </p:txBody>
      </p:sp>
      <p:sp>
        <p:nvSpPr>
          <p:cNvPr id="18" name="Rounded Rectangle 17"/>
          <p:cNvSpPr/>
          <p:nvPr/>
        </p:nvSpPr>
        <p:spPr>
          <a:xfrm>
            <a:off x="4419601" y="3301425"/>
            <a:ext cx="1676400" cy="401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Executer</a:t>
            </a:r>
            <a:endParaRPr lang="en-US" dirty="0"/>
          </a:p>
        </p:txBody>
      </p:sp>
    </p:spTree>
    <p:extLst>
      <p:ext uri="{BB962C8B-B14F-4D97-AF65-F5344CB8AC3E}">
        <p14:creationId xmlns:p14="http://schemas.microsoft.com/office/powerpoint/2010/main" val="74472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Implementation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Scheduler is a spring boot </a:t>
            </a:r>
            <a:r>
              <a:rPr lang="en-US" dirty="0" err="1" smtClean="0"/>
              <a:t>microservice</a:t>
            </a:r>
            <a:r>
              <a:rPr lang="en-US" dirty="0" smtClean="0"/>
              <a:t> that will receive job request.</a:t>
            </a:r>
          </a:p>
          <a:p>
            <a:r>
              <a:rPr lang="en-US" dirty="0" smtClean="0"/>
              <a:t>Each job will have a priority, start time, immediate Boolean flag.</a:t>
            </a:r>
          </a:p>
          <a:p>
            <a:r>
              <a:rPr lang="en-US" dirty="0" smtClean="0"/>
              <a:t>Each job is a </a:t>
            </a:r>
            <a:r>
              <a:rPr lang="en-US" dirty="0" err="1" smtClean="0"/>
              <a:t>microservice</a:t>
            </a:r>
            <a:r>
              <a:rPr lang="en-US" dirty="0" smtClean="0"/>
              <a:t> [spring boot], has post URL and validate URL and configuration parameters.</a:t>
            </a:r>
          </a:p>
          <a:p>
            <a:r>
              <a:rPr lang="en-US" dirty="0" smtClean="0"/>
              <a:t>Once scheduler get the job, validation service will be invoked to insure proper configuration parameters</a:t>
            </a:r>
            <a:r>
              <a:rPr lang="en-US" dirty="0"/>
              <a:t> </a:t>
            </a:r>
            <a:r>
              <a:rPr lang="en-US" dirty="0" smtClean="0"/>
              <a:t>before storing the job in the priority queue.</a:t>
            </a:r>
          </a:p>
          <a:p>
            <a:r>
              <a:rPr lang="en-US" dirty="0" smtClean="0"/>
              <a:t>If scheduled job is valid, it will be stored into DB and picked before it’s execution time.</a:t>
            </a:r>
          </a:p>
          <a:p>
            <a:r>
              <a:rPr lang="en-US" dirty="0" smtClean="0"/>
              <a:t>Scheduler will run every 1 minute a crone job that read the scheduled jobs and execute it.</a:t>
            </a:r>
          </a:p>
          <a:p>
            <a:r>
              <a:rPr lang="en-US" dirty="0" smtClean="0"/>
              <a:t>Priority for the queue is considering the start time and priority using the following formula</a:t>
            </a:r>
          </a:p>
          <a:p>
            <a:pPr lvl="1"/>
            <a:r>
              <a:rPr lang="en-US" dirty="0"/>
              <a:t>start timestamp </a:t>
            </a:r>
            <a:r>
              <a:rPr lang="en-US" dirty="0" smtClean="0"/>
              <a:t> + Priority * 1 billion</a:t>
            </a:r>
          </a:p>
          <a:p>
            <a:pPr lvl="1"/>
            <a:r>
              <a:rPr lang="en-US" dirty="0" smtClean="0"/>
              <a:t>Immediate jobs considered with priority 1 and start time as current timestamp, hence same formula is applied. </a:t>
            </a:r>
          </a:p>
          <a:p>
            <a:r>
              <a:rPr lang="en-US" dirty="0" smtClean="0"/>
              <a:t>set for jobs based on start time</a:t>
            </a:r>
          </a:p>
          <a:p>
            <a:r>
              <a:rPr lang="en-US" dirty="0" smtClean="0"/>
              <a:t>Technology stack : Spring </a:t>
            </a:r>
            <a:r>
              <a:rPr lang="en-US" dirty="0"/>
              <a:t>boot , Spring </a:t>
            </a:r>
            <a:r>
              <a:rPr lang="en-US" dirty="0" smtClean="0"/>
              <a:t>data, DB </a:t>
            </a:r>
            <a:r>
              <a:rPr lang="en-US" dirty="0"/>
              <a:t>:</a:t>
            </a:r>
            <a:r>
              <a:rPr lang="en-US" dirty="0" smtClean="0"/>
              <a:t>HSQLDB, Swagger UI, Java 8, maven</a:t>
            </a:r>
            <a:endParaRPr lang="en-US" dirty="0"/>
          </a:p>
          <a:p>
            <a:endParaRPr lang="en-US" dirty="0" smtClean="0"/>
          </a:p>
        </p:txBody>
      </p:sp>
    </p:spTree>
    <p:extLst>
      <p:ext uri="{BB962C8B-B14F-4D97-AF65-F5344CB8AC3E}">
        <p14:creationId xmlns:p14="http://schemas.microsoft.com/office/powerpoint/2010/main" val="195037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packages</a:t>
            </a:r>
            <a:endParaRPr lang="en-US" dirty="0"/>
          </a:p>
        </p:txBody>
      </p:sp>
      <p:sp>
        <p:nvSpPr>
          <p:cNvPr id="3" name="Content Placeholder 2"/>
          <p:cNvSpPr>
            <a:spLocks noGrp="1"/>
          </p:cNvSpPr>
          <p:nvPr>
            <p:ph idx="1"/>
          </p:nvPr>
        </p:nvSpPr>
        <p:spPr/>
        <p:txBody>
          <a:bodyPr/>
          <a:lstStyle/>
          <a:p>
            <a:r>
              <a:rPr lang="en-US" dirty="0" smtClean="0"/>
              <a:t>Below packages for scheduler and sample job service.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00263"/>
            <a:ext cx="3581400" cy="389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4265579" cy="2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13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 UI</a:t>
            </a:r>
            <a:endParaRPr lang="en-US" dirty="0"/>
          </a:p>
        </p:txBody>
      </p:sp>
      <p:sp>
        <p:nvSpPr>
          <p:cNvPr id="3" name="Content Placeholder 2"/>
          <p:cNvSpPr>
            <a:spLocks noGrp="1"/>
          </p:cNvSpPr>
          <p:nvPr>
            <p:ph idx="1"/>
          </p:nvPr>
        </p:nvSpPr>
        <p:spPr/>
        <p:txBody>
          <a:bodyPr/>
          <a:lstStyle/>
          <a:p>
            <a:r>
              <a:rPr lang="en-US" dirty="0" smtClean="0"/>
              <a:t>Below is swagger UI for scheduler API’s</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550752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436913"/>
            <a:ext cx="3962400" cy="37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03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smtClean="0"/>
              <a:t>Two test cases for the major API’s are executed and successful</a:t>
            </a:r>
          </a:p>
          <a:p>
            <a:pPr lvl="1"/>
            <a:r>
              <a:rPr lang="en-US" dirty="0" smtClean="0"/>
              <a:t>Get all jobs</a:t>
            </a:r>
          </a:p>
          <a:p>
            <a:pPr lvl="1"/>
            <a:r>
              <a:rPr lang="en-US" dirty="0" smtClean="0"/>
              <a:t>Push Job</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5407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51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improvements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Dockers to be configured to the </a:t>
            </a:r>
            <a:r>
              <a:rPr lang="en-US" dirty="0" err="1" smtClean="0"/>
              <a:t>microservices</a:t>
            </a:r>
            <a:r>
              <a:rPr lang="en-US" dirty="0" smtClean="0"/>
              <a:t> architecture</a:t>
            </a:r>
          </a:p>
          <a:p>
            <a:r>
              <a:rPr lang="en-US" dirty="0" smtClean="0"/>
              <a:t>Elk stake to be used to monitoring the system</a:t>
            </a:r>
          </a:p>
          <a:p>
            <a:r>
              <a:rPr lang="en-US" dirty="0" smtClean="0"/>
              <a:t>Deploying to AWS cloud service to ensure scaling and availability with low cost.</a:t>
            </a:r>
          </a:p>
          <a:p>
            <a:r>
              <a:rPr lang="en-US" dirty="0" err="1" smtClean="0"/>
              <a:t>Serverless</a:t>
            </a:r>
            <a:r>
              <a:rPr lang="en-US" dirty="0" smtClean="0"/>
              <a:t> [Lambda functions] is a job option supporting scaling and AWS offers first 1 million transactions free of cost.</a:t>
            </a:r>
          </a:p>
          <a:p>
            <a:r>
              <a:rPr lang="en-US" dirty="0" err="1" smtClean="0"/>
              <a:t>Kubernetes</a:t>
            </a:r>
            <a:r>
              <a:rPr lang="en-US" dirty="0" smtClean="0"/>
              <a:t> to be used for continues integration</a:t>
            </a:r>
          </a:p>
          <a:p>
            <a:r>
              <a:rPr lang="en-US" dirty="0" smtClean="0"/>
              <a:t>More unite test cases to be written to cover the code.</a:t>
            </a:r>
          </a:p>
          <a:p>
            <a:r>
              <a:rPr lang="en-US" dirty="0" err="1" smtClean="0"/>
              <a:t>Sonarcloud</a:t>
            </a:r>
            <a:r>
              <a:rPr lang="en-US" dirty="0" smtClean="0"/>
              <a:t> to be used to review code quality</a:t>
            </a:r>
          </a:p>
          <a:p>
            <a:r>
              <a:rPr lang="en-US" dirty="0" err="1" smtClean="0"/>
              <a:t>Netfelx</a:t>
            </a:r>
            <a:r>
              <a:rPr lang="en-US" dirty="0" smtClean="0"/>
              <a:t> </a:t>
            </a:r>
            <a:r>
              <a:rPr lang="en-US" dirty="0" err="1" smtClean="0"/>
              <a:t>zuul</a:t>
            </a:r>
            <a:r>
              <a:rPr lang="en-US" dirty="0" smtClean="0"/>
              <a:t> API gateway for API versioning, security and service metrics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181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a:bodyPr>
          <a:lstStyle/>
          <a:p>
            <a:r>
              <a:rPr lang="en-US" dirty="0" smtClean="0"/>
              <a:t>Max thread pool size is 10.</a:t>
            </a:r>
          </a:p>
          <a:p>
            <a:r>
              <a:rPr lang="en-US" dirty="0" smtClean="0"/>
              <a:t>Job execution will follow </a:t>
            </a:r>
            <a:r>
              <a:rPr lang="en-US" dirty="0" err="1" smtClean="0"/>
              <a:t>microservices</a:t>
            </a:r>
            <a:r>
              <a:rPr lang="en-US" dirty="0" smtClean="0"/>
              <a:t> architecture, hence each job will be a </a:t>
            </a:r>
            <a:r>
              <a:rPr lang="en-US" dirty="0" err="1" smtClean="0"/>
              <a:t>webservice</a:t>
            </a:r>
            <a:r>
              <a:rPr lang="en-US" dirty="0" smtClean="0"/>
              <a:t> call.</a:t>
            </a:r>
          </a:p>
          <a:p>
            <a:r>
              <a:rPr lang="en-US" dirty="0" smtClean="0"/>
              <a:t>If two jobs has the same start time, priority will be considered in the execution. Otherwise job with lowest start time will be executed after job with higher start time even if its priority is higher [low number].</a:t>
            </a:r>
          </a:p>
          <a:p>
            <a:r>
              <a:rPr lang="en-US" dirty="0" smtClean="0"/>
              <a:t>Lowest priority is 10 and highest priority is 1.</a:t>
            </a:r>
          </a:p>
          <a:p>
            <a:pPr marL="13716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99161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692</TotalTime>
  <Words>479</Words>
  <Application>Microsoft Office PowerPoint</Application>
  <PresentationFormat>On-screen Show (4:3)</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Optile Job scheduler</vt:lpstr>
      <vt:lpstr>System Architecture</vt:lpstr>
      <vt:lpstr>Application Architecture</vt:lpstr>
      <vt:lpstr>System Implementation</vt:lpstr>
      <vt:lpstr>Application packages</vt:lpstr>
      <vt:lpstr>Swagger UI</vt:lpstr>
      <vt:lpstr>Test cases</vt:lpstr>
      <vt:lpstr>System improvements</vt:lpstr>
      <vt:lpstr>Assumptions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65</cp:revision>
  <dcterms:created xsi:type="dcterms:W3CDTF">2020-01-19T08:50:26Z</dcterms:created>
  <dcterms:modified xsi:type="dcterms:W3CDTF">2020-01-19T20:23:03Z</dcterms:modified>
</cp:coreProperties>
</file>