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45BA-E0ED-48D6-9C75-A59381BF2EB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2E07-E6C8-4D9E-9E1C-CEEABEC6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23510" y="2265045"/>
            <a:ext cx="153162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</a:t>
            </a:r>
          </a:p>
        </p:txBody>
      </p:sp>
      <p:cxnSp>
        <p:nvCxnSpPr>
          <p:cNvPr id="9" name="Connector: Elbow 8"/>
          <p:cNvCxnSpPr/>
          <p:nvPr/>
        </p:nvCxnSpPr>
        <p:spPr>
          <a:xfrm rot="16200000" flipH="1">
            <a:off x="5806440" y="3028950"/>
            <a:ext cx="1657350" cy="1291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/>
          <p:nvPr/>
        </p:nvCxnSpPr>
        <p:spPr>
          <a:xfrm rot="5400000">
            <a:off x="4629150" y="3084194"/>
            <a:ext cx="1539239" cy="118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65544" y="4640579"/>
            <a:ext cx="2169796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Sde</a:t>
            </a:r>
            <a:endParaRPr lang="en-US" dirty="0"/>
          </a:p>
          <a:p>
            <a:pPr algn="ctr"/>
            <a:r>
              <a:rPr lang="en-US" dirty="0" err="1"/>
              <a:t>Speutial</a:t>
            </a:r>
            <a:r>
              <a:rPr lang="en-US" dirty="0"/>
              <a:t> data engine </a:t>
            </a:r>
          </a:p>
          <a:p>
            <a:pPr algn="ctr"/>
            <a:r>
              <a:rPr lang="en-US" dirty="0"/>
              <a:t>(ArcMap)  Feature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3304" y="4640578"/>
            <a:ext cx="2097406" cy="102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PostGis</a:t>
            </a:r>
            <a:endParaRPr lang="en-US" dirty="0"/>
          </a:p>
          <a:p>
            <a:pPr algn="ctr"/>
            <a:r>
              <a:rPr lang="en-US" dirty="0"/>
              <a:t>Shape File</a:t>
            </a:r>
          </a:p>
          <a:p>
            <a:pPr algn="ctr"/>
            <a:r>
              <a:rPr lang="en-US" dirty="0"/>
              <a:t>Postgres </a:t>
            </a:r>
            <a:r>
              <a:rPr lang="en-US" dirty="0" err="1"/>
              <a:t>extention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92590" y="2114550"/>
            <a:ext cx="2274570" cy="163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150" y="2114550"/>
            <a:ext cx="2274570" cy="163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عرض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35190" y="1314450"/>
            <a:ext cx="253746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63790" y="3840480"/>
            <a:ext cx="212598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11680" y="1085850"/>
            <a:ext cx="200025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1720" y="3749040"/>
            <a:ext cx="243840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66560" y="720090"/>
            <a:ext cx="84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79350" y="42730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3032" y="716518"/>
            <a:ext cx="122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 Server</a:t>
            </a:r>
          </a:p>
          <a:p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12799" y="4273034"/>
            <a:ext cx="122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 Server</a:t>
            </a:r>
          </a:p>
          <a:p>
            <a:r>
              <a:rPr lang="en-US" dirty="0" err="1"/>
              <a:t>ArcSde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0131" y="5907524"/>
            <a:ext cx="553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dirty="0"/>
              <a:t>إما عن طريق الداتابيز خاصه ب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ar-SA" dirty="0"/>
              <a:t> المدعومه بواسطه </a:t>
            </a:r>
            <a:r>
              <a:rPr lang="en-US" dirty="0" err="1"/>
              <a:t>postgres</a:t>
            </a:r>
            <a:endParaRPr lang="en-US" dirty="0"/>
          </a:p>
          <a:p>
            <a:pPr algn="r" rtl="1"/>
            <a:r>
              <a:rPr lang="ar-SA" dirty="0"/>
              <a:t>أو عن طريق </a:t>
            </a:r>
            <a:r>
              <a:rPr lang="en-US" dirty="0" err="1"/>
              <a:t>sde</a:t>
            </a:r>
            <a:r>
              <a:rPr lang="en-US" dirty="0"/>
              <a:t> </a:t>
            </a:r>
            <a:r>
              <a:rPr lang="ar-SA" dirty="0"/>
              <a:t> المدعوم بواسطه </a:t>
            </a:r>
            <a:r>
              <a:rPr lang="en-US" dirty="0" err="1"/>
              <a:t>Arcgis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abdelrhman osama</dc:creator>
  <cp:lastModifiedBy>abdelrhman osama</cp:lastModifiedBy>
  <cp:revision>4</cp:revision>
  <dcterms:created xsi:type="dcterms:W3CDTF">2016-11-27T06:03:59Z</dcterms:created>
  <dcterms:modified xsi:type="dcterms:W3CDTF">2016-11-27T06:28:07Z</dcterms:modified>
</cp:coreProperties>
</file>