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38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3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4CFA6C-F6F9-4D44-88B2-F75637282F2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EF248D-FFE8-4C47-A439-77EEB4E27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React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0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8" y="545539"/>
            <a:ext cx="8262983" cy="5236426"/>
          </a:xfrm>
        </p:spPr>
      </p:pic>
    </p:spTree>
    <p:extLst>
      <p:ext uri="{BB962C8B-B14F-4D97-AF65-F5344CB8AC3E}">
        <p14:creationId xmlns:p14="http://schemas.microsoft.com/office/powerpoint/2010/main" val="20961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79715" cy="3128819"/>
          </a:xfrm>
        </p:spPr>
        <p:txBody>
          <a:bodyPr>
            <a:normAutofit/>
          </a:bodyPr>
          <a:lstStyle/>
          <a:p>
            <a:r>
              <a:rPr lang="en-US" sz="6500" dirty="0" smtClean="0"/>
              <a:t>What is JSX?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73416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5491" y="1845731"/>
            <a:ext cx="9892867" cy="293870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State Vs Props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9303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10901" y="127768"/>
            <a:ext cx="8534400" cy="1507067"/>
          </a:xfrm>
        </p:spPr>
        <p:txBody>
          <a:bodyPr/>
          <a:lstStyle/>
          <a:p>
            <a:r>
              <a:rPr lang="en-US" dirty="0" smtClean="0"/>
              <a:t>React hooks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2685" y="2255982"/>
            <a:ext cx="8534400" cy="3615267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useEffect</a:t>
            </a:r>
            <a:endParaRPr lang="en-US" sz="3000" dirty="0" smtClean="0"/>
          </a:p>
          <a:p>
            <a:r>
              <a:rPr lang="en-US" sz="3000" dirty="0" err="1" smtClean="0"/>
              <a:t>useLayoutEffect</a:t>
            </a:r>
            <a:endParaRPr lang="en-US" sz="3000" dirty="0" smtClean="0"/>
          </a:p>
          <a:p>
            <a:r>
              <a:rPr lang="en-US" sz="3000" dirty="0" err="1" smtClean="0"/>
              <a:t>useState</a:t>
            </a:r>
            <a:endParaRPr lang="en-US" sz="3000" dirty="0" smtClean="0"/>
          </a:p>
          <a:p>
            <a:r>
              <a:rPr lang="en-US" sz="3000" dirty="0" err="1" smtClean="0"/>
              <a:t>useReducer</a:t>
            </a:r>
            <a:endParaRPr lang="en-US" sz="3000" dirty="0" smtClean="0"/>
          </a:p>
          <a:p>
            <a:r>
              <a:rPr lang="en-US" sz="3000" dirty="0" err="1" smtClean="0"/>
              <a:t>useRef</a:t>
            </a:r>
            <a:endParaRPr lang="en-US" sz="3000" dirty="0" smtClean="0"/>
          </a:p>
          <a:p>
            <a:r>
              <a:rPr lang="en-US" sz="3000" dirty="0" smtClean="0"/>
              <a:t>You can create your own hook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6125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21011" y="-1140800"/>
            <a:ext cx="8534401" cy="2281600"/>
          </a:xfrm>
        </p:spPr>
        <p:txBody>
          <a:bodyPr/>
          <a:lstStyle/>
          <a:p>
            <a:r>
              <a:rPr lang="en-US" dirty="0" smtClean="0"/>
              <a:t>How to crack React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5667" y="1503218"/>
            <a:ext cx="8534400" cy="1498600"/>
          </a:xfrm>
        </p:spPr>
        <p:txBody>
          <a:bodyPr>
            <a:noAutofit/>
          </a:bodyPr>
          <a:lstStyle/>
          <a:p>
            <a:r>
              <a:rPr lang="en-US" sz="3500" dirty="0" smtClean="0"/>
              <a:t>We can start with </a:t>
            </a:r>
            <a:r>
              <a:rPr lang="en-US" sz="3500" dirty="0"/>
              <a:t>the </a:t>
            </a:r>
            <a:r>
              <a:rPr lang="en-US" sz="3500" dirty="0" smtClean="0"/>
              <a:t>documentation (Installation, Main concept and Hooks): 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>                       https</a:t>
            </a:r>
            <a:r>
              <a:rPr lang="en-US" sz="3500" dirty="0">
                <a:solidFill>
                  <a:schemeClr val="tx1"/>
                </a:solidFill>
              </a:rPr>
              <a:t>://reactjs.org/docs/getting-started.html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4718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12" y="-459509"/>
            <a:ext cx="3657600" cy="1371600"/>
          </a:xfrm>
        </p:spPr>
        <p:txBody>
          <a:bodyPr/>
          <a:lstStyle/>
          <a:p>
            <a:r>
              <a:rPr lang="en-US" sz="4500" dirty="0" smtClean="0"/>
              <a:t>Task</a:t>
            </a:r>
            <a:endParaRPr lang="en-US" sz="45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2" y="1289779"/>
            <a:ext cx="4488569" cy="448856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1085" y="1289779"/>
            <a:ext cx="5467206" cy="209126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Fifteen puzzle game with Reset and count moves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Code must contain all of this components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/>
              <a:t>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/>
              <a:t>Cell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 smtClean="0"/>
              <a:t>game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0431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1303" y="2436860"/>
            <a:ext cx="8534400" cy="1507067"/>
          </a:xfrm>
        </p:spPr>
        <p:txBody>
          <a:bodyPr/>
          <a:lstStyle/>
          <a:p>
            <a:r>
              <a:rPr lang="en-US" dirty="0" smtClean="0"/>
              <a:t>React has No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React </a:t>
            </a:r>
            <a:r>
              <a:rPr lang="en-US" dirty="0" err="1" smtClean="0"/>
              <a:t>Js</a:t>
            </a:r>
            <a:r>
              <a:rPr lang="en-US" dirty="0"/>
              <a:t>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is a free and open-source front-end JavaScript library for building user interfaces based on UI components. It is maintained by </a:t>
            </a:r>
            <a:r>
              <a:rPr lang="en-US" dirty="0" smtClean="0"/>
              <a:t>Facebook.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React </a:t>
            </a:r>
            <a:r>
              <a:rPr lang="en-US" dirty="0" err="1" smtClean="0"/>
              <a:t>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5812" y="137005"/>
            <a:ext cx="8534400" cy="1507067"/>
          </a:xfrm>
        </p:spPr>
        <p:txBody>
          <a:bodyPr/>
          <a:lstStyle/>
          <a:p>
            <a:r>
              <a:rPr lang="en-US" dirty="0" smtClean="0"/>
              <a:t>DOM Vs Virtual DOM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22" y="2015836"/>
            <a:ext cx="3696890" cy="3614738"/>
          </a:xfrm>
        </p:spPr>
      </p:pic>
    </p:spTree>
    <p:extLst>
      <p:ext uri="{BB962C8B-B14F-4D97-AF65-F5344CB8AC3E}">
        <p14:creationId xmlns:p14="http://schemas.microsoft.com/office/powerpoint/2010/main" val="325127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57078"/>
            <a:ext cx="8534400" cy="1507067"/>
          </a:xfrm>
        </p:spPr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8" y="1671782"/>
            <a:ext cx="7371899" cy="4093173"/>
          </a:xfrm>
        </p:spPr>
      </p:pic>
    </p:spTree>
    <p:extLst>
      <p:ext uri="{BB962C8B-B14F-4D97-AF65-F5344CB8AC3E}">
        <p14:creationId xmlns:p14="http://schemas.microsoft.com/office/powerpoint/2010/main" val="323429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53" y="623118"/>
            <a:ext cx="8096092" cy="5578404"/>
          </a:xfrm>
        </p:spPr>
      </p:pic>
    </p:spTree>
    <p:extLst>
      <p:ext uri="{BB962C8B-B14F-4D97-AF65-F5344CB8AC3E}">
        <p14:creationId xmlns:p14="http://schemas.microsoft.com/office/powerpoint/2010/main" val="314317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54" y="542185"/>
            <a:ext cx="8348246" cy="5645126"/>
          </a:xfrm>
        </p:spPr>
      </p:pic>
    </p:spTree>
    <p:extLst>
      <p:ext uri="{BB962C8B-B14F-4D97-AF65-F5344CB8AC3E}">
        <p14:creationId xmlns:p14="http://schemas.microsoft.com/office/powerpoint/2010/main" val="6342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" y="648537"/>
            <a:ext cx="9004728" cy="5145559"/>
          </a:xfrm>
        </p:spPr>
      </p:pic>
    </p:spTree>
    <p:extLst>
      <p:ext uri="{BB962C8B-B14F-4D97-AF65-F5344CB8AC3E}">
        <p14:creationId xmlns:p14="http://schemas.microsoft.com/office/powerpoint/2010/main" val="16836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updates virtual </a:t>
            </a:r>
            <a:r>
              <a:rPr lang="en-US" dirty="0" err="1" smtClean="0"/>
              <a:t>dom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579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120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React js</vt:lpstr>
      <vt:lpstr>What is React Js?</vt:lpstr>
      <vt:lpstr>Why React js?</vt:lpstr>
      <vt:lpstr>DOM Vs Virtual DOM</vt:lpstr>
      <vt:lpstr>Virtual DOM</vt:lpstr>
      <vt:lpstr>PowerPoint Presentation</vt:lpstr>
      <vt:lpstr>PowerPoint Presentation</vt:lpstr>
      <vt:lpstr>PowerPoint Presentation</vt:lpstr>
      <vt:lpstr>Who updates virtual dom?</vt:lpstr>
      <vt:lpstr>PowerPoint Presentation</vt:lpstr>
      <vt:lpstr>What is JSX?</vt:lpstr>
      <vt:lpstr>State Vs Props</vt:lpstr>
      <vt:lpstr>React hooks</vt:lpstr>
      <vt:lpstr>How to crack React js?</vt:lpstr>
      <vt:lpstr>Task</vt:lpstr>
      <vt:lpstr>React has No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OMAR Mahmoud</dc:creator>
  <cp:lastModifiedBy>OMAR Mahmoud</cp:lastModifiedBy>
  <cp:revision>8</cp:revision>
  <dcterms:created xsi:type="dcterms:W3CDTF">2022-07-24T08:27:23Z</dcterms:created>
  <dcterms:modified xsi:type="dcterms:W3CDTF">2022-07-24T11:45:59Z</dcterms:modified>
</cp:coreProperties>
</file>