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43"/>
  </p:notesMasterIdLst>
  <p:sldIdLst>
    <p:sldId id="257" r:id="rId2"/>
    <p:sldId id="259" r:id="rId3"/>
    <p:sldId id="261" r:id="rId4"/>
    <p:sldId id="263" r:id="rId5"/>
    <p:sldId id="260" r:id="rId6"/>
    <p:sldId id="264" r:id="rId7"/>
    <p:sldId id="369" r:id="rId8"/>
    <p:sldId id="268" r:id="rId9"/>
    <p:sldId id="266" r:id="rId10"/>
    <p:sldId id="267" r:id="rId11"/>
    <p:sldId id="336" r:id="rId12"/>
    <p:sldId id="265" r:id="rId13"/>
    <p:sldId id="270" r:id="rId14"/>
    <p:sldId id="271" r:id="rId15"/>
    <p:sldId id="272" r:id="rId16"/>
    <p:sldId id="269" r:id="rId17"/>
    <p:sldId id="337" r:id="rId18"/>
    <p:sldId id="338" r:id="rId19"/>
    <p:sldId id="339" r:id="rId20"/>
    <p:sldId id="340" r:id="rId21"/>
    <p:sldId id="343" r:id="rId22"/>
    <p:sldId id="341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2" r:id="rId31"/>
    <p:sldId id="353" r:id="rId32"/>
    <p:sldId id="354" r:id="rId33"/>
    <p:sldId id="355" r:id="rId34"/>
    <p:sldId id="356" r:id="rId35"/>
    <p:sldId id="364" r:id="rId36"/>
    <p:sldId id="365" r:id="rId37"/>
    <p:sldId id="366" r:id="rId38"/>
    <p:sldId id="367" r:id="rId39"/>
    <p:sldId id="370" r:id="rId40"/>
    <p:sldId id="368" r:id="rId41"/>
    <p:sldId id="3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an Hindy" initials="HH" lastIdx="1" clrIdx="0">
    <p:extLst>
      <p:ext uri="{19B8F6BF-5375-455C-9EA6-DF929625EA0E}">
        <p15:presenceInfo xmlns:p15="http://schemas.microsoft.com/office/powerpoint/2012/main" userId="Hanan Hin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01" autoAdjust="0"/>
  </p:normalViewPr>
  <p:slideViewPr>
    <p:cSldViewPr snapToGrid="0">
      <p:cViewPr varScale="1">
        <p:scale>
          <a:sx n="86" d="100"/>
          <a:sy n="86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10620-1E1E-45E2-9281-F0A9D441340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F8B9B15A-70A8-4F3A-8AED-7F02CB495F9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dirty="0"/>
            <a:t>Linear</a:t>
          </a:r>
          <a:endParaRPr lang="ar-EG" dirty="0"/>
        </a:p>
      </dgm:t>
    </dgm:pt>
    <dgm:pt modelId="{787A3798-E3E6-464A-BDE7-B8F2205C6A5A}" type="parTrans" cxnId="{D7C01AC9-31C5-4063-85E4-EBCEEC7A66B5}">
      <dgm:prSet/>
      <dgm:spPr/>
      <dgm:t>
        <a:bodyPr/>
        <a:lstStyle/>
        <a:p>
          <a:pPr rtl="1"/>
          <a:endParaRPr lang="ar-EG"/>
        </a:p>
      </dgm:t>
    </dgm:pt>
    <dgm:pt modelId="{7140AB3B-9B3D-467A-B50E-085411F366B6}" type="sibTrans" cxnId="{D7C01AC9-31C5-4063-85E4-EBCEEC7A66B5}">
      <dgm:prSet/>
      <dgm:spPr/>
      <dgm:t>
        <a:bodyPr/>
        <a:lstStyle/>
        <a:p>
          <a:pPr rtl="1"/>
          <a:endParaRPr lang="ar-EG"/>
        </a:p>
      </dgm:t>
    </dgm:pt>
    <dgm:pt modelId="{D5584AEF-D497-400C-AC91-DA0C03C75FB0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1"/>
          <a:r>
            <a:rPr lang="en-US" dirty="0"/>
            <a:t>Stacks</a:t>
          </a:r>
          <a:endParaRPr lang="ar-EG" dirty="0"/>
        </a:p>
      </dgm:t>
    </dgm:pt>
    <dgm:pt modelId="{028236D4-2FD3-4C9A-9D16-94D96E26BC4F}" type="parTrans" cxnId="{5FDB02CC-F498-43EA-9BFA-A39E8876B4BD}">
      <dgm:prSet/>
      <dgm:spPr/>
      <dgm:t>
        <a:bodyPr/>
        <a:lstStyle/>
        <a:p>
          <a:pPr rtl="1"/>
          <a:endParaRPr lang="ar-EG"/>
        </a:p>
      </dgm:t>
    </dgm:pt>
    <dgm:pt modelId="{5A2E3491-7E2C-432F-A81E-1A5F73BB4C39}" type="sibTrans" cxnId="{5FDB02CC-F498-43EA-9BFA-A39E8876B4BD}">
      <dgm:prSet/>
      <dgm:spPr/>
      <dgm:t>
        <a:bodyPr/>
        <a:lstStyle/>
        <a:p>
          <a:pPr rtl="1"/>
          <a:endParaRPr lang="ar-EG"/>
        </a:p>
      </dgm:t>
    </dgm:pt>
    <dgm:pt modelId="{DA640B50-B4CC-412E-9463-E31CAB9345B9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1"/>
          <a:r>
            <a:rPr lang="en-US" dirty="0"/>
            <a:t>Queues</a:t>
          </a:r>
          <a:endParaRPr lang="ar-EG" dirty="0"/>
        </a:p>
      </dgm:t>
    </dgm:pt>
    <dgm:pt modelId="{1BDD889C-F532-4DD8-9BA9-67F9C91C8403}" type="parTrans" cxnId="{D906EF64-698C-4429-BADB-30CC8F5AB001}">
      <dgm:prSet/>
      <dgm:spPr/>
      <dgm:t>
        <a:bodyPr/>
        <a:lstStyle/>
        <a:p>
          <a:pPr rtl="1"/>
          <a:endParaRPr lang="ar-EG"/>
        </a:p>
      </dgm:t>
    </dgm:pt>
    <dgm:pt modelId="{1A4C21C1-1BD9-4AEC-9579-CADB51133DF2}" type="sibTrans" cxnId="{D906EF64-698C-4429-BADB-30CC8F5AB001}">
      <dgm:prSet/>
      <dgm:spPr/>
      <dgm:t>
        <a:bodyPr/>
        <a:lstStyle/>
        <a:p>
          <a:pPr rtl="1"/>
          <a:endParaRPr lang="ar-EG"/>
        </a:p>
      </dgm:t>
    </dgm:pt>
    <dgm:pt modelId="{27B54CCA-EF52-4091-835D-DE451C61654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dirty="0"/>
            <a:t>Non-Linear</a:t>
          </a:r>
          <a:endParaRPr lang="ar-EG" dirty="0"/>
        </a:p>
      </dgm:t>
    </dgm:pt>
    <dgm:pt modelId="{38A00714-0CF7-423A-9D19-2D6C6178BB22}" type="parTrans" cxnId="{D4979416-052C-46E7-8FF1-0F5F7CD09C99}">
      <dgm:prSet/>
      <dgm:spPr/>
      <dgm:t>
        <a:bodyPr/>
        <a:lstStyle/>
        <a:p>
          <a:pPr rtl="1"/>
          <a:endParaRPr lang="ar-EG"/>
        </a:p>
      </dgm:t>
    </dgm:pt>
    <dgm:pt modelId="{CF8DC7CB-8D9E-4059-893A-B05B726F3F9E}" type="sibTrans" cxnId="{D4979416-052C-46E7-8FF1-0F5F7CD09C99}">
      <dgm:prSet/>
      <dgm:spPr/>
      <dgm:t>
        <a:bodyPr/>
        <a:lstStyle/>
        <a:p>
          <a:pPr rtl="1"/>
          <a:endParaRPr lang="ar-EG"/>
        </a:p>
      </dgm:t>
    </dgm:pt>
    <dgm:pt modelId="{BFF391B8-3F9C-46D3-A3D4-3149D1FD6581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1"/>
          <a:r>
            <a:rPr lang="en-US" dirty="0"/>
            <a:t>Trees</a:t>
          </a:r>
          <a:endParaRPr lang="ar-EG" dirty="0"/>
        </a:p>
      </dgm:t>
    </dgm:pt>
    <dgm:pt modelId="{2789D74E-0D8C-41AA-A4D8-96AF5C7A09B1}" type="parTrans" cxnId="{06E39975-7383-495C-8AAF-33B8773F0D4C}">
      <dgm:prSet/>
      <dgm:spPr/>
      <dgm:t>
        <a:bodyPr/>
        <a:lstStyle/>
        <a:p>
          <a:pPr rtl="1"/>
          <a:endParaRPr lang="ar-EG"/>
        </a:p>
      </dgm:t>
    </dgm:pt>
    <dgm:pt modelId="{650CEDF1-70AB-4507-B38F-B17CC7B80B06}" type="sibTrans" cxnId="{06E39975-7383-495C-8AAF-33B8773F0D4C}">
      <dgm:prSet/>
      <dgm:spPr/>
      <dgm:t>
        <a:bodyPr/>
        <a:lstStyle/>
        <a:p>
          <a:pPr rtl="1"/>
          <a:endParaRPr lang="ar-EG"/>
        </a:p>
      </dgm:t>
    </dgm:pt>
    <dgm:pt modelId="{F71F14C2-C139-4E72-9EB6-577D1B3388C9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1"/>
          <a:r>
            <a:rPr lang="en-US" dirty="0"/>
            <a:t>Graphs</a:t>
          </a:r>
          <a:endParaRPr lang="ar-EG" dirty="0"/>
        </a:p>
      </dgm:t>
    </dgm:pt>
    <dgm:pt modelId="{1D09553F-1216-43C0-AFD5-A535B2658F5D}" type="parTrans" cxnId="{9A3ED6D2-56B1-48A6-8AE6-98436E709CF6}">
      <dgm:prSet/>
      <dgm:spPr/>
      <dgm:t>
        <a:bodyPr/>
        <a:lstStyle/>
        <a:p>
          <a:pPr rtl="1"/>
          <a:endParaRPr lang="ar-EG"/>
        </a:p>
      </dgm:t>
    </dgm:pt>
    <dgm:pt modelId="{B46D3CD0-866D-4779-BCF6-09517CD422B6}" type="sibTrans" cxnId="{9A3ED6D2-56B1-48A6-8AE6-98436E709CF6}">
      <dgm:prSet/>
      <dgm:spPr/>
      <dgm:t>
        <a:bodyPr/>
        <a:lstStyle/>
        <a:p>
          <a:pPr rtl="1"/>
          <a:endParaRPr lang="ar-EG"/>
        </a:p>
      </dgm:t>
    </dgm:pt>
    <dgm:pt modelId="{48776103-FBEA-47EB-A111-6B8C056F9D36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1"/>
          <a:r>
            <a:rPr lang="en-US" dirty="0"/>
            <a:t>Lists</a:t>
          </a:r>
          <a:endParaRPr lang="ar-EG" dirty="0"/>
        </a:p>
      </dgm:t>
    </dgm:pt>
    <dgm:pt modelId="{B2600961-4101-4265-8BBF-98EC3FA8F9E4}" type="parTrans" cxnId="{A0BDC65D-1B28-4CEE-838E-CEF82DDDA7A6}">
      <dgm:prSet/>
      <dgm:spPr/>
      <dgm:t>
        <a:bodyPr/>
        <a:lstStyle/>
        <a:p>
          <a:pPr rtl="1"/>
          <a:endParaRPr lang="ar-EG"/>
        </a:p>
      </dgm:t>
    </dgm:pt>
    <dgm:pt modelId="{03E4502F-7837-4D57-9FBF-2C3B7789AE84}" type="sibTrans" cxnId="{A0BDC65D-1B28-4CEE-838E-CEF82DDDA7A6}">
      <dgm:prSet/>
      <dgm:spPr/>
      <dgm:t>
        <a:bodyPr/>
        <a:lstStyle/>
        <a:p>
          <a:pPr rtl="1"/>
          <a:endParaRPr lang="ar-EG"/>
        </a:p>
      </dgm:t>
    </dgm:pt>
    <dgm:pt modelId="{7F4FEC94-D8D1-4616-A00F-1A1F62F0E3B6}" type="pres">
      <dgm:prSet presAssocID="{64410620-1E1E-45E2-9281-F0A9D441340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9E3014-AB13-42A4-AA53-9DDCB5DB8B77}" type="pres">
      <dgm:prSet presAssocID="{F8B9B15A-70A8-4F3A-8AED-7F02CB495F9E}" presName="root" presStyleCnt="0"/>
      <dgm:spPr/>
    </dgm:pt>
    <dgm:pt modelId="{EC5B19C0-3FBA-437C-8FA4-D881880166DE}" type="pres">
      <dgm:prSet presAssocID="{F8B9B15A-70A8-4F3A-8AED-7F02CB495F9E}" presName="rootComposite" presStyleCnt="0"/>
      <dgm:spPr/>
    </dgm:pt>
    <dgm:pt modelId="{2DC8B5FC-5BA7-42E2-B257-952A041A15BA}" type="pres">
      <dgm:prSet presAssocID="{F8B9B15A-70A8-4F3A-8AED-7F02CB495F9E}" presName="rootText" presStyleLbl="node1" presStyleIdx="0" presStyleCnt="2" custLinFactNeighborX="-43380" custLinFactNeighborY="-32"/>
      <dgm:spPr/>
    </dgm:pt>
    <dgm:pt modelId="{9D9DA314-07B6-4290-B4BF-DB5A0AACCF56}" type="pres">
      <dgm:prSet presAssocID="{F8B9B15A-70A8-4F3A-8AED-7F02CB495F9E}" presName="rootConnector" presStyleLbl="node1" presStyleIdx="0" presStyleCnt="2"/>
      <dgm:spPr/>
    </dgm:pt>
    <dgm:pt modelId="{80D65275-A181-4842-9F91-3D39B89990CF}" type="pres">
      <dgm:prSet presAssocID="{F8B9B15A-70A8-4F3A-8AED-7F02CB495F9E}" presName="childShape" presStyleCnt="0"/>
      <dgm:spPr/>
    </dgm:pt>
    <dgm:pt modelId="{853E2682-3CE7-4689-8E2F-BCF2E38E8540}" type="pres">
      <dgm:prSet presAssocID="{028236D4-2FD3-4C9A-9D16-94D96E26BC4F}" presName="Name13" presStyleLbl="parChTrans1D2" presStyleIdx="0" presStyleCnt="5"/>
      <dgm:spPr/>
    </dgm:pt>
    <dgm:pt modelId="{A7DE4951-8582-4299-B9F6-7ABF38AFCDAA}" type="pres">
      <dgm:prSet presAssocID="{D5584AEF-D497-400C-AC91-DA0C03C75FB0}" presName="childText" presStyleLbl="bgAcc1" presStyleIdx="0" presStyleCnt="5" custLinFactNeighborX="-51390">
        <dgm:presLayoutVars>
          <dgm:bulletEnabled val="1"/>
        </dgm:presLayoutVars>
      </dgm:prSet>
      <dgm:spPr/>
    </dgm:pt>
    <dgm:pt modelId="{7FD3F67F-4A87-4B04-9A1A-230EC096FB2F}" type="pres">
      <dgm:prSet presAssocID="{1BDD889C-F532-4DD8-9BA9-67F9C91C8403}" presName="Name13" presStyleLbl="parChTrans1D2" presStyleIdx="1" presStyleCnt="5"/>
      <dgm:spPr/>
    </dgm:pt>
    <dgm:pt modelId="{BA8D49F8-B354-458B-BF02-F258210BF5A4}" type="pres">
      <dgm:prSet presAssocID="{DA640B50-B4CC-412E-9463-E31CAB9345B9}" presName="childText" presStyleLbl="bgAcc1" presStyleIdx="1" presStyleCnt="5" custLinFactNeighborX="-51390">
        <dgm:presLayoutVars>
          <dgm:bulletEnabled val="1"/>
        </dgm:presLayoutVars>
      </dgm:prSet>
      <dgm:spPr/>
    </dgm:pt>
    <dgm:pt modelId="{9B5C5EEA-CBDC-44D3-998F-7F4E020622BA}" type="pres">
      <dgm:prSet presAssocID="{B2600961-4101-4265-8BBF-98EC3FA8F9E4}" presName="Name13" presStyleLbl="parChTrans1D2" presStyleIdx="2" presStyleCnt="5"/>
      <dgm:spPr/>
    </dgm:pt>
    <dgm:pt modelId="{806C8939-270F-43F9-A5AC-2B48A4301D96}" type="pres">
      <dgm:prSet presAssocID="{48776103-FBEA-47EB-A111-6B8C056F9D36}" presName="childText" presStyleLbl="bgAcc1" presStyleIdx="2" presStyleCnt="5" custLinFactNeighborX="-51390">
        <dgm:presLayoutVars>
          <dgm:bulletEnabled val="1"/>
        </dgm:presLayoutVars>
      </dgm:prSet>
      <dgm:spPr/>
    </dgm:pt>
    <dgm:pt modelId="{46A0B3FE-6DA4-4389-B97D-29B9516FB182}" type="pres">
      <dgm:prSet presAssocID="{27B54CCA-EF52-4091-835D-DE451C61654A}" presName="root" presStyleCnt="0"/>
      <dgm:spPr/>
    </dgm:pt>
    <dgm:pt modelId="{1A09C50C-DE13-49C4-9A44-602BB7903EED}" type="pres">
      <dgm:prSet presAssocID="{27B54CCA-EF52-4091-835D-DE451C61654A}" presName="rootComposite" presStyleCnt="0"/>
      <dgm:spPr/>
    </dgm:pt>
    <dgm:pt modelId="{31FF668A-1F59-4AC3-B528-87FCB977673F}" type="pres">
      <dgm:prSet presAssocID="{27B54CCA-EF52-4091-835D-DE451C61654A}" presName="rootText" presStyleLbl="node1" presStyleIdx="1" presStyleCnt="2"/>
      <dgm:spPr/>
    </dgm:pt>
    <dgm:pt modelId="{77F517D3-767D-4B2B-9720-2EF520C86DDE}" type="pres">
      <dgm:prSet presAssocID="{27B54CCA-EF52-4091-835D-DE451C61654A}" presName="rootConnector" presStyleLbl="node1" presStyleIdx="1" presStyleCnt="2"/>
      <dgm:spPr/>
    </dgm:pt>
    <dgm:pt modelId="{81A650AB-067A-4B9F-B42A-911D7243F462}" type="pres">
      <dgm:prSet presAssocID="{27B54CCA-EF52-4091-835D-DE451C61654A}" presName="childShape" presStyleCnt="0"/>
      <dgm:spPr/>
    </dgm:pt>
    <dgm:pt modelId="{80CFDEBF-5E52-4471-B5ED-E637A78B165B}" type="pres">
      <dgm:prSet presAssocID="{2789D74E-0D8C-41AA-A4D8-96AF5C7A09B1}" presName="Name13" presStyleLbl="parChTrans1D2" presStyleIdx="3" presStyleCnt="5"/>
      <dgm:spPr/>
    </dgm:pt>
    <dgm:pt modelId="{0CFC11EF-25E2-433C-BAE2-0543901D19DD}" type="pres">
      <dgm:prSet presAssocID="{BFF391B8-3F9C-46D3-A3D4-3149D1FD6581}" presName="childText" presStyleLbl="bgAcc1" presStyleIdx="3" presStyleCnt="5">
        <dgm:presLayoutVars>
          <dgm:bulletEnabled val="1"/>
        </dgm:presLayoutVars>
      </dgm:prSet>
      <dgm:spPr/>
    </dgm:pt>
    <dgm:pt modelId="{A7DF2330-AF1D-4935-ABA9-2113DD9DA713}" type="pres">
      <dgm:prSet presAssocID="{1D09553F-1216-43C0-AFD5-A535B2658F5D}" presName="Name13" presStyleLbl="parChTrans1D2" presStyleIdx="4" presStyleCnt="5"/>
      <dgm:spPr/>
    </dgm:pt>
    <dgm:pt modelId="{F7C481E7-1650-41D6-9E26-F5D7574212B8}" type="pres">
      <dgm:prSet presAssocID="{F71F14C2-C139-4E72-9EB6-577D1B3388C9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D4979416-052C-46E7-8FF1-0F5F7CD09C99}" srcId="{64410620-1E1E-45E2-9281-F0A9D441340C}" destId="{27B54CCA-EF52-4091-835D-DE451C61654A}" srcOrd="1" destOrd="0" parTransId="{38A00714-0CF7-423A-9D19-2D6C6178BB22}" sibTransId="{CF8DC7CB-8D9E-4059-893A-B05B726F3F9E}"/>
    <dgm:cxn modelId="{54BE081B-575D-4C6D-B1DE-5D5B0BC09414}" type="presOf" srcId="{64410620-1E1E-45E2-9281-F0A9D441340C}" destId="{7F4FEC94-D8D1-4616-A00F-1A1F62F0E3B6}" srcOrd="0" destOrd="0" presId="urn:microsoft.com/office/officeart/2005/8/layout/hierarchy3"/>
    <dgm:cxn modelId="{CBBB5B24-794D-4065-B374-D111A7EA36AD}" type="presOf" srcId="{028236D4-2FD3-4C9A-9D16-94D96E26BC4F}" destId="{853E2682-3CE7-4689-8E2F-BCF2E38E8540}" srcOrd="0" destOrd="0" presId="urn:microsoft.com/office/officeart/2005/8/layout/hierarchy3"/>
    <dgm:cxn modelId="{F5D22628-6968-49F6-91C8-EB6D2B75F007}" type="presOf" srcId="{B2600961-4101-4265-8BBF-98EC3FA8F9E4}" destId="{9B5C5EEA-CBDC-44D3-998F-7F4E020622BA}" srcOrd="0" destOrd="0" presId="urn:microsoft.com/office/officeart/2005/8/layout/hierarchy3"/>
    <dgm:cxn modelId="{A0BDC65D-1B28-4CEE-838E-CEF82DDDA7A6}" srcId="{F8B9B15A-70A8-4F3A-8AED-7F02CB495F9E}" destId="{48776103-FBEA-47EB-A111-6B8C056F9D36}" srcOrd="2" destOrd="0" parTransId="{B2600961-4101-4265-8BBF-98EC3FA8F9E4}" sibTransId="{03E4502F-7837-4D57-9FBF-2C3B7789AE84}"/>
    <dgm:cxn modelId="{D906EF64-698C-4429-BADB-30CC8F5AB001}" srcId="{F8B9B15A-70A8-4F3A-8AED-7F02CB495F9E}" destId="{DA640B50-B4CC-412E-9463-E31CAB9345B9}" srcOrd="1" destOrd="0" parTransId="{1BDD889C-F532-4DD8-9BA9-67F9C91C8403}" sibTransId="{1A4C21C1-1BD9-4AEC-9579-CADB51133DF2}"/>
    <dgm:cxn modelId="{67ED3748-D224-4EAC-9B23-E61DF745D243}" type="presOf" srcId="{F8B9B15A-70A8-4F3A-8AED-7F02CB495F9E}" destId="{9D9DA314-07B6-4290-B4BF-DB5A0AACCF56}" srcOrd="1" destOrd="0" presId="urn:microsoft.com/office/officeart/2005/8/layout/hierarchy3"/>
    <dgm:cxn modelId="{06E39975-7383-495C-8AAF-33B8773F0D4C}" srcId="{27B54CCA-EF52-4091-835D-DE451C61654A}" destId="{BFF391B8-3F9C-46D3-A3D4-3149D1FD6581}" srcOrd="0" destOrd="0" parTransId="{2789D74E-0D8C-41AA-A4D8-96AF5C7A09B1}" sibTransId="{650CEDF1-70AB-4507-B38F-B17CC7B80B06}"/>
    <dgm:cxn modelId="{601C8678-7A75-4BBC-A2AB-86FAFB4F1895}" type="presOf" srcId="{27B54CCA-EF52-4091-835D-DE451C61654A}" destId="{77F517D3-767D-4B2B-9720-2EF520C86DDE}" srcOrd="1" destOrd="0" presId="urn:microsoft.com/office/officeart/2005/8/layout/hierarchy3"/>
    <dgm:cxn modelId="{F0C20294-CC70-46B5-B745-28FA7766160B}" type="presOf" srcId="{D5584AEF-D497-400C-AC91-DA0C03C75FB0}" destId="{A7DE4951-8582-4299-B9F6-7ABF38AFCDAA}" srcOrd="0" destOrd="0" presId="urn:microsoft.com/office/officeart/2005/8/layout/hierarchy3"/>
    <dgm:cxn modelId="{53FE8A96-53C0-44F7-BED9-410DA9DE6C54}" type="presOf" srcId="{DA640B50-B4CC-412E-9463-E31CAB9345B9}" destId="{BA8D49F8-B354-458B-BF02-F258210BF5A4}" srcOrd="0" destOrd="0" presId="urn:microsoft.com/office/officeart/2005/8/layout/hierarchy3"/>
    <dgm:cxn modelId="{5D2808A3-84B4-4EF9-B203-C39ADF62C882}" type="presOf" srcId="{48776103-FBEA-47EB-A111-6B8C056F9D36}" destId="{806C8939-270F-43F9-A5AC-2B48A4301D96}" srcOrd="0" destOrd="0" presId="urn:microsoft.com/office/officeart/2005/8/layout/hierarchy3"/>
    <dgm:cxn modelId="{0A6520B8-6D8C-4F46-83F1-91ED1A1CDCD8}" type="presOf" srcId="{BFF391B8-3F9C-46D3-A3D4-3149D1FD6581}" destId="{0CFC11EF-25E2-433C-BAE2-0543901D19DD}" srcOrd="0" destOrd="0" presId="urn:microsoft.com/office/officeart/2005/8/layout/hierarchy3"/>
    <dgm:cxn modelId="{CCD3E6BF-4A86-4898-97DF-525794845337}" type="presOf" srcId="{F8B9B15A-70A8-4F3A-8AED-7F02CB495F9E}" destId="{2DC8B5FC-5BA7-42E2-B257-952A041A15BA}" srcOrd="0" destOrd="0" presId="urn:microsoft.com/office/officeart/2005/8/layout/hierarchy3"/>
    <dgm:cxn modelId="{D7C01AC9-31C5-4063-85E4-EBCEEC7A66B5}" srcId="{64410620-1E1E-45E2-9281-F0A9D441340C}" destId="{F8B9B15A-70A8-4F3A-8AED-7F02CB495F9E}" srcOrd="0" destOrd="0" parTransId="{787A3798-E3E6-464A-BDE7-B8F2205C6A5A}" sibTransId="{7140AB3B-9B3D-467A-B50E-085411F366B6}"/>
    <dgm:cxn modelId="{BFD6B9CA-B6DD-46BB-A5B8-0CD17BB08250}" type="presOf" srcId="{F71F14C2-C139-4E72-9EB6-577D1B3388C9}" destId="{F7C481E7-1650-41D6-9E26-F5D7574212B8}" srcOrd="0" destOrd="0" presId="urn:microsoft.com/office/officeart/2005/8/layout/hierarchy3"/>
    <dgm:cxn modelId="{5FDB02CC-F498-43EA-9BFA-A39E8876B4BD}" srcId="{F8B9B15A-70A8-4F3A-8AED-7F02CB495F9E}" destId="{D5584AEF-D497-400C-AC91-DA0C03C75FB0}" srcOrd="0" destOrd="0" parTransId="{028236D4-2FD3-4C9A-9D16-94D96E26BC4F}" sibTransId="{5A2E3491-7E2C-432F-A81E-1A5F73BB4C39}"/>
    <dgm:cxn modelId="{9F23BAD0-3BE8-4200-9DD4-235BE7C66C71}" type="presOf" srcId="{2789D74E-0D8C-41AA-A4D8-96AF5C7A09B1}" destId="{80CFDEBF-5E52-4471-B5ED-E637A78B165B}" srcOrd="0" destOrd="0" presId="urn:microsoft.com/office/officeart/2005/8/layout/hierarchy3"/>
    <dgm:cxn modelId="{9A3ED6D2-56B1-48A6-8AE6-98436E709CF6}" srcId="{27B54CCA-EF52-4091-835D-DE451C61654A}" destId="{F71F14C2-C139-4E72-9EB6-577D1B3388C9}" srcOrd="1" destOrd="0" parTransId="{1D09553F-1216-43C0-AFD5-A535B2658F5D}" sibTransId="{B46D3CD0-866D-4779-BCF6-09517CD422B6}"/>
    <dgm:cxn modelId="{7CB723E8-FC5D-4D33-9C69-7459C610BE0F}" type="presOf" srcId="{1BDD889C-F532-4DD8-9BA9-67F9C91C8403}" destId="{7FD3F67F-4A87-4B04-9A1A-230EC096FB2F}" srcOrd="0" destOrd="0" presId="urn:microsoft.com/office/officeart/2005/8/layout/hierarchy3"/>
    <dgm:cxn modelId="{675D6CEC-A4DF-46FA-AAA8-B2D5653D2DBA}" type="presOf" srcId="{1D09553F-1216-43C0-AFD5-A535B2658F5D}" destId="{A7DF2330-AF1D-4935-ABA9-2113DD9DA713}" srcOrd="0" destOrd="0" presId="urn:microsoft.com/office/officeart/2005/8/layout/hierarchy3"/>
    <dgm:cxn modelId="{63B3AEF7-99B3-421E-81F6-D24AC259B148}" type="presOf" srcId="{27B54CCA-EF52-4091-835D-DE451C61654A}" destId="{31FF668A-1F59-4AC3-B528-87FCB977673F}" srcOrd="0" destOrd="0" presId="urn:microsoft.com/office/officeart/2005/8/layout/hierarchy3"/>
    <dgm:cxn modelId="{1A0C4756-5F7A-466C-9CD4-E98C53E53614}" type="presParOf" srcId="{7F4FEC94-D8D1-4616-A00F-1A1F62F0E3B6}" destId="{049E3014-AB13-42A4-AA53-9DDCB5DB8B77}" srcOrd="0" destOrd="0" presId="urn:microsoft.com/office/officeart/2005/8/layout/hierarchy3"/>
    <dgm:cxn modelId="{78788C68-36AA-4F04-A58C-0AAFE1088479}" type="presParOf" srcId="{049E3014-AB13-42A4-AA53-9DDCB5DB8B77}" destId="{EC5B19C0-3FBA-437C-8FA4-D881880166DE}" srcOrd="0" destOrd="0" presId="urn:microsoft.com/office/officeart/2005/8/layout/hierarchy3"/>
    <dgm:cxn modelId="{4E383757-2206-441C-881D-76CAED75572D}" type="presParOf" srcId="{EC5B19C0-3FBA-437C-8FA4-D881880166DE}" destId="{2DC8B5FC-5BA7-42E2-B257-952A041A15BA}" srcOrd="0" destOrd="0" presId="urn:microsoft.com/office/officeart/2005/8/layout/hierarchy3"/>
    <dgm:cxn modelId="{0E3AC5C8-3A1E-4FA5-A1BB-4A4E39DA2BBA}" type="presParOf" srcId="{EC5B19C0-3FBA-437C-8FA4-D881880166DE}" destId="{9D9DA314-07B6-4290-B4BF-DB5A0AACCF56}" srcOrd="1" destOrd="0" presId="urn:microsoft.com/office/officeart/2005/8/layout/hierarchy3"/>
    <dgm:cxn modelId="{DCB51D2A-11AD-4312-AC94-35F7A42D1EB0}" type="presParOf" srcId="{049E3014-AB13-42A4-AA53-9DDCB5DB8B77}" destId="{80D65275-A181-4842-9F91-3D39B89990CF}" srcOrd="1" destOrd="0" presId="urn:microsoft.com/office/officeart/2005/8/layout/hierarchy3"/>
    <dgm:cxn modelId="{7293DD05-6A1A-4CD7-90E6-FD58A5733951}" type="presParOf" srcId="{80D65275-A181-4842-9F91-3D39B89990CF}" destId="{853E2682-3CE7-4689-8E2F-BCF2E38E8540}" srcOrd="0" destOrd="0" presId="urn:microsoft.com/office/officeart/2005/8/layout/hierarchy3"/>
    <dgm:cxn modelId="{A0691DC1-B10E-4DFB-BADC-465BF2AC2238}" type="presParOf" srcId="{80D65275-A181-4842-9F91-3D39B89990CF}" destId="{A7DE4951-8582-4299-B9F6-7ABF38AFCDAA}" srcOrd="1" destOrd="0" presId="urn:microsoft.com/office/officeart/2005/8/layout/hierarchy3"/>
    <dgm:cxn modelId="{B6BE0A5B-F9DE-4FF3-BFFD-8B1DF907ADA8}" type="presParOf" srcId="{80D65275-A181-4842-9F91-3D39B89990CF}" destId="{7FD3F67F-4A87-4B04-9A1A-230EC096FB2F}" srcOrd="2" destOrd="0" presId="urn:microsoft.com/office/officeart/2005/8/layout/hierarchy3"/>
    <dgm:cxn modelId="{A2B1D681-C56D-4727-B8BE-A5E220241C0B}" type="presParOf" srcId="{80D65275-A181-4842-9F91-3D39B89990CF}" destId="{BA8D49F8-B354-458B-BF02-F258210BF5A4}" srcOrd="3" destOrd="0" presId="urn:microsoft.com/office/officeart/2005/8/layout/hierarchy3"/>
    <dgm:cxn modelId="{8BE07C7D-448F-4B43-BB14-3FCCB849B64A}" type="presParOf" srcId="{80D65275-A181-4842-9F91-3D39B89990CF}" destId="{9B5C5EEA-CBDC-44D3-998F-7F4E020622BA}" srcOrd="4" destOrd="0" presId="urn:microsoft.com/office/officeart/2005/8/layout/hierarchy3"/>
    <dgm:cxn modelId="{CD73C837-BEAF-40F7-A0EB-429CD033693D}" type="presParOf" srcId="{80D65275-A181-4842-9F91-3D39B89990CF}" destId="{806C8939-270F-43F9-A5AC-2B48A4301D96}" srcOrd="5" destOrd="0" presId="urn:microsoft.com/office/officeart/2005/8/layout/hierarchy3"/>
    <dgm:cxn modelId="{D05767EF-F1C9-4D37-BD42-68D0F53D8A34}" type="presParOf" srcId="{7F4FEC94-D8D1-4616-A00F-1A1F62F0E3B6}" destId="{46A0B3FE-6DA4-4389-B97D-29B9516FB182}" srcOrd="1" destOrd="0" presId="urn:microsoft.com/office/officeart/2005/8/layout/hierarchy3"/>
    <dgm:cxn modelId="{3C463CC2-7398-49EF-91D3-9F045A4EE248}" type="presParOf" srcId="{46A0B3FE-6DA4-4389-B97D-29B9516FB182}" destId="{1A09C50C-DE13-49C4-9A44-602BB7903EED}" srcOrd="0" destOrd="0" presId="urn:microsoft.com/office/officeart/2005/8/layout/hierarchy3"/>
    <dgm:cxn modelId="{1C80B7F9-3EF8-4DE3-992E-D13F8C4B7329}" type="presParOf" srcId="{1A09C50C-DE13-49C4-9A44-602BB7903EED}" destId="{31FF668A-1F59-4AC3-B528-87FCB977673F}" srcOrd="0" destOrd="0" presId="urn:microsoft.com/office/officeart/2005/8/layout/hierarchy3"/>
    <dgm:cxn modelId="{894E92D1-01FF-40E4-85B1-AA3CFBB54175}" type="presParOf" srcId="{1A09C50C-DE13-49C4-9A44-602BB7903EED}" destId="{77F517D3-767D-4B2B-9720-2EF520C86DDE}" srcOrd="1" destOrd="0" presId="urn:microsoft.com/office/officeart/2005/8/layout/hierarchy3"/>
    <dgm:cxn modelId="{8965B7EB-3368-4328-AD0A-55E3F7A82ED6}" type="presParOf" srcId="{46A0B3FE-6DA4-4389-B97D-29B9516FB182}" destId="{81A650AB-067A-4B9F-B42A-911D7243F462}" srcOrd="1" destOrd="0" presId="urn:microsoft.com/office/officeart/2005/8/layout/hierarchy3"/>
    <dgm:cxn modelId="{8BC2A607-D7E6-45AE-8A87-0F206F90C073}" type="presParOf" srcId="{81A650AB-067A-4B9F-B42A-911D7243F462}" destId="{80CFDEBF-5E52-4471-B5ED-E637A78B165B}" srcOrd="0" destOrd="0" presId="urn:microsoft.com/office/officeart/2005/8/layout/hierarchy3"/>
    <dgm:cxn modelId="{A247A9D5-5359-4DD3-B95D-9B3B7887960A}" type="presParOf" srcId="{81A650AB-067A-4B9F-B42A-911D7243F462}" destId="{0CFC11EF-25E2-433C-BAE2-0543901D19DD}" srcOrd="1" destOrd="0" presId="urn:microsoft.com/office/officeart/2005/8/layout/hierarchy3"/>
    <dgm:cxn modelId="{129DAB67-E261-4746-A68D-9589EB9526A9}" type="presParOf" srcId="{81A650AB-067A-4B9F-B42A-911D7243F462}" destId="{A7DF2330-AF1D-4935-ABA9-2113DD9DA713}" srcOrd="2" destOrd="0" presId="urn:microsoft.com/office/officeart/2005/8/layout/hierarchy3"/>
    <dgm:cxn modelId="{83411D80-CFAD-441F-9C7B-7528D012EF13}" type="presParOf" srcId="{81A650AB-067A-4B9F-B42A-911D7243F462}" destId="{F7C481E7-1650-41D6-9E26-F5D7574212B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8B5FC-5BA7-42E2-B257-952A041A15BA}">
      <dsp:nvSpPr>
        <dsp:cNvPr id="0" name=""/>
        <dsp:cNvSpPr/>
      </dsp:nvSpPr>
      <dsp:spPr>
        <a:xfrm>
          <a:off x="990605" y="0"/>
          <a:ext cx="1710928" cy="8554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Linear</a:t>
          </a:r>
          <a:endParaRPr lang="ar-EG" sz="2800" kern="1200" dirty="0"/>
        </a:p>
      </dsp:txBody>
      <dsp:txXfrm>
        <a:off x="1015661" y="25056"/>
        <a:ext cx="1660816" cy="805352"/>
      </dsp:txXfrm>
    </dsp:sp>
    <dsp:sp modelId="{853E2682-3CE7-4689-8E2F-BCF2E38E8540}">
      <dsp:nvSpPr>
        <dsp:cNvPr id="0" name=""/>
        <dsp:cNvSpPr/>
      </dsp:nvSpPr>
      <dsp:spPr>
        <a:xfrm>
          <a:off x="1161698" y="855464"/>
          <a:ext cx="209896" cy="641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870"/>
              </a:lnTo>
              <a:lnTo>
                <a:pt x="209896" y="6418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E4951-8582-4299-B9F6-7ABF38AFCDAA}">
      <dsp:nvSpPr>
        <dsp:cNvPr id="0" name=""/>
        <dsp:cNvSpPr/>
      </dsp:nvSpPr>
      <dsp:spPr>
        <a:xfrm>
          <a:off x="1371594" y="1069602"/>
          <a:ext cx="1368742" cy="855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Stacks</a:t>
          </a:r>
          <a:endParaRPr lang="ar-EG" sz="2900" kern="1200" dirty="0"/>
        </a:p>
      </dsp:txBody>
      <dsp:txXfrm>
        <a:off x="1396650" y="1094658"/>
        <a:ext cx="1318630" cy="805352"/>
      </dsp:txXfrm>
    </dsp:sp>
    <dsp:sp modelId="{7FD3F67F-4A87-4B04-9A1A-230EC096FB2F}">
      <dsp:nvSpPr>
        <dsp:cNvPr id="0" name=""/>
        <dsp:cNvSpPr/>
      </dsp:nvSpPr>
      <dsp:spPr>
        <a:xfrm>
          <a:off x="1161698" y="855464"/>
          <a:ext cx="209896" cy="1711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200"/>
              </a:lnTo>
              <a:lnTo>
                <a:pt x="209896" y="17112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D49F8-B354-458B-BF02-F258210BF5A4}">
      <dsp:nvSpPr>
        <dsp:cNvPr id="0" name=""/>
        <dsp:cNvSpPr/>
      </dsp:nvSpPr>
      <dsp:spPr>
        <a:xfrm>
          <a:off x="1371594" y="2138933"/>
          <a:ext cx="1368742" cy="855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Queues</a:t>
          </a:r>
          <a:endParaRPr lang="ar-EG" sz="2900" kern="1200" dirty="0"/>
        </a:p>
      </dsp:txBody>
      <dsp:txXfrm>
        <a:off x="1396650" y="2163989"/>
        <a:ext cx="1318630" cy="805352"/>
      </dsp:txXfrm>
    </dsp:sp>
    <dsp:sp modelId="{9B5C5EEA-CBDC-44D3-998F-7F4E020622BA}">
      <dsp:nvSpPr>
        <dsp:cNvPr id="0" name=""/>
        <dsp:cNvSpPr/>
      </dsp:nvSpPr>
      <dsp:spPr>
        <a:xfrm>
          <a:off x="1161698" y="855464"/>
          <a:ext cx="209896" cy="278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531"/>
              </a:lnTo>
              <a:lnTo>
                <a:pt x="209896" y="278053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8939-270F-43F9-A5AC-2B48A4301D96}">
      <dsp:nvSpPr>
        <dsp:cNvPr id="0" name=""/>
        <dsp:cNvSpPr/>
      </dsp:nvSpPr>
      <dsp:spPr>
        <a:xfrm>
          <a:off x="1371594" y="3208263"/>
          <a:ext cx="1368742" cy="855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Lists</a:t>
          </a:r>
          <a:endParaRPr lang="ar-EG" sz="2900" kern="1200" dirty="0"/>
        </a:p>
      </dsp:txBody>
      <dsp:txXfrm>
        <a:off x="1396650" y="3233319"/>
        <a:ext cx="1318630" cy="805352"/>
      </dsp:txXfrm>
    </dsp:sp>
    <dsp:sp modelId="{31FF668A-1F59-4AC3-B528-87FCB977673F}">
      <dsp:nvSpPr>
        <dsp:cNvPr id="0" name=""/>
        <dsp:cNvSpPr/>
      </dsp:nvSpPr>
      <dsp:spPr>
        <a:xfrm>
          <a:off x="3871466" y="272"/>
          <a:ext cx="1710928" cy="8554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Non-Linear</a:t>
          </a:r>
          <a:endParaRPr lang="ar-EG" sz="2800" kern="1200" dirty="0"/>
        </a:p>
      </dsp:txBody>
      <dsp:txXfrm>
        <a:off x="3896522" y="25328"/>
        <a:ext cx="1660816" cy="805352"/>
      </dsp:txXfrm>
    </dsp:sp>
    <dsp:sp modelId="{80CFDEBF-5E52-4471-B5ED-E637A78B165B}">
      <dsp:nvSpPr>
        <dsp:cNvPr id="0" name=""/>
        <dsp:cNvSpPr/>
      </dsp:nvSpPr>
      <dsp:spPr>
        <a:xfrm>
          <a:off x="4042558" y="855736"/>
          <a:ext cx="171092" cy="641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598"/>
              </a:lnTo>
              <a:lnTo>
                <a:pt x="171092" y="6415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C11EF-25E2-433C-BAE2-0543901D19DD}">
      <dsp:nvSpPr>
        <dsp:cNvPr id="0" name=""/>
        <dsp:cNvSpPr/>
      </dsp:nvSpPr>
      <dsp:spPr>
        <a:xfrm>
          <a:off x="4213651" y="1069602"/>
          <a:ext cx="1368742" cy="855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Trees</a:t>
          </a:r>
          <a:endParaRPr lang="ar-EG" sz="2900" kern="1200" dirty="0"/>
        </a:p>
      </dsp:txBody>
      <dsp:txXfrm>
        <a:off x="4238707" y="1094658"/>
        <a:ext cx="1318630" cy="805352"/>
      </dsp:txXfrm>
    </dsp:sp>
    <dsp:sp modelId="{A7DF2330-AF1D-4935-ABA9-2113DD9DA713}">
      <dsp:nvSpPr>
        <dsp:cNvPr id="0" name=""/>
        <dsp:cNvSpPr/>
      </dsp:nvSpPr>
      <dsp:spPr>
        <a:xfrm>
          <a:off x="4042558" y="855736"/>
          <a:ext cx="171092" cy="1710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928"/>
              </a:lnTo>
              <a:lnTo>
                <a:pt x="171092" y="171092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481E7-1650-41D6-9E26-F5D7574212B8}">
      <dsp:nvSpPr>
        <dsp:cNvPr id="0" name=""/>
        <dsp:cNvSpPr/>
      </dsp:nvSpPr>
      <dsp:spPr>
        <a:xfrm>
          <a:off x="4213651" y="2138933"/>
          <a:ext cx="1368742" cy="855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Graphs</a:t>
          </a:r>
          <a:endParaRPr lang="ar-EG" sz="2900" kern="1200" dirty="0"/>
        </a:p>
      </dsp:txBody>
      <dsp:txXfrm>
        <a:off x="4238707" y="2163989"/>
        <a:ext cx="1318630" cy="805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6B8D1-0668-4BAA-918C-4878E12FBC9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2A59C-F8F5-40C1-9657-7A87D4A7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Terminologies: https://www.gatevidyalay.com/tree-data-structure-tree-terminology/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2A59C-F8F5-40C1-9657-7A87D4A7A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9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In a tree with n number of nodes, there are exactly (n-1) number of edges.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2A59C-F8F5-40C1-9657-7A87D4A7A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A node’s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height is the number of edges to its most distant leaf node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A node’s 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depth is the number of edges back up to the root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So, the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root always has a depth of 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0 while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leaf nodes always have a height of 0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US" dirty="0"/>
          </a:p>
          <a:p>
            <a:endParaRPr lang="en-US" dirty="0"/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terms “level” and “depth” are used interchangeably.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2A59C-F8F5-40C1-9657-7A87D4A7A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left, root, right.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2A59C-F8F5-40C1-9657-7A87D4A7A6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root, left,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2A59C-F8F5-40C1-9657-7A87D4A7A6A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3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left, right,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2A59C-F8F5-40C1-9657-7A87D4A7A6A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F232-34BD-462D-BB3C-DFBA4F667E25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0715-F106-4AA6-9893-FC54314BF4FA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F4B3-3A46-4629-B68C-351A3CA709D6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5480-65BA-46CF-BC89-7023321641F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E2C3-E8FF-4CDC-9228-60CFEEA6C04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983-3867-4DF9-B00E-572A2A0D4D95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E3F1-5511-4376-B6FB-054AC258962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29C-8431-48CD-BB3B-8CE42EB83D7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EE0-F422-4B65-94F4-0A3E72CF8A1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BFB82ADB-7693-484B-B234-445F0F260707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43CB32-37FD-43AD-88E0-B09DC111CD1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768451B-DBB1-4B54-89DA-E2AB8289A009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ZrWt56deA8JZ2jmZ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Data Structures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Binary Search Trees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498925"/>
            <a:ext cx="6269347" cy="235907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Wedad Hussein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Systems Department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wedad.hussein@cis.asu.edu.eg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Hanan Hindy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Science Department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hanan.hindy@cis.asu.edu.eg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3029-A96E-46D7-96AC-D5D2B8EC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456F3F7-A37E-48DC-A9A0-68E8E54C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E242FC-3A9B-4293-A4C9-FFC4299D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binary tree is a tree in which no node can have more than two children.</a:t>
            </a:r>
          </a:p>
          <a:p>
            <a:endParaRPr lang="en-US" sz="2800" dirty="0"/>
          </a:p>
        </p:txBody>
      </p:sp>
      <p:pic>
        <p:nvPicPr>
          <p:cNvPr id="10" name="Picture 2" descr="C:\Users\Wedad\Desktop\CompleteBinary.jpg">
            <a:extLst>
              <a:ext uri="{FF2B5EF4-FFF2-40B4-BE49-F238E27FC236}">
                <a16:creationId xmlns:a16="http://schemas.microsoft.com/office/drawing/2014/main" id="{5772009D-8983-4D8F-9CF1-C02769B8C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4313" y="2705100"/>
            <a:ext cx="4406696" cy="3391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7957-1F61-4E5F-A202-227E371A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1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456F3F7-A37E-48DC-A9A0-68E8E54C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Expression Tree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E242FC-3A9B-4293-A4C9-FFC4299D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2084"/>
            <a:ext cx="10058400" cy="3760891"/>
          </a:xfrm>
        </p:spPr>
        <p:txBody>
          <a:bodyPr>
            <a:normAutofit/>
          </a:bodyPr>
          <a:lstStyle/>
          <a:p>
            <a:r>
              <a:rPr lang="en-US" sz="2800" dirty="0"/>
              <a:t>For the expression: (a*</a:t>
            </a:r>
            <a:r>
              <a:rPr lang="en-US" sz="2800" dirty="0" err="1"/>
              <a:t>b+c</a:t>
            </a:r>
            <a:r>
              <a:rPr lang="en-US" sz="2800" dirty="0"/>
              <a:t>*d) + (e*f*g) </a:t>
            </a:r>
            <a:endParaRPr lang="ar-EG" sz="2800" dirty="0"/>
          </a:p>
          <a:p>
            <a:endParaRPr lang="en-US" sz="2800" dirty="0"/>
          </a:p>
        </p:txBody>
      </p:sp>
      <p:pic>
        <p:nvPicPr>
          <p:cNvPr id="22" name="Picture 3" descr="C:\Users\Wedad\Desktop\Figure3-2.png">
            <a:extLst>
              <a:ext uri="{FF2B5EF4-FFF2-40B4-BE49-F238E27FC236}">
                <a16:creationId xmlns:a16="http://schemas.microsoft.com/office/drawing/2014/main" id="{9909B1E8-22B2-4E7C-8853-4F18F0A4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1701" y="2455564"/>
            <a:ext cx="63323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349C775-583E-4328-A66A-902852782A38}"/>
              </a:ext>
            </a:extLst>
          </p:cNvPr>
          <p:cNvSpPr txBox="1"/>
          <p:nvPr/>
        </p:nvSpPr>
        <p:spPr>
          <a:xfrm>
            <a:off x="7976096" y="2684164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b="1" dirty="0"/>
              <a:t>+</a:t>
            </a:r>
            <a:endParaRPr lang="ar-EG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66FAE-5FA9-44F6-BF50-01022E4B07D4}"/>
              </a:ext>
            </a:extLst>
          </p:cNvPr>
          <p:cNvSpPr txBox="1"/>
          <p:nvPr/>
        </p:nvSpPr>
        <p:spPr>
          <a:xfrm>
            <a:off x="6299696" y="3655654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b="1" dirty="0"/>
              <a:t>+</a:t>
            </a:r>
            <a:endParaRPr lang="ar-EG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D3736E-73FD-42CA-BA5C-6A204D0A093D}"/>
              </a:ext>
            </a:extLst>
          </p:cNvPr>
          <p:cNvSpPr txBox="1"/>
          <p:nvPr/>
        </p:nvSpPr>
        <p:spPr>
          <a:xfrm>
            <a:off x="4851896" y="5560654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b="1" dirty="0"/>
              <a:t>a</a:t>
            </a:r>
            <a:endParaRPr lang="ar-EG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F9CF98-D88B-4F9B-938D-3860E99C3A8E}"/>
              </a:ext>
            </a:extLst>
          </p:cNvPr>
          <p:cNvSpPr txBox="1"/>
          <p:nvPr/>
        </p:nvSpPr>
        <p:spPr>
          <a:xfrm>
            <a:off x="5690096" y="5549284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ar-EG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052A6E-7421-4B46-86AE-C8462ADC4377}"/>
              </a:ext>
            </a:extLst>
          </p:cNvPr>
          <p:cNvSpPr txBox="1"/>
          <p:nvPr/>
        </p:nvSpPr>
        <p:spPr>
          <a:xfrm>
            <a:off x="6665456" y="5534044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b="1" dirty="0"/>
              <a:t>c</a:t>
            </a:r>
            <a:endParaRPr lang="ar-EG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03BFB-5CE5-4A7E-8522-DAE91C6F2375}"/>
              </a:ext>
            </a:extLst>
          </p:cNvPr>
          <p:cNvSpPr txBox="1"/>
          <p:nvPr/>
        </p:nvSpPr>
        <p:spPr>
          <a:xfrm>
            <a:off x="7549376" y="5549284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b="1" dirty="0"/>
              <a:t>d</a:t>
            </a:r>
            <a:endParaRPr lang="ar-EG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5C5989-8EDF-4B80-82D4-844BD1993EF7}"/>
              </a:ext>
            </a:extLst>
          </p:cNvPr>
          <p:cNvSpPr txBox="1"/>
          <p:nvPr/>
        </p:nvSpPr>
        <p:spPr>
          <a:xfrm>
            <a:off x="8661896" y="5518804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b="1" dirty="0"/>
              <a:t>e</a:t>
            </a:r>
            <a:endParaRPr lang="ar-EG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F1CA7B-90BE-4E68-88B7-470EFB8EDFC2}"/>
              </a:ext>
            </a:extLst>
          </p:cNvPr>
          <p:cNvSpPr txBox="1"/>
          <p:nvPr/>
        </p:nvSpPr>
        <p:spPr>
          <a:xfrm>
            <a:off x="9545816" y="5534044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b="1" dirty="0"/>
              <a:t>f</a:t>
            </a:r>
            <a:endParaRPr lang="ar-EG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9632DF-25E8-45A8-9282-F33EF69B0585}"/>
              </a:ext>
            </a:extLst>
          </p:cNvPr>
          <p:cNvSpPr txBox="1"/>
          <p:nvPr/>
        </p:nvSpPr>
        <p:spPr>
          <a:xfrm>
            <a:off x="10277336" y="4619644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b="1" dirty="0"/>
              <a:t>g</a:t>
            </a:r>
            <a:endParaRPr lang="ar-EG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FB8D01-8612-42CC-A40B-534129BF598D}"/>
              </a:ext>
            </a:extLst>
          </p:cNvPr>
          <p:cNvSpPr txBox="1"/>
          <p:nvPr/>
        </p:nvSpPr>
        <p:spPr>
          <a:xfrm>
            <a:off x="7168376" y="4589164"/>
            <a:ext cx="228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*</a:t>
            </a:r>
            <a:endParaRPr lang="ar-EG" sz="2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CFB8AB-B4D2-4340-BBBB-28C073DC89A6}"/>
              </a:ext>
            </a:extLst>
          </p:cNvPr>
          <p:cNvSpPr txBox="1"/>
          <p:nvPr/>
        </p:nvSpPr>
        <p:spPr>
          <a:xfrm>
            <a:off x="5536946" y="4542944"/>
            <a:ext cx="228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*</a:t>
            </a:r>
            <a:endParaRPr lang="ar-EG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A16B2D-86E3-47E9-B5DE-C2A50CD6C8C1}"/>
              </a:ext>
            </a:extLst>
          </p:cNvPr>
          <p:cNvSpPr txBox="1"/>
          <p:nvPr/>
        </p:nvSpPr>
        <p:spPr>
          <a:xfrm>
            <a:off x="9195796" y="4557934"/>
            <a:ext cx="228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*</a:t>
            </a:r>
            <a:endParaRPr lang="ar-EG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1EE207-C9ED-4A10-A754-E6356EC20A68}"/>
              </a:ext>
            </a:extLst>
          </p:cNvPr>
          <p:cNvSpPr txBox="1"/>
          <p:nvPr/>
        </p:nvSpPr>
        <p:spPr>
          <a:xfrm>
            <a:off x="9759176" y="3583574"/>
            <a:ext cx="228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*</a:t>
            </a:r>
            <a:endParaRPr lang="ar-EG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3A936-227C-4082-8ED1-DEE750EE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95AA-0748-47F0-ACAC-C95EA2E8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27ED3-DE4D-4ABC-B312-B78B15677D7C}"/>
              </a:ext>
            </a:extLst>
          </p:cNvPr>
          <p:cNvSpPr/>
          <p:nvPr/>
        </p:nvSpPr>
        <p:spPr>
          <a:xfrm>
            <a:off x="9021336" y="286603"/>
            <a:ext cx="2899316" cy="36018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0" dirty="0">
                <a:solidFill>
                  <a:srgbClr val="212529"/>
                </a:solidFill>
                <a:effectLst/>
                <a:latin typeface="Crimson Text"/>
              </a:rPr>
              <a:t>Full Binary Tree</a:t>
            </a:r>
            <a:r>
              <a:rPr lang="en-US" sz="3200" b="0" i="0" dirty="0">
                <a:solidFill>
                  <a:srgbClr val="212529"/>
                </a:solidFill>
                <a:effectLst/>
                <a:latin typeface="Crimson Text"/>
              </a:rPr>
              <a:t> is a Binary Tree in which every node has 0 or 2 children.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D636A-BD51-4B85-BF21-D5175080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61" y="1445038"/>
            <a:ext cx="9608633" cy="54014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7ABC52-2CA7-4251-B844-C43EDDAD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8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95AA-0748-47F0-ACAC-C95EA2E8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27ED3-DE4D-4ABC-B312-B78B15677D7C}"/>
              </a:ext>
            </a:extLst>
          </p:cNvPr>
          <p:cNvSpPr/>
          <p:nvPr/>
        </p:nvSpPr>
        <p:spPr>
          <a:xfrm>
            <a:off x="9021336" y="1094873"/>
            <a:ext cx="2899316" cy="36018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r>
              <a:rPr lang="en-US" sz="3200" b="1" dirty="0">
                <a:solidFill>
                  <a:srgbClr val="212529"/>
                </a:solidFill>
                <a:latin typeface="Crimson Text"/>
              </a:rPr>
              <a:t>Complete Binary Tree </a:t>
            </a:r>
            <a:r>
              <a:rPr lang="en-US" sz="3200" dirty="0">
                <a:solidFill>
                  <a:srgbClr val="212529"/>
                </a:solidFill>
                <a:latin typeface="Crimson Text"/>
              </a:rPr>
              <a:t>has all levels completely filled with nodes except the last level and in the last level, all the nodes are as left side as possible.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D636A-BD51-4B85-BF21-D51750808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992" y="1456576"/>
            <a:ext cx="9608633" cy="54014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5C3BB8-7F2B-4BA0-9646-AE94F7C8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8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95AA-0748-47F0-ACAC-C95EA2E8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27ED3-DE4D-4ABC-B312-B78B15677D7C}"/>
              </a:ext>
            </a:extLst>
          </p:cNvPr>
          <p:cNvSpPr/>
          <p:nvPr/>
        </p:nvSpPr>
        <p:spPr>
          <a:xfrm>
            <a:off x="9021336" y="1094873"/>
            <a:ext cx="2899316" cy="36018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3200" dirty="0">
                <a:solidFill>
                  <a:srgbClr val="212529"/>
                </a:solidFill>
                <a:latin typeface="Crimson Text"/>
              </a:rPr>
            </a:br>
            <a:r>
              <a:rPr lang="en-US" sz="3200" b="1" dirty="0">
                <a:solidFill>
                  <a:srgbClr val="212529"/>
                </a:solidFill>
                <a:latin typeface="Crimson Text"/>
              </a:rPr>
              <a:t>Perfect Binary Tree </a:t>
            </a:r>
            <a:r>
              <a:rPr lang="en-US" sz="3200" dirty="0">
                <a:solidFill>
                  <a:srgbClr val="212529"/>
                </a:solidFill>
                <a:latin typeface="Crimson Text"/>
              </a:rPr>
              <a:t>is a Binary Tree in which all internal nodes have 2 children, and all the leaf nodes are at the same depth or same level.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D636A-BD51-4B85-BF21-D51750808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992" y="1456576"/>
            <a:ext cx="9608632" cy="54014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AFA43-8078-4980-9B9A-DE29980A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0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95AA-0748-47F0-ACAC-C95EA2E8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27ED3-DE4D-4ABC-B312-B78B15677D7C}"/>
              </a:ext>
            </a:extLst>
          </p:cNvPr>
          <p:cNvSpPr/>
          <p:nvPr/>
        </p:nvSpPr>
        <p:spPr>
          <a:xfrm>
            <a:off x="9021336" y="1094873"/>
            <a:ext cx="2899316" cy="36018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3200" dirty="0">
                <a:solidFill>
                  <a:srgbClr val="212529"/>
                </a:solidFill>
                <a:latin typeface="Crimson Text"/>
              </a:rPr>
            </a:br>
            <a:r>
              <a:rPr lang="en-US" sz="3200" b="1" dirty="0">
                <a:solidFill>
                  <a:srgbClr val="212529"/>
                </a:solidFill>
                <a:latin typeface="Crimson Text"/>
              </a:rPr>
              <a:t>Balanced Binary Tree </a:t>
            </a:r>
            <a:r>
              <a:rPr lang="en-US" sz="3200" dirty="0">
                <a:solidFill>
                  <a:srgbClr val="212529"/>
                </a:solidFill>
                <a:latin typeface="Crimson Text"/>
              </a:rPr>
              <a:t>is a Binary tree in which height of the left and the right sub-trees of every node may differ by at most 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D636A-BD51-4B85-BF21-D51750808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992" y="1456576"/>
            <a:ext cx="9608632" cy="54014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A14D0E-C567-45E0-A86B-55F7FCC0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1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95AA-0748-47F0-ACAC-C95EA2E8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1DCEB00-AA42-40FA-9B2A-D33BBEBA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36" y="1832610"/>
            <a:ext cx="10656887" cy="39963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162D2-5FA1-49AC-94BC-F79A328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3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6DF0C45-BB85-4142-BB11-3BC568FF92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8F1E7-A5FC-4352-99ED-9652477D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356711"/>
            <a:ext cx="10113645" cy="743682"/>
          </a:xfrm>
        </p:spPr>
        <p:txBody>
          <a:bodyPr/>
          <a:lstStyle/>
          <a:p>
            <a:pPr algn="ctr"/>
            <a:r>
              <a:rPr lang="en-US" sz="6600" dirty="0"/>
              <a:t>Binary Search Trees</a:t>
            </a:r>
          </a:p>
        </p:txBody>
      </p:sp>
      <p:pic>
        <p:nvPicPr>
          <p:cNvPr id="5" name="Picture 2" descr="C:\Users\Fatma\Desktop\Ontology.png">
            <a:extLst>
              <a:ext uri="{FF2B5EF4-FFF2-40B4-BE49-F238E27FC236}">
                <a16:creationId xmlns:a16="http://schemas.microsoft.com/office/drawing/2014/main" id="{BA83D9F0-A558-4895-8720-6871C1F7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9602" y="822969"/>
            <a:ext cx="4072793" cy="293241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3642-622A-45E2-9600-27741A4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2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39B8B2-97CA-4F2A-B68B-9221AC9C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430A3-E300-457F-BD3C-30B8B3A4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/>
              <a:t>An important application of binary trees is their use in searching.</a:t>
            </a:r>
          </a:p>
          <a:p>
            <a:pPr lvl="1"/>
            <a:r>
              <a:rPr lang="en-US" sz="2800" dirty="0"/>
              <a:t>The property that makes a binary tree into a binary search tree is that for every node X:</a:t>
            </a:r>
          </a:p>
          <a:p>
            <a:pPr lvl="2"/>
            <a:r>
              <a:rPr lang="en-US" sz="2800" dirty="0"/>
              <a:t>the values of all the items in its left subtree are </a:t>
            </a:r>
            <a:r>
              <a:rPr lang="en-US" sz="2800" b="1" dirty="0"/>
              <a:t>smaller</a:t>
            </a:r>
            <a:r>
              <a:rPr lang="en-US" sz="2800" dirty="0"/>
              <a:t> than the item in X.</a:t>
            </a:r>
          </a:p>
          <a:p>
            <a:pPr lvl="2"/>
            <a:r>
              <a:rPr lang="en-US" sz="2800" dirty="0"/>
              <a:t>and, the values of all the items in its right subtree are </a:t>
            </a:r>
            <a:r>
              <a:rPr lang="en-US" sz="2800" b="1" dirty="0"/>
              <a:t>larger</a:t>
            </a:r>
            <a:r>
              <a:rPr lang="en-US" sz="2800" dirty="0"/>
              <a:t> than the item in X.</a:t>
            </a:r>
          </a:p>
          <a:p>
            <a:pPr lvl="1"/>
            <a:r>
              <a:rPr lang="en-US" sz="2800" kern="0" dirty="0">
                <a:solidFill>
                  <a:schemeClr val="tx2">
                    <a:lumMod val="50000"/>
                  </a:schemeClr>
                </a:solidFill>
              </a:rPr>
              <a:t>The average running time of most operations is O(</a:t>
            </a:r>
            <a:r>
              <a:rPr lang="en-US" sz="2800" kern="0" dirty="0" err="1">
                <a:solidFill>
                  <a:schemeClr val="tx2">
                    <a:lumMod val="50000"/>
                  </a:schemeClr>
                </a:solidFill>
              </a:rPr>
              <a:t>logN</a:t>
            </a:r>
            <a:r>
              <a:rPr lang="en-US" sz="2800" kern="0" dirty="0">
                <a:solidFill>
                  <a:schemeClr val="tx2">
                    <a:lumMod val="50000"/>
                  </a:schemeClr>
                </a:solidFill>
              </a:rPr>
              <a:t>).</a:t>
            </a:r>
          </a:p>
          <a:p>
            <a:pPr lvl="2"/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B83AED-20D5-47CA-A786-E2D8D0D8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E47F-6104-4620-9E92-CB4D7789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055C-0340-4CF5-87BE-38F086CB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Wedad\Desktop\X6vkB.png">
            <a:extLst>
              <a:ext uri="{FF2B5EF4-FFF2-40B4-BE49-F238E27FC236}">
                <a16:creationId xmlns:a16="http://schemas.microsoft.com/office/drawing/2014/main" id="{3450002F-F93A-4B06-8A99-E5E60297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829646"/>
            <a:ext cx="5181600" cy="431800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6F930-A13C-4BF5-9DF1-3A8EAE0F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5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AD11-875C-4F08-A21C-29A9781B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93D3-FF81-4FBE-9ECC-2F247E58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Pointers &amp; Classes.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Array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Linked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Binary Search Trees 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Binary Search Trees II +STL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Hash Tables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3BA97-4DB0-4274-9EC1-C0B6F57EE5B5}"/>
              </a:ext>
            </a:extLst>
          </p:cNvPr>
          <p:cNvSpPr txBox="1"/>
          <p:nvPr/>
        </p:nvSpPr>
        <p:spPr>
          <a:xfrm>
            <a:off x="563880" y="2151746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46CB9BD1-36FE-414C-9450-5E2B4341C20F}"/>
              </a:ext>
            </a:extLst>
          </p:cNvPr>
          <p:cNvSpPr/>
          <p:nvPr/>
        </p:nvSpPr>
        <p:spPr bwMode="auto">
          <a:xfrm>
            <a:off x="640080" y="4528014"/>
            <a:ext cx="304800" cy="152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ar-EG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F0C6A-C954-4DD7-ACCD-F0750DD6FC6C}"/>
              </a:ext>
            </a:extLst>
          </p:cNvPr>
          <p:cNvSpPr txBox="1"/>
          <p:nvPr/>
        </p:nvSpPr>
        <p:spPr>
          <a:xfrm>
            <a:off x="563880" y="2546814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1A5A4-A06C-4279-9AD3-96073C22944D}"/>
              </a:ext>
            </a:extLst>
          </p:cNvPr>
          <p:cNvSpPr txBox="1"/>
          <p:nvPr/>
        </p:nvSpPr>
        <p:spPr>
          <a:xfrm>
            <a:off x="563880" y="3018082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6441F-0502-4453-A485-7ADFE9E5F49B}"/>
              </a:ext>
            </a:extLst>
          </p:cNvPr>
          <p:cNvSpPr txBox="1"/>
          <p:nvPr/>
        </p:nvSpPr>
        <p:spPr>
          <a:xfrm>
            <a:off x="563880" y="3461214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C11ED-ED4D-4352-8225-DDA3E3DC0E66}"/>
              </a:ext>
            </a:extLst>
          </p:cNvPr>
          <p:cNvSpPr txBox="1"/>
          <p:nvPr/>
        </p:nvSpPr>
        <p:spPr>
          <a:xfrm>
            <a:off x="563880" y="3914526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9A7A6-6AE1-4AD9-B05D-095A3DFE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6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3CB9-6D5F-4668-8C13-4B512DEC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a BST?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4AD7-C2E3-4DF5-A2FD-3F67D686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Wedad\Desktop\nodes-in-binary-search-tree.png">
            <a:extLst>
              <a:ext uri="{FF2B5EF4-FFF2-40B4-BE49-F238E27FC236}">
                <a16:creationId xmlns:a16="http://schemas.microsoft.com/office/drawing/2014/main" id="{0931D6BC-EFB7-4777-930A-095188FB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3611" y="2123441"/>
            <a:ext cx="4164177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6C74B-184D-4B5D-8BA4-8859B5267FCC}"/>
              </a:ext>
            </a:extLst>
          </p:cNvPr>
          <p:cNvSpPr txBox="1"/>
          <p:nvPr/>
        </p:nvSpPr>
        <p:spPr>
          <a:xfrm>
            <a:off x="3916174" y="2291081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6</a:t>
            </a:r>
            <a:endParaRPr lang="ar-EG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861D5-EF7B-40D3-AF81-738D0D5B43D7}"/>
              </a:ext>
            </a:extLst>
          </p:cNvPr>
          <p:cNvSpPr txBox="1"/>
          <p:nvPr/>
        </p:nvSpPr>
        <p:spPr>
          <a:xfrm>
            <a:off x="2682234" y="3181097"/>
            <a:ext cx="335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2</a:t>
            </a:r>
            <a:endParaRPr lang="ar-EG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FB204-8180-4B64-BC5D-1EA9040A06B7}"/>
              </a:ext>
            </a:extLst>
          </p:cNvPr>
          <p:cNvSpPr txBox="1"/>
          <p:nvPr/>
        </p:nvSpPr>
        <p:spPr>
          <a:xfrm>
            <a:off x="5166354" y="3165857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8</a:t>
            </a:r>
            <a:endParaRPr lang="ar-EG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F7C7B-A06A-44DF-866E-0BCA1BF7AACC}"/>
              </a:ext>
            </a:extLst>
          </p:cNvPr>
          <p:cNvSpPr txBox="1"/>
          <p:nvPr/>
        </p:nvSpPr>
        <p:spPr>
          <a:xfrm>
            <a:off x="1859274" y="4415537"/>
            <a:ext cx="3200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1</a:t>
            </a:r>
            <a:endParaRPr lang="ar-EG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8AE74-98EF-455A-A1FB-90D7D0616172}"/>
              </a:ext>
            </a:extLst>
          </p:cNvPr>
          <p:cNvSpPr txBox="1"/>
          <p:nvPr/>
        </p:nvSpPr>
        <p:spPr>
          <a:xfrm>
            <a:off x="3489954" y="4409441"/>
            <a:ext cx="335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4</a:t>
            </a:r>
            <a:endParaRPr lang="ar-EG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7059A-FA0E-4D6A-8856-5A0C2AA2D5DB}"/>
              </a:ext>
            </a:extLst>
          </p:cNvPr>
          <p:cNvSpPr txBox="1"/>
          <p:nvPr/>
        </p:nvSpPr>
        <p:spPr>
          <a:xfrm>
            <a:off x="4190994" y="5567681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7</a:t>
            </a:r>
            <a:endParaRPr lang="ar-EG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F2119-F6A8-4013-8BB5-1364ED6F663A}"/>
              </a:ext>
            </a:extLst>
          </p:cNvPr>
          <p:cNvSpPr txBox="1"/>
          <p:nvPr/>
        </p:nvSpPr>
        <p:spPr>
          <a:xfrm>
            <a:off x="2849874" y="5573777"/>
            <a:ext cx="3200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3</a:t>
            </a:r>
            <a:endParaRPr lang="ar-EG" sz="2800" b="1" dirty="0"/>
          </a:p>
        </p:txBody>
      </p:sp>
      <p:pic>
        <p:nvPicPr>
          <p:cNvPr id="12" name="Picture 4" descr="C:\Users\Wedad\Desktop\nodes-in-binary-search-tree.png">
            <a:extLst>
              <a:ext uri="{FF2B5EF4-FFF2-40B4-BE49-F238E27FC236}">
                <a16:creationId xmlns:a16="http://schemas.microsoft.com/office/drawing/2014/main" id="{879696C5-1744-4D95-BA03-946BE156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108201"/>
            <a:ext cx="4164177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6DE80C-02BF-4CD1-B4CC-F6FFFA713EB3}"/>
              </a:ext>
            </a:extLst>
          </p:cNvPr>
          <p:cNvSpPr txBox="1"/>
          <p:nvPr/>
        </p:nvSpPr>
        <p:spPr>
          <a:xfrm>
            <a:off x="8396990" y="2260851"/>
            <a:ext cx="2913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6</a:t>
            </a:r>
            <a:endParaRPr lang="ar-EG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DB61B-8A15-438A-92F7-E0167A6FAAA6}"/>
              </a:ext>
            </a:extLst>
          </p:cNvPr>
          <p:cNvSpPr txBox="1"/>
          <p:nvPr/>
        </p:nvSpPr>
        <p:spPr>
          <a:xfrm>
            <a:off x="7164623" y="3165857"/>
            <a:ext cx="335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2</a:t>
            </a:r>
            <a:endParaRPr lang="ar-EG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D0224-DB65-45C6-94B7-5E7310B13D12}"/>
              </a:ext>
            </a:extLst>
          </p:cNvPr>
          <p:cNvSpPr txBox="1"/>
          <p:nvPr/>
        </p:nvSpPr>
        <p:spPr>
          <a:xfrm>
            <a:off x="9648743" y="3150617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8</a:t>
            </a:r>
            <a:endParaRPr lang="ar-EG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4A624-5B73-45B4-B31A-922A1E588F61}"/>
              </a:ext>
            </a:extLst>
          </p:cNvPr>
          <p:cNvSpPr txBox="1"/>
          <p:nvPr/>
        </p:nvSpPr>
        <p:spPr>
          <a:xfrm>
            <a:off x="6341663" y="4400297"/>
            <a:ext cx="3200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1</a:t>
            </a:r>
            <a:endParaRPr lang="ar-EG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43ECB-586B-4B9A-8D51-3C89777A2DD0}"/>
              </a:ext>
            </a:extLst>
          </p:cNvPr>
          <p:cNvSpPr txBox="1"/>
          <p:nvPr/>
        </p:nvSpPr>
        <p:spPr>
          <a:xfrm>
            <a:off x="7972343" y="4394201"/>
            <a:ext cx="335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4</a:t>
            </a:r>
            <a:endParaRPr lang="ar-EG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A3198F-D15D-4D15-8639-240C456F27DE}"/>
              </a:ext>
            </a:extLst>
          </p:cNvPr>
          <p:cNvSpPr txBox="1"/>
          <p:nvPr/>
        </p:nvSpPr>
        <p:spPr>
          <a:xfrm>
            <a:off x="8612423" y="5552441"/>
            <a:ext cx="381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7</a:t>
            </a:r>
            <a:endParaRPr lang="ar-EG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BF1142-F73E-4DDE-B4C4-5303A38CFBA8}"/>
              </a:ext>
            </a:extLst>
          </p:cNvPr>
          <p:cNvSpPr txBox="1"/>
          <p:nvPr/>
        </p:nvSpPr>
        <p:spPr>
          <a:xfrm>
            <a:off x="7332263" y="5558537"/>
            <a:ext cx="3200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 anchorCtr="0">
            <a:spAutoFit/>
          </a:bodyPr>
          <a:lstStyle/>
          <a:p>
            <a:r>
              <a:rPr lang="en-US" sz="2800" b="1" dirty="0"/>
              <a:t>3</a:t>
            </a:r>
            <a:endParaRPr lang="ar-EG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A9940-F8E7-43C8-9551-AE81792FB9C3}"/>
              </a:ext>
            </a:extLst>
          </p:cNvPr>
          <p:cNvSpPr txBox="1"/>
          <p:nvPr/>
        </p:nvSpPr>
        <p:spPr>
          <a:xfrm>
            <a:off x="8336274" y="4958081"/>
            <a:ext cx="1066800" cy="121920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noAutofit/>
          </a:bodyPr>
          <a:lstStyle/>
          <a:p>
            <a:endParaRPr lang="ar-E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4ABCD-8721-422C-BB6B-541B8D2B6E09}"/>
              </a:ext>
            </a:extLst>
          </p:cNvPr>
          <p:cNvSpPr txBox="1"/>
          <p:nvPr/>
        </p:nvSpPr>
        <p:spPr>
          <a:xfrm>
            <a:off x="3047994" y="1513841"/>
            <a:ext cx="114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(1)</a:t>
            </a:r>
            <a:endParaRPr lang="ar-EG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7C3655-5312-4980-AC90-59AA3B72D43C}"/>
              </a:ext>
            </a:extLst>
          </p:cNvPr>
          <p:cNvSpPr txBox="1"/>
          <p:nvPr/>
        </p:nvSpPr>
        <p:spPr>
          <a:xfrm>
            <a:off x="7696194" y="1513841"/>
            <a:ext cx="1143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(2)</a:t>
            </a:r>
            <a:endParaRPr lang="ar-EG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Multiply 27">
            <a:extLst>
              <a:ext uri="{FF2B5EF4-FFF2-40B4-BE49-F238E27FC236}">
                <a16:creationId xmlns:a16="http://schemas.microsoft.com/office/drawing/2014/main" id="{C9B57063-FF67-4C2E-9435-D17A24233B48}"/>
              </a:ext>
            </a:extLst>
          </p:cNvPr>
          <p:cNvSpPr/>
          <p:nvPr/>
        </p:nvSpPr>
        <p:spPr bwMode="auto">
          <a:xfrm>
            <a:off x="4190994" y="5323841"/>
            <a:ext cx="685800" cy="990600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ar-EG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4" name="Left Arrow 28">
            <a:extLst>
              <a:ext uri="{FF2B5EF4-FFF2-40B4-BE49-F238E27FC236}">
                <a16:creationId xmlns:a16="http://schemas.microsoft.com/office/drawing/2014/main" id="{F2DA0EA7-8820-4802-A80B-3004CB678040}"/>
              </a:ext>
            </a:extLst>
          </p:cNvPr>
          <p:cNvSpPr/>
          <p:nvPr/>
        </p:nvSpPr>
        <p:spPr bwMode="auto">
          <a:xfrm rot="19201197">
            <a:off x="8991594" y="1593886"/>
            <a:ext cx="838200" cy="381000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ar-EG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8525FBD-5C30-4055-B7F1-C04FEAD4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6DF0C45-BB85-4142-BB11-3BC568FF92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8F1E7-A5FC-4352-99ED-9652477D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5" y="5663190"/>
            <a:ext cx="10113645" cy="743682"/>
          </a:xfrm>
        </p:spPr>
        <p:txBody>
          <a:bodyPr/>
          <a:lstStyle/>
          <a:p>
            <a:pPr algn="ctr"/>
            <a:r>
              <a:rPr lang="en-US" sz="6600" dirty="0"/>
              <a:t>Binary Search Trees</a:t>
            </a:r>
            <a:br>
              <a:rPr lang="en-US" sz="6600" dirty="0"/>
            </a:br>
            <a:r>
              <a:rPr lang="en-US" sz="6600" dirty="0"/>
              <a:t>Implementation</a:t>
            </a:r>
          </a:p>
        </p:txBody>
      </p:sp>
      <p:pic>
        <p:nvPicPr>
          <p:cNvPr id="5" name="Picture 2" descr="C:\Users\Fatma\Desktop\Ontology.png">
            <a:extLst>
              <a:ext uri="{FF2B5EF4-FFF2-40B4-BE49-F238E27FC236}">
                <a16:creationId xmlns:a16="http://schemas.microsoft.com/office/drawing/2014/main" id="{BA83D9F0-A558-4895-8720-6871C1F7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9602" y="822969"/>
            <a:ext cx="4072793" cy="293241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4BD57-075E-4B3A-B299-B5678DB2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CB9E-25F1-4D8E-B7E8-1D3432FC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320C40-6EF0-478B-B2ED-9E2DF8981719}"/>
              </a:ext>
            </a:extLst>
          </p:cNvPr>
          <p:cNvSpPr txBox="1">
            <a:spLocks/>
          </p:cNvSpPr>
          <p:nvPr/>
        </p:nvSpPr>
        <p:spPr>
          <a:xfrm>
            <a:off x="1097280" y="2007559"/>
            <a:ext cx="4800600" cy="3962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GB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T&gt;</a:t>
            </a:r>
          </a:p>
          <a:p>
            <a:pPr>
              <a:spcBef>
                <a:spcPts val="0"/>
              </a:spcBef>
            </a:pPr>
            <a:r>
              <a:rPr lang="en-GB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Node</a:t>
            </a:r>
          </a:p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 value;</a:t>
            </a:r>
          </a:p>
          <a:p>
            <a:pPr>
              <a:spcBef>
                <a:spcPts val="0"/>
              </a:spcBef>
            </a:pPr>
            <a:r>
              <a:rPr lang="en-GB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Node&lt;T&gt; *left;</a:t>
            </a:r>
          </a:p>
          <a:p>
            <a:pPr>
              <a:spcBef>
                <a:spcPts val="0"/>
              </a:spcBef>
            </a:pPr>
            <a:r>
              <a:rPr lang="en-GB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Node&lt;T&gt; *right;</a:t>
            </a:r>
          </a:p>
          <a:p>
            <a:pPr>
              <a:spcBef>
                <a:spcPts val="0"/>
              </a:spcBef>
            </a:pPr>
            <a:r>
              <a:rPr lang="en-GB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816DC-6495-4053-B00C-12B9F0070A84}"/>
              </a:ext>
            </a:extLst>
          </p:cNvPr>
          <p:cNvSpPr/>
          <p:nvPr/>
        </p:nvSpPr>
        <p:spPr bwMode="auto">
          <a:xfrm>
            <a:off x="7512205" y="3224561"/>
            <a:ext cx="24384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</a:rPr>
              <a:t>Value</a:t>
            </a:r>
            <a:endParaRPr lang="ar-EG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ADD05-0B1D-4933-A7BE-19822BF7FE1B}"/>
              </a:ext>
            </a:extLst>
          </p:cNvPr>
          <p:cNvSpPr/>
          <p:nvPr/>
        </p:nvSpPr>
        <p:spPr bwMode="auto">
          <a:xfrm>
            <a:off x="7512205" y="3834161"/>
            <a:ext cx="1219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Left</a:t>
            </a:r>
            <a:endParaRPr lang="ar-EG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20E28-91F0-4462-BA3D-9B98ED66E928}"/>
              </a:ext>
            </a:extLst>
          </p:cNvPr>
          <p:cNvSpPr/>
          <p:nvPr/>
        </p:nvSpPr>
        <p:spPr bwMode="auto">
          <a:xfrm>
            <a:off x="8731405" y="3834161"/>
            <a:ext cx="1219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Right</a:t>
            </a:r>
            <a:endParaRPr lang="ar-EG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193B33-94BC-4A33-B822-C487B474491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588405" y="4443761"/>
            <a:ext cx="457200" cy="4572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8F7C1-436A-4C3F-9041-A9E14F31D670}"/>
              </a:ext>
            </a:extLst>
          </p:cNvPr>
          <p:cNvCxnSpPr>
            <a:cxnSpLocks/>
          </p:cNvCxnSpPr>
          <p:nvPr/>
        </p:nvCxnSpPr>
        <p:spPr bwMode="auto">
          <a:xfrm>
            <a:off x="9341005" y="4443761"/>
            <a:ext cx="533400" cy="4572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C46FEC-7BA7-45CF-A4A6-8CC8E430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9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D757-E97D-460A-AAE0-47BE390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C995-F410-46D3-BAB1-218E8DD0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Contains(value):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/>
              <a:t>returns true if “value” exists in the tree.</a:t>
            </a:r>
          </a:p>
          <a:p>
            <a:pPr marL="225425" indent="-225425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Insert(value): </a:t>
            </a:r>
            <a:r>
              <a:rPr lang="en-US" sz="3200" dirty="0"/>
              <a:t>adds a value to the tree.</a:t>
            </a:r>
          </a:p>
          <a:p>
            <a:pPr marL="225425" indent="-225425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Traverse:</a:t>
            </a:r>
            <a:r>
              <a:rPr lang="en-US" sz="3200" dirty="0"/>
              <a:t> (display)  displays all nodes in the tree.</a:t>
            </a:r>
          </a:p>
          <a:p>
            <a:pPr marL="225425" indent="-225425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Remove(value): </a:t>
            </a:r>
            <a:r>
              <a:rPr lang="en-US" sz="3200" dirty="0"/>
              <a:t>deletes a node from the tree.</a:t>
            </a:r>
          </a:p>
          <a:p>
            <a:endParaRPr lang="en-US" sz="3200" dirty="0"/>
          </a:p>
          <a:p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C456EF-54DF-4DDD-B034-8A71CDD34458}"/>
              </a:ext>
            </a:extLst>
          </p:cNvPr>
          <p:cNvSpPr/>
          <p:nvPr/>
        </p:nvSpPr>
        <p:spPr>
          <a:xfrm>
            <a:off x="1097279" y="2108200"/>
            <a:ext cx="10058399" cy="2073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D741-86F3-45DF-AB2D-59E503E9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3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6A2-9E8C-4129-AFE0-7632BB729B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663" y="319248"/>
            <a:ext cx="10058400" cy="1449387"/>
          </a:xfrm>
        </p:spPr>
        <p:txBody>
          <a:bodyPr/>
          <a:lstStyle/>
          <a:p>
            <a:r>
              <a:rPr lang="en-US" dirty="0"/>
              <a:t>Contains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7A4C0-2B24-4314-83E1-B8CC2D132DD8}"/>
              </a:ext>
            </a:extLst>
          </p:cNvPr>
          <p:cNvSpPr txBox="1"/>
          <p:nvPr/>
        </p:nvSpPr>
        <p:spPr>
          <a:xfrm>
            <a:off x="1023989" y="1983367"/>
            <a:ext cx="121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Find(55)</a:t>
            </a:r>
            <a:endParaRPr lang="ar-EG" b="1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861B27-EA96-499B-A987-759994471238}"/>
              </a:ext>
            </a:extLst>
          </p:cNvPr>
          <p:cNvSpPr/>
          <p:nvPr/>
        </p:nvSpPr>
        <p:spPr bwMode="auto">
          <a:xfrm>
            <a:off x="7437863" y="1463041"/>
            <a:ext cx="609600" cy="609600"/>
          </a:xfrm>
          <a:prstGeom prst="ellipse">
            <a:avLst/>
          </a:prstGeom>
          <a:solidFill>
            <a:srgbClr val="6299AA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966FE5-11EC-434D-8515-95503477591D}"/>
              </a:ext>
            </a:extLst>
          </p:cNvPr>
          <p:cNvSpPr/>
          <p:nvPr/>
        </p:nvSpPr>
        <p:spPr bwMode="auto">
          <a:xfrm>
            <a:off x="5609063" y="24536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2242D3-0F34-462C-BC91-BE6D6940C4CE}"/>
              </a:ext>
            </a:extLst>
          </p:cNvPr>
          <p:cNvSpPr/>
          <p:nvPr/>
        </p:nvSpPr>
        <p:spPr bwMode="auto">
          <a:xfrm>
            <a:off x="10104863" y="24536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A492F2-A3DB-45E2-8019-ED955CFE2677}"/>
              </a:ext>
            </a:extLst>
          </p:cNvPr>
          <p:cNvSpPr/>
          <p:nvPr/>
        </p:nvSpPr>
        <p:spPr bwMode="auto">
          <a:xfrm>
            <a:off x="4618463" y="35204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1FBCEC-657C-4985-9342-D42F6C21F2A9}"/>
              </a:ext>
            </a:extLst>
          </p:cNvPr>
          <p:cNvSpPr/>
          <p:nvPr/>
        </p:nvSpPr>
        <p:spPr bwMode="auto">
          <a:xfrm>
            <a:off x="6599663" y="35204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491890-11EC-45E6-B6CE-C81E1281BF00}"/>
              </a:ext>
            </a:extLst>
          </p:cNvPr>
          <p:cNvSpPr/>
          <p:nvPr/>
        </p:nvSpPr>
        <p:spPr bwMode="auto">
          <a:xfrm>
            <a:off x="9495263" y="35204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9B0A37-F16A-4A37-A461-E7ED057F1B9C}"/>
              </a:ext>
            </a:extLst>
          </p:cNvPr>
          <p:cNvSpPr/>
          <p:nvPr/>
        </p:nvSpPr>
        <p:spPr bwMode="auto">
          <a:xfrm>
            <a:off x="10257263" y="45110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0E92A4-6BC5-48A4-89DE-C71BD44F21B7}"/>
              </a:ext>
            </a:extLst>
          </p:cNvPr>
          <p:cNvSpPr/>
          <p:nvPr/>
        </p:nvSpPr>
        <p:spPr bwMode="auto">
          <a:xfrm>
            <a:off x="8733263" y="45110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D4DF0D-CB30-48C8-A417-6A56C3A0CE43}"/>
              </a:ext>
            </a:extLst>
          </p:cNvPr>
          <p:cNvSpPr/>
          <p:nvPr/>
        </p:nvSpPr>
        <p:spPr bwMode="auto">
          <a:xfrm>
            <a:off x="9342863" y="55016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0DC80D-321A-45C2-89EB-BCA2A4023CA3}"/>
              </a:ext>
            </a:extLst>
          </p:cNvPr>
          <p:cNvSpPr/>
          <p:nvPr/>
        </p:nvSpPr>
        <p:spPr bwMode="auto">
          <a:xfrm>
            <a:off x="7209263" y="45110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8DA839-DFA9-4F96-8225-D1AAA736C521}"/>
              </a:ext>
            </a:extLst>
          </p:cNvPr>
          <p:cNvSpPr/>
          <p:nvPr/>
        </p:nvSpPr>
        <p:spPr bwMode="auto">
          <a:xfrm>
            <a:off x="6142463" y="45110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485D79-81CE-473B-AD29-135CCECD1751}"/>
              </a:ext>
            </a:extLst>
          </p:cNvPr>
          <p:cNvSpPr/>
          <p:nvPr/>
        </p:nvSpPr>
        <p:spPr bwMode="auto">
          <a:xfrm>
            <a:off x="5151863" y="45110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3ABCA7-B306-45CD-BD61-4A1651430BB1}"/>
              </a:ext>
            </a:extLst>
          </p:cNvPr>
          <p:cNvSpPr/>
          <p:nvPr/>
        </p:nvSpPr>
        <p:spPr bwMode="auto">
          <a:xfrm>
            <a:off x="5609063" y="5501641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42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9BA29D-D76A-4345-827C-61A25F2C1602}"/>
              </a:ext>
            </a:extLst>
          </p:cNvPr>
          <p:cNvCxnSpPr>
            <a:stCxn id="32" idx="3"/>
            <a:endCxn id="33" idx="7"/>
          </p:cNvCxnSpPr>
          <p:nvPr/>
        </p:nvCxnSpPr>
        <p:spPr bwMode="auto">
          <a:xfrm rot="5400000">
            <a:off x="6548489" y="1564267"/>
            <a:ext cx="559548" cy="1397748"/>
          </a:xfrm>
          <a:prstGeom prst="straightConnector1">
            <a:avLst/>
          </a:prstGeom>
          <a:solidFill>
            <a:srgbClr val="6EA0B0"/>
          </a:solidFill>
          <a:ln w="3810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056C66-E30A-42E4-B194-3D716BE44D96}"/>
              </a:ext>
            </a:extLst>
          </p:cNvPr>
          <p:cNvCxnSpPr>
            <a:stCxn id="32" idx="5"/>
            <a:endCxn id="34" idx="1"/>
          </p:cNvCxnSpPr>
          <p:nvPr/>
        </p:nvCxnSpPr>
        <p:spPr bwMode="auto">
          <a:xfrm rot="16200000" flipH="1">
            <a:off x="8796389" y="1145167"/>
            <a:ext cx="559548" cy="2235948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764AAA-8109-48AA-8C04-03B81528DFBA}"/>
              </a:ext>
            </a:extLst>
          </p:cNvPr>
          <p:cNvCxnSpPr>
            <a:stCxn id="33" idx="3"/>
            <a:endCxn id="35" idx="0"/>
          </p:cNvCxnSpPr>
          <p:nvPr/>
        </p:nvCxnSpPr>
        <p:spPr bwMode="auto">
          <a:xfrm rot="5400000">
            <a:off x="5037563" y="2859667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C7CE67-26B8-451E-AE46-40C4703142AD}"/>
              </a:ext>
            </a:extLst>
          </p:cNvPr>
          <p:cNvCxnSpPr>
            <a:stCxn id="33" idx="5"/>
            <a:endCxn id="36" idx="1"/>
          </p:cNvCxnSpPr>
          <p:nvPr/>
        </p:nvCxnSpPr>
        <p:spPr bwMode="auto">
          <a:xfrm rot="16200000" flipH="1">
            <a:off x="6091289" y="3012067"/>
            <a:ext cx="635748" cy="5595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C61CB3-476C-4D04-86D8-0AA018543C69}"/>
              </a:ext>
            </a:extLst>
          </p:cNvPr>
          <p:cNvCxnSpPr>
            <a:stCxn id="34" idx="3"/>
            <a:endCxn id="37" idx="0"/>
          </p:cNvCxnSpPr>
          <p:nvPr/>
        </p:nvCxnSpPr>
        <p:spPr bwMode="auto">
          <a:xfrm rot="5400000">
            <a:off x="9723863" y="3050167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470FEB-3DF5-4CA9-AC68-A23E9DB43306}"/>
              </a:ext>
            </a:extLst>
          </p:cNvPr>
          <p:cNvCxnSpPr>
            <a:stCxn id="36" idx="5"/>
            <a:endCxn id="41" idx="0"/>
          </p:cNvCxnSpPr>
          <p:nvPr/>
        </p:nvCxnSpPr>
        <p:spPr bwMode="auto">
          <a:xfrm rot="16200000" flipH="1">
            <a:off x="7081889" y="4078867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DBDDD4-6A4D-4599-9EC7-A6B645025A69}"/>
              </a:ext>
            </a:extLst>
          </p:cNvPr>
          <p:cNvCxnSpPr>
            <a:stCxn id="36" idx="3"/>
            <a:endCxn id="42" idx="0"/>
          </p:cNvCxnSpPr>
          <p:nvPr/>
        </p:nvCxnSpPr>
        <p:spPr bwMode="auto">
          <a:xfrm rot="5400000">
            <a:off x="6332963" y="4155067"/>
            <a:ext cx="470274" cy="2416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9B3775-EC8B-4269-80AB-0DA0BEE0B110}"/>
              </a:ext>
            </a:extLst>
          </p:cNvPr>
          <p:cNvCxnSpPr>
            <a:stCxn id="35" idx="5"/>
            <a:endCxn id="43" idx="0"/>
          </p:cNvCxnSpPr>
          <p:nvPr/>
        </p:nvCxnSpPr>
        <p:spPr bwMode="auto">
          <a:xfrm rot="16200000" flipH="1">
            <a:off x="5062589" y="4116967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0A4960-DB58-42B1-ACA1-60D578840A06}"/>
              </a:ext>
            </a:extLst>
          </p:cNvPr>
          <p:cNvCxnSpPr>
            <a:stCxn id="42" idx="3"/>
            <a:endCxn id="44" idx="0"/>
          </p:cNvCxnSpPr>
          <p:nvPr/>
        </p:nvCxnSpPr>
        <p:spPr bwMode="auto">
          <a:xfrm rot="5400000">
            <a:off x="5837663" y="5107567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7804E7-5C61-4BC4-89E0-E8DCAA87F9CC}"/>
              </a:ext>
            </a:extLst>
          </p:cNvPr>
          <p:cNvCxnSpPr>
            <a:stCxn id="37" idx="3"/>
            <a:endCxn id="39" idx="0"/>
          </p:cNvCxnSpPr>
          <p:nvPr/>
        </p:nvCxnSpPr>
        <p:spPr bwMode="auto">
          <a:xfrm rot="5400000">
            <a:off x="9076163" y="4002667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3D29A2-B30A-4367-84A4-F40DF1287191}"/>
              </a:ext>
            </a:extLst>
          </p:cNvPr>
          <p:cNvCxnSpPr>
            <a:stCxn id="37" idx="5"/>
            <a:endCxn id="38" idx="0"/>
          </p:cNvCxnSpPr>
          <p:nvPr/>
        </p:nvCxnSpPr>
        <p:spPr bwMode="auto">
          <a:xfrm rot="16200000" flipH="1">
            <a:off x="10053689" y="4002667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E4995-6E5F-4275-B192-B72E53C8BE38}"/>
              </a:ext>
            </a:extLst>
          </p:cNvPr>
          <p:cNvCxnSpPr>
            <a:stCxn id="39" idx="5"/>
            <a:endCxn id="40" idx="0"/>
          </p:cNvCxnSpPr>
          <p:nvPr/>
        </p:nvCxnSpPr>
        <p:spPr bwMode="auto">
          <a:xfrm rot="16200000" flipH="1">
            <a:off x="9215489" y="5069467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83307A4-93FF-4C64-A09D-06EEA6CF5929}"/>
              </a:ext>
            </a:extLst>
          </p:cNvPr>
          <p:cNvSpPr txBox="1"/>
          <p:nvPr/>
        </p:nvSpPr>
        <p:spPr>
          <a:xfrm>
            <a:off x="6675863" y="1691641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sz="2000" b="1" kern="0" dirty="0">
                <a:solidFill>
                  <a:srgbClr val="6EA0B0">
                    <a:lumMod val="75000"/>
                  </a:srgbClr>
                </a:solidFill>
              </a:rPr>
              <a:t>&gt;55</a:t>
            </a:r>
            <a:endParaRPr lang="ar-EG" b="1" kern="0" dirty="0">
              <a:solidFill>
                <a:srgbClr val="6EA0B0">
                  <a:lumMod val="75000"/>
                </a:srgbClr>
              </a:solidFill>
            </a:endParaRPr>
          </a:p>
        </p:txBody>
      </p:sp>
      <p:sp>
        <p:nvSpPr>
          <p:cNvPr id="58" name="Left Arrow 95">
            <a:extLst>
              <a:ext uri="{FF2B5EF4-FFF2-40B4-BE49-F238E27FC236}">
                <a16:creationId xmlns:a16="http://schemas.microsoft.com/office/drawing/2014/main" id="{2A1AD485-31BE-41B7-95D1-B3EB8615C49D}"/>
              </a:ext>
            </a:extLst>
          </p:cNvPr>
          <p:cNvSpPr/>
          <p:nvPr/>
        </p:nvSpPr>
        <p:spPr bwMode="auto">
          <a:xfrm>
            <a:off x="8123663" y="1539241"/>
            <a:ext cx="533400" cy="381000"/>
          </a:xfrm>
          <a:prstGeom prst="left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ar-EG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CEE55-8B77-46B5-93D7-C50E17BC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97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6A2-9E8C-4129-AFE0-7632BB729B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663" y="319248"/>
            <a:ext cx="10058400" cy="1449387"/>
          </a:xfrm>
        </p:spPr>
        <p:txBody>
          <a:bodyPr/>
          <a:lstStyle/>
          <a:p>
            <a:r>
              <a:rPr lang="en-US" dirty="0"/>
              <a:t>Contains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7A4C0-2B24-4314-83E1-B8CC2D132DD8}"/>
              </a:ext>
            </a:extLst>
          </p:cNvPr>
          <p:cNvSpPr txBox="1"/>
          <p:nvPr/>
        </p:nvSpPr>
        <p:spPr>
          <a:xfrm>
            <a:off x="1023989" y="1983367"/>
            <a:ext cx="121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Find(55)</a:t>
            </a:r>
            <a:endParaRPr lang="ar-EG" b="1" dirty="0">
              <a:solidFill>
                <a:srgbClr val="C0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E27F9EE-AA72-41DA-B2C2-5A33F9EAE815}"/>
              </a:ext>
            </a:extLst>
          </p:cNvPr>
          <p:cNvSpPr/>
          <p:nvPr/>
        </p:nvSpPr>
        <p:spPr bwMode="auto">
          <a:xfrm>
            <a:off x="7566102" y="1431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D3823-7E5B-4B52-8002-0665535409A7}"/>
              </a:ext>
            </a:extLst>
          </p:cNvPr>
          <p:cNvSpPr/>
          <p:nvPr/>
        </p:nvSpPr>
        <p:spPr bwMode="auto">
          <a:xfrm>
            <a:off x="5737302" y="2422366"/>
            <a:ext cx="609600" cy="609600"/>
          </a:xfrm>
          <a:prstGeom prst="ellipse">
            <a:avLst/>
          </a:prstGeom>
          <a:solidFill>
            <a:srgbClr val="6299AA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ED4430B-D96B-464C-8738-A37D47D725A0}"/>
              </a:ext>
            </a:extLst>
          </p:cNvPr>
          <p:cNvSpPr/>
          <p:nvPr/>
        </p:nvSpPr>
        <p:spPr bwMode="auto">
          <a:xfrm>
            <a:off x="10233102" y="24223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C7A9A52-ED03-48AF-B3F2-EC3B3E589FBE}"/>
              </a:ext>
            </a:extLst>
          </p:cNvPr>
          <p:cNvSpPr/>
          <p:nvPr/>
        </p:nvSpPr>
        <p:spPr bwMode="auto">
          <a:xfrm>
            <a:off x="4746702" y="34891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CDB1D3F-6DD7-4C4C-87EB-250B59F2BE90}"/>
              </a:ext>
            </a:extLst>
          </p:cNvPr>
          <p:cNvSpPr/>
          <p:nvPr/>
        </p:nvSpPr>
        <p:spPr bwMode="auto">
          <a:xfrm>
            <a:off x="6727902" y="34891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3FE0058-B99F-43B1-8706-6EBA152CE128}"/>
              </a:ext>
            </a:extLst>
          </p:cNvPr>
          <p:cNvSpPr/>
          <p:nvPr/>
        </p:nvSpPr>
        <p:spPr bwMode="auto">
          <a:xfrm>
            <a:off x="9623502" y="34891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552C61F-3EEF-4EB1-8849-556F7F20DB20}"/>
              </a:ext>
            </a:extLst>
          </p:cNvPr>
          <p:cNvSpPr/>
          <p:nvPr/>
        </p:nvSpPr>
        <p:spPr bwMode="auto">
          <a:xfrm>
            <a:off x="10385502" y="4479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74C56B-422E-49F1-91DA-0E10E801597C}"/>
              </a:ext>
            </a:extLst>
          </p:cNvPr>
          <p:cNvSpPr/>
          <p:nvPr/>
        </p:nvSpPr>
        <p:spPr bwMode="auto">
          <a:xfrm>
            <a:off x="8861502" y="4479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0451751-E9F6-4FC3-B683-C1C7F5C4FDB8}"/>
              </a:ext>
            </a:extLst>
          </p:cNvPr>
          <p:cNvSpPr/>
          <p:nvPr/>
        </p:nvSpPr>
        <p:spPr bwMode="auto">
          <a:xfrm>
            <a:off x="9471102" y="54703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C5DDF5A-CD5E-4078-B8CA-968C6C620058}"/>
              </a:ext>
            </a:extLst>
          </p:cNvPr>
          <p:cNvSpPr/>
          <p:nvPr/>
        </p:nvSpPr>
        <p:spPr bwMode="auto">
          <a:xfrm>
            <a:off x="7337502" y="4479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F7192EB-D091-4928-A979-4E8F4AF1602A}"/>
              </a:ext>
            </a:extLst>
          </p:cNvPr>
          <p:cNvSpPr/>
          <p:nvPr/>
        </p:nvSpPr>
        <p:spPr bwMode="auto">
          <a:xfrm>
            <a:off x="6270702" y="4479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5AC7CDF-487C-4FD1-817D-CF3B152D142C}"/>
              </a:ext>
            </a:extLst>
          </p:cNvPr>
          <p:cNvSpPr/>
          <p:nvPr/>
        </p:nvSpPr>
        <p:spPr bwMode="auto">
          <a:xfrm>
            <a:off x="5280102" y="4479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43BACEB-EE6C-4354-9CCA-5C07EDCD1FA4}"/>
              </a:ext>
            </a:extLst>
          </p:cNvPr>
          <p:cNvSpPr/>
          <p:nvPr/>
        </p:nvSpPr>
        <p:spPr bwMode="auto">
          <a:xfrm>
            <a:off x="5737302" y="54703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42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AD68242-5171-4790-8801-23E55CF475CB}"/>
              </a:ext>
            </a:extLst>
          </p:cNvPr>
          <p:cNvCxnSpPr>
            <a:stCxn id="112" idx="3"/>
            <a:endCxn id="113" idx="7"/>
          </p:cNvCxnSpPr>
          <p:nvPr/>
        </p:nvCxnSpPr>
        <p:spPr bwMode="auto">
          <a:xfrm rot="5400000">
            <a:off x="6676728" y="1532992"/>
            <a:ext cx="559548" cy="13977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B05E62B-FE6F-4D4B-90DA-19381F7F3A2D}"/>
              </a:ext>
            </a:extLst>
          </p:cNvPr>
          <p:cNvCxnSpPr>
            <a:stCxn id="112" idx="5"/>
            <a:endCxn id="114" idx="1"/>
          </p:cNvCxnSpPr>
          <p:nvPr/>
        </p:nvCxnSpPr>
        <p:spPr bwMode="auto">
          <a:xfrm rot="16200000" flipH="1">
            <a:off x="8924628" y="1113892"/>
            <a:ext cx="559548" cy="22359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423BD8D-DB7B-4135-BDE2-EBB99A0CB36A}"/>
              </a:ext>
            </a:extLst>
          </p:cNvPr>
          <p:cNvCxnSpPr>
            <a:stCxn id="113" idx="3"/>
            <a:endCxn id="115" idx="0"/>
          </p:cNvCxnSpPr>
          <p:nvPr/>
        </p:nvCxnSpPr>
        <p:spPr bwMode="auto">
          <a:xfrm rot="5400000">
            <a:off x="5165802" y="2828392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53FDF5E-C393-45FB-83FC-894A0A42B5CF}"/>
              </a:ext>
            </a:extLst>
          </p:cNvPr>
          <p:cNvCxnSpPr>
            <a:stCxn id="113" idx="5"/>
            <a:endCxn id="116" idx="1"/>
          </p:cNvCxnSpPr>
          <p:nvPr/>
        </p:nvCxnSpPr>
        <p:spPr bwMode="auto">
          <a:xfrm rot="16200000" flipH="1">
            <a:off x="6219528" y="2980792"/>
            <a:ext cx="635748" cy="559548"/>
          </a:xfrm>
          <a:prstGeom prst="straightConnector1">
            <a:avLst/>
          </a:prstGeom>
          <a:solidFill>
            <a:srgbClr val="6EA0B0"/>
          </a:solidFill>
          <a:ln w="3810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D500261-E8E1-464F-8541-ACE6C587A30B}"/>
              </a:ext>
            </a:extLst>
          </p:cNvPr>
          <p:cNvCxnSpPr>
            <a:stCxn id="114" idx="3"/>
            <a:endCxn id="117" idx="0"/>
          </p:cNvCxnSpPr>
          <p:nvPr/>
        </p:nvCxnSpPr>
        <p:spPr bwMode="auto">
          <a:xfrm rot="5400000">
            <a:off x="9852102" y="3018892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FC8F91C-8C16-4523-8D7A-A7DF16E99440}"/>
              </a:ext>
            </a:extLst>
          </p:cNvPr>
          <p:cNvCxnSpPr>
            <a:stCxn id="116" idx="5"/>
            <a:endCxn id="121" idx="0"/>
          </p:cNvCxnSpPr>
          <p:nvPr/>
        </p:nvCxnSpPr>
        <p:spPr bwMode="auto">
          <a:xfrm rot="16200000" flipH="1">
            <a:off x="7210128" y="4047592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E632548-F27D-4E2B-BAA3-A460AAAEC8BB}"/>
              </a:ext>
            </a:extLst>
          </p:cNvPr>
          <p:cNvCxnSpPr>
            <a:stCxn id="116" idx="3"/>
            <a:endCxn id="122" idx="0"/>
          </p:cNvCxnSpPr>
          <p:nvPr/>
        </p:nvCxnSpPr>
        <p:spPr bwMode="auto">
          <a:xfrm rot="5400000">
            <a:off x="6461202" y="4123792"/>
            <a:ext cx="470274" cy="2416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19B8B2B-3BAE-44D3-AF6F-EA2708DFBAAE}"/>
              </a:ext>
            </a:extLst>
          </p:cNvPr>
          <p:cNvCxnSpPr>
            <a:stCxn id="115" idx="5"/>
            <a:endCxn id="123" idx="0"/>
          </p:cNvCxnSpPr>
          <p:nvPr/>
        </p:nvCxnSpPr>
        <p:spPr bwMode="auto">
          <a:xfrm rot="16200000" flipH="1">
            <a:off x="5190828" y="4085692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86461EF-78C6-4857-9BFA-D1E5E2A92A37}"/>
              </a:ext>
            </a:extLst>
          </p:cNvPr>
          <p:cNvCxnSpPr>
            <a:stCxn id="122" idx="3"/>
            <a:endCxn id="124" idx="0"/>
          </p:cNvCxnSpPr>
          <p:nvPr/>
        </p:nvCxnSpPr>
        <p:spPr bwMode="auto">
          <a:xfrm rot="5400000">
            <a:off x="5965902" y="5076292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6465A37-9DF7-43FF-9059-34FAC78B04B6}"/>
              </a:ext>
            </a:extLst>
          </p:cNvPr>
          <p:cNvCxnSpPr>
            <a:stCxn id="117" idx="3"/>
            <a:endCxn id="119" idx="0"/>
          </p:cNvCxnSpPr>
          <p:nvPr/>
        </p:nvCxnSpPr>
        <p:spPr bwMode="auto">
          <a:xfrm rot="5400000">
            <a:off x="9204402" y="3971392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19E7461-0F0C-41B4-9823-B6DDEBBDDE41}"/>
              </a:ext>
            </a:extLst>
          </p:cNvPr>
          <p:cNvCxnSpPr>
            <a:stCxn id="117" idx="5"/>
            <a:endCxn id="118" idx="0"/>
          </p:cNvCxnSpPr>
          <p:nvPr/>
        </p:nvCxnSpPr>
        <p:spPr bwMode="auto">
          <a:xfrm rot="16200000" flipH="1">
            <a:off x="10181928" y="3971392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68BD695-BAD3-46B4-8379-F9D0B066946A}"/>
              </a:ext>
            </a:extLst>
          </p:cNvPr>
          <p:cNvCxnSpPr>
            <a:stCxn id="119" idx="5"/>
            <a:endCxn id="120" idx="0"/>
          </p:cNvCxnSpPr>
          <p:nvPr/>
        </p:nvCxnSpPr>
        <p:spPr bwMode="auto">
          <a:xfrm rot="16200000" flipH="1">
            <a:off x="9343728" y="5038192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C6BDD8A-BE10-4552-B1DB-12994676BF64}"/>
              </a:ext>
            </a:extLst>
          </p:cNvPr>
          <p:cNvSpPr txBox="1"/>
          <p:nvPr/>
        </p:nvSpPr>
        <p:spPr>
          <a:xfrm>
            <a:off x="6423102" y="2574766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sz="2000" b="1" kern="0" dirty="0">
                <a:solidFill>
                  <a:srgbClr val="6EA0B0">
                    <a:lumMod val="75000"/>
                  </a:srgbClr>
                </a:solidFill>
              </a:rPr>
              <a:t>&lt;55</a:t>
            </a:r>
            <a:endParaRPr lang="ar-EG" b="1" kern="0" dirty="0">
              <a:solidFill>
                <a:srgbClr val="6EA0B0">
                  <a:lumMod val="75000"/>
                </a:srgbClr>
              </a:solidFill>
            </a:endParaRPr>
          </a:p>
        </p:txBody>
      </p:sp>
      <p:sp>
        <p:nvSpPr>
          <p:cNvPr id="138" name="Left Arrow 96">
            <a:extLst>
              <a:ext uri="{FF2B5EF4-FFF2-40B4-BE49-F238E27FC236}">
                <a16:creationId xmlns:a16="http://schemas.microsoft.com/office/drawing/2014/main" id="{FACB26F3-42F8-458E-9166-4FAEFC85CD54}"/>
              </a:ext>
            </a:extLst>
          </p:cNvPr>
          <p:cNvSpPr/>
          <p:nvPr/>
        </p:nvSpPr>
        <p:spPr bwMode="auto">
          <a:xfrm rot="10800000">
            <a:off x="5051502" y="2574765"/>
            <a:ext cx="533400" cy="381000"/>
          </a:xfrm>
          <a:prstGeom prst="left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ar-EG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F7991-9319-4E59-A4AC-260B7FEF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78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6A2-9E8C-4129-AFE0-7632BB729B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663" y="319248"/>
            <a:ext cx="10058400" cy="1449387"/>
          </a:xfrm>
        </p:spPr>
        <p:txBody>
          <a:bodyPr/>
          <a:lstStyle/>
          <a:p>
            <a:r>
              <a:rPr lang="en-US" dirty="0"/>
              <a:t>Contains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7A4C0-2B24-4314-83E1-B8CC2D132DD8}"/>
              </a:ext>
            </a:extLst>
          </p:cNvPr>
          <p:cNvSpPr txBox="1"/>
          <p:nvPr/>
        </p:nvSpPr>
        <p:spPr>
          <a:xfrm>
            <a:off x="1023989" y="1983367"/>
            <a:ext cx="121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Find(55)</a:t>
            </a:r>
            <a:endParaRPr lang="ar-EG" b="1" dirty="0">
              <a:solidFill>
                <a:srgbClr val="C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72E9AB-355A-4740-A8CB-5E3B0CAFE1C1}"/>
              </a:ext>
            </a:extLst>
          </p:cNvPr>
          <p:cNvSpPr/>
          <p:nvPr/>
        </p:nvSpPr>
        <p:spPr bwMode="auto">
          <a:xfrm>
            <a:off x="7739011" y="122477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E08876-7D47-400C-967B-39ED4D0428E4}"/>
              </a:ext>
            </a:extLst>
          </p:cNvPr>
          <p:cNvSpPr/>
          <p:nvPr/>
        </p:nvSpPr>
        <p:spPr bwMode="auto">
          <a:xfrm>
            <a:off x="5910211" y="2215375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4F6E32D-3BC2-4D1B-9938-63A718C6550E}"/>
              </a:ext>
            </a:extLst>
          </p:cNvPr>
          <p:cNvSpPr/>
          <p:nvPr/>
        </p:nvSpPr>
        <p:spPr bwMode="auto">
          <a:xfrm>
            <a:off x="10406011" y="221537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044294-73DA-4FB6-9591-5CCAB6DA521D}"/>
              </a:ext>
            </a:extLst>
          </p:cNvPr>
          <p:cNvSpPr/>
          <p:nvPr/>
        </p:nvSpPr>
        <p:spPr bwMode="auto">
          <a:xfrm>
            <a:off x="4919611" y="328217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A77B71-1586-4832-979C-D9C3C74028CE}"/>
              </a:ext>
            </a:extLst>
          </p:cNvPr>
          <p:cNvSpPr/>
          <p:nvPr/>
        </p:nvSpPr>
        <p:spPr bwMode="auto">
          <a:xfrm>
            <a:off x="6900811" y="3282175"/>
            <a:ext cx="609600" cy="609600"/>
          </a:xfrm>
          <a:prstGeom prst="ellipse">
            <a:avLst/>
          </a:prstGeom>
          <a:solidFill>
            <a:srgbClr val="6299AA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662AA54-018B-4567-AC1A-50BB81330E83}"/>
              </a:ext>
            </a:extLst>
          </p:cNvPr>
          <p:cNvSpPr/>
          <p:nvPr/>
        </p:nvSpPr>
        <p:spPr bwMode="auto">
          <a:xfrm>
            <a:off x="9796411" y="328217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5F3FC2-DF2B-4EC3-89C6-31178C3A4D66}"/>
              </a:ext>
            </a:extLst>
          </p:cNvPr>
          <p:cNvSpPr/>
          <p:nvPr/>
        </p:nvSpPr>
        <p:spPr bwMode="auto">
          <a:xfrm>
            <a:off x="10558411" y="427277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60E07F-4E7F-4B04-8588-40DF9DA83F31}"/>
              </a:ext>
            </a:extLst>
          </p:cNvPr>
          <p:cNvSpPr/>
          <p:nvPr/>
        </p:nvSpPr>
        <p:spPr bwMode="auto">
          <a:xfrm>
            <a:off x="9034411" y="427277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27E85C-379A-4719-B84A-F7A72E213083}"/>
              </a:ext>
            </a:extLst>
          </p:cNvPr>
          <p:cNvSpPr/>
          <p:nvPr/>
        </p:nvSpPr>
        <p:spPr bwMode="auto">
          <a:xfrm>
            <a:off x="9644011" y="526337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CA361E-6F47-400D-9809-43CD2D3BE977}"/>
              </a:ext>
            </a:extLst>
          </p:cNvPr>
          <p:cNvSpPr/>
          <p:nvPr/>
        </p:nvSpPr>
        <p:spPr bwMode="auto">
          <a:xfrm>
            <a:off x="7510411" y="427277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09FBF7-08AF-4377-8199-1F82B5B9769C}"/>
              </a:ext>
            </a:extLst>
          </p:cNvPr>
          <p:cNvSpPr/>
          <p:nvPr/>
        </p:nvSpPr>
        <p:spPr bwMode="auto">
          <a:xfrm>
            <a:off x="6443611" y="427277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EB5298-AA10-45A3-A58A-B33DC69ACA29}"/>
              </a:ext>
            </a:extLst>
          </p:cNvPr>
          <p:cNvSpPr/>
          <p:nvPr/>
        </p:nvSpPr>
        <p:spPr bwMode="auto">
          <a:xfrm>
            <a:off x="5453011" y="427277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AED9C4-38A6-47E0-ADA9-0BE8215FD749}"/>
              </a:ext>
            </a:extLst>
          </p:cNvPr>
          <p:cNvSpPr/>
          <p:nvPr/>
        </p:nvSpPr>
        <p:spPr bwMode="auto">
          <a:xfrm>
            <a:off x="5910211" y="526337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42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B32342-A2C9-42D6-90EE-5A7AF8531506}"/>
              </a:ext>
            </a:extLst>
          </p:cNvPr>
          <p:cNvCxnSpPr>
            <a:stCxn id="31" idx="3"/>
            <a:endCxn id="32" idx="7"/>
          </p:cNvCxnSpPr>
          <p:nvPr/>
        </p:nvCxnSpPr>
        <p:spPr bwMode="auto">
          <a:xfrm rot="5400000">
            <a:off x="6849637" y="1326001"/>
            <a:ext cx="559548" cy="13977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159434-8855-4E00-90DD-DE7885BB7FA1}"/>
              </a:ext>
            </a:extLst>
          </p:cNvPr>
          <p:cNvCxnSpPr>
            <a:stCxn id="31" idx="5"/>
            <a:endCxn id="33" idx="1"/>
          </p:cNvCxnSpPr>
          <p:nvPr/>
        </p:nvCxnSpPr>
        <p:spPr bwMode="auto">
          <a:xfrm rot="16200000" flipH="1">
            <a:off x="9097537" y="906901"/>
            <a:ext cx="559548" cy="22359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CBA3B2-12B0-4FF5-8FBA-A4AC4EE84529}"/>
              </a:ext>
            </a:extLst>
          </p:cNvPr>
          <p:cNvCxnSpPr>
            <a:stCxn id="32" idx="3"/>
            <a:endCxn id="34" idx="0"/>
          </p:cNvCxnSpPr>
          <p:nvPr/>
        </p:nvCxnSpPr>
        <p:spPr bwMode="auto">
          <a:xfrm rot="5400000">
            <a:off x="5338711" y="2621401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726318-AB26-48DF-B3A1-43166B83541D}"/>
              </a:ext>
            </a:extLst>
          </p:cNvPr>
          <p:cNvCxnSpPr>
            <a:stCxn id="32" idx="5"/>
            <a:endCxn id="35" idx="1"/>
          </p:cNvCxnSpPr>
          <p:nvPr/>
        </p:nvCxnSpPr>
        <p:spPr bwMode="auto">
          <a:xfrm rot="16200000" flipH="1">
            <a:off x="6392437" y="2773801"/>
            <a:ext cx="635748" cy="559548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22716B-545F-408D-8E1A-6C9B7C47F142}"/>
              </a:ext>
            </a:extLst>
          </p:cNvPr>
          <p:cNvCxnSpPr>
            <a:stCxn id="33" idx="3"/>
            <a:endCxn id="36" idx="0"/>
          </p:cNvCxnSpPr>
          <p:nvPr/>
        </p:nvCxnSpPr>
        <p:spPr bwMode="auto">
          <a:xfrm rot="5400000">
            <a:off x="10025011" y="2811901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04EC28-11A1-4652-97DE-FE1BF0DF384F}"/>
              </a:ext>
            </a:extLst>
          </p:cNvPr>
          <p:cNvCxnSpPr>
            <a:stCxn id="35" idx="5"/>
            <a:endCxn id="40" idx="0"/>
          </p:cNvCxnSpPr>
          <p:nvPr/>
        </p:nvCxnSpPr>
        <p:spPr bwMode="auto">
          <a:xfrm rot="16200000" flipH="1">
            <a:off x="7383037" y="3840601"/>
            <a:ext cx="470274" cy="394074"/>
          </a:xfrm>
          <a:prstGeom prst="straightConnector1">
            <a:avLst/>
          </a:prstGeom>
          <a:solidFill>
            <a:srgbClr val="6EA0B0"/>
          </a:solidFill>
          <a:ln w="3810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98A2C7-C079-4A71-BD31-331AF3E76395}"/>
              </a:ext>
            </a:extLst>
          </p:cNvPr>
          <p:cNvCxnSpPr>
            <a:stCxn id="35" idx="3"/>
            <a:endCxn id="41" idx="0"/>
          </p:cNvCxnSpPr>
          <p:nvPr/>
        </p:nvCxnSpPr>
        <p:spPr bwMode="auto">
          <a:xfrm rot="5400000">
            <a:off x="6634111" y="3916801"/>
            <a:ext cx="470274" cy="2416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BDDAC6-B078-47C1-B699-3E6E4F9A9650}"/>
              </a:ext>
            </a:extLst>
          </p:cNvPr>
          <p:cNvCxnSpPr>
            <a:stCxn id="34" idx="5"/>
            <a:endCxn id="42" idx="0"/>
          </p:cNvCxnSpPr>
          <p:nvPr/>
        </p:nvCxnSpPr>
        <p:spPr bwMode="auto">
          <a:xfrm rot="16200000" flipH="1">
            <a:off x="5363737" y="3878701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709B08-5901-4956-A997-DA57128334D5}"/>
              </a:ext>
            </a:extLst>
          </p:cNvPr>
          <p:cNvCxnSpPr>
            <a:stCxn id="41" idx="3"/>
            <a:endCxn id="43" idx="0"/>
          </p:cNvCxnSpPr>
          <p:nvPr/>
        </p:nvCxnSpPr>
        <p:spPr bwMode="auto">
          <a:xfrm rot="5400000">
            <a:off x="6138811" y="4869301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8DC123-E8C7-4D5F-8F4A-1816015E2AB0}"/>
              </a:ext>
            </a:extLst>
          </p:cNvPr>
          <p:cNvCxnSpPr>
            <a:stCxn id="36" idx="3"/>
            <a:endCxn id="38" idx="0"/>
          </p:cNvCxnSpPr>
          <p:nvPr/>
        </p:nvCxnSpPr>
        <p:spPr bwMode="auto">
          <a:xfrm rot="5400000">
            <a:off x="9377311" y="3764401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A6F6FD-398E-4B01-9E33-40C74CE41295}"/>
              </a:ext>
            </a:extLst>
          </p:cNvPr>
          <p:cNvCxnSpPr>
            <a:stCxn id="36" idx="5"/>
            <a:endCxn id="37" idx="0"/>
          </p:cNvCxnSpPr>
          <p:nvPr/>
        </p:nvCxnSpPr>
        <p:spPr bwMode="auto">
          <a:xfrm rot="16200000" flipH="1">
            <a:off x="10354837" y="3764401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72A61F-D134-4976-AE9B-90F54CA46930}"/>
              </a:ext>
            </a:extLst>
          </p:cNvPr>
          <p:cNvCxnSpPr>
            <a:stCxn id="38" idx="5"/>
            <a:endCxn id="39" idx="0"/>
          </p:cNvCxnSpPr>
          <p:nvPr/>
        </p:nvCxnSpPr>
        <p:spPr bwMode="auto">
          <a:xfrm rot="16200000" flipH="1">
            <a:off x="9516637" y="4831201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5B2E540-A1D7-4E80-9784-9A11C3ED8BB2}"/>
              </a:ext>
            </a:extLst>
          </p:cNvPr>
          <p:cNvSpPr txBox="1"/>
          <p:nvPr/>
        </p:nvSpPr>
        <p:spPr>
          <a:xfrm>
            <a:off x="7586611" y="3358375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sz="2000" b="1" kern="0" dirty="0">
                <a:solidFill>
                  <a:srgbClr val="6EA0B0">
                    <a:lumMod val="75000"/>
                  </a:srgbClr>
                </a:solidFill>
              </a:rPr>
              <a:t>&lt;55</a:t>
            </a:r>
            <a:endParaRPr lang="ar-EG" b="1" kern="0" dirty="0">
              <a:solidFill>
                <a:srgbClr val="6EA0B0">
                  <a:lumMod val="75000"/>
                </a:srgbClr>
              </a:solidFill>
            </a:endParaRPr>
          </a:p>
        </p:txBody>
      </p:sp>
      <p:sp>
        <p:nvSpPr>
          <p:cNvPr id="57" name="Left Arrow 96">
            <a:extLst>
              <a:ext uri="{FF2B5EF4-FFF2-40B4-BE49-F238E27FC236}">
                <a16:creationId xmlns:a16="http://schemas.microsoft.com/office/drawing/2014/main" id="{69863616-CEC6-4210-AA95-5791FC2770E4}"/>
              </a:ext>
            </a:extLst>
          </p:cNvPr>
          <p:cNvSpPr/>
          <p:nvPr/>
        </p:nvSpPr>
        <p:spPr bwMode="auto">
          <a:xfrm rot="10800000">
            <a:off x="6291211" y="3434575"/>
            <a:ext cx="533400" cy="381000"/>
          </a:xfrm>
          <a:prstGeom prst="left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ar-EG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21A5B-F056-46DB-9E85-9EAB76E6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80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6A2-9E8C-4129-AFE0-7632BB729B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663" y="319248"/>
            <a:ext cx="10058400" cy="1449387"/>
          </a:xfrm>
        </p:spPr>
        <p:txBody>
          <a:bodyPr/>
          <a:lstStyle/>
          <a:p>
            <a:r>
              <a:rPr lang="en-US" dirty="0"/>
              <a:t>Contains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7A4C0-2B24-4314-83E1-B8CC2D132DD8}"/>
              </a:ext>
            </a:extLst>
          </p:cNvPr>
          <p:cNvSpPr txBox="1"/>
          <p:nvPr/>
        </p:nvSpPr>
        <p:spPr>
          <a:xfrm>
            <a:off x="1023989" y="1983367"/>
            <a:ext cx="121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Find(55)</a:t>
            </a:r>
            <a:endParaRPr lang="ar-EG" b="1" dirty="0">
              <a:solidFill>
                <a:srgbClr val="C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E032BCC-EF34-4C02-821E-8272E89827D5}"/>
              </a:ext>
            </a:extLst>
          </p:cNvPr>
          <p:cNvSpPr/>
          <p:nvPr/>
        </p:nvSpPr>
        <p:spPr bwMode="auto">
          <a:xfrm>
            <a:off x="7739011" y="13716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341A01-164B-4940-9FDE-C9AB9A8399E6}"/>
              </a:ext>
            </a:extLst>
          </p:cNvPr>
          <p:cNvSpPr/>
          <p:nvPr/>
        </p:nvSpPr>
        <p:spPr bwMode="auto">
          <a:xfrm>
            <a:off x="5910211" y="2362200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D3793B3-AD7F-400F-91C0-C262BFCA3DA3}"/>
              </a:ext>
            </a:extLst>
          </p:cNvPr>
          <p:cNvSpPr/>
          <p:nvPr/>
        </p:nvSpPr>
        <p:spPr bwMode="auto">
          <a:xfrm>
            <a:off x="10406011" y="23622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B7BBCE-ABAE-4BEA-B02E-E7DCE0137069}"/>
              </a:ext>
            </a:extLst>
          </p:cNvPr>
          <p:cNvSpPr/>
          <p:nvPr/>
        </p:nvSpPr>
        <p:spPr bwMode="auto">
          <a:xfrm>
            <a:off x="4919611" y="34290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9117305-6145-4401-BF55-0F3171F97435}"/>
              </a:ext>
            </a:extLst>
          </p:cNvPr>
          <p:cNvSpPr/>
          <p:nvPr/>
        </p:nvSpPr>
        <p:spPr bwMode="auto">
          <a:xfrm>
            <a:off x="6900811" y="34290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8A6FAA-4D92-4D6D-9D79-5623697ADB95}"/>
              </a:ext>
            </a:extLst>
          </p:cNvPr>
          <p:cNvSpPr/>
          <p:nvPr/>
        </p:nvSpPr>
        <p:spPr bwMode="auto">
          <a:xfrm>
            <a:off x="9796411" y="34290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D703F59-DC9E-4BB0-AE3F-FC8A6F3BF7AF}"/>
              </a:ext>
            </a:extLst>
          </p:cNvPr>
          <p:cNvSpPr/>
          <p:nvPr/>
        </p:nvSpPr>
        <p:spPr bwMode="auto">
          <a:xfrm>
            <a:off x="10558411" y="44196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3AC36C7-7E3D-43B8-8564-0712D7B74A0E}"/>
              </a:ext>
            </a:extLst>
          </p:cNvPr>
          <p:cNvSpPr/>
          <p:nvPr/>
        </p:nvSpPr>
        <p:spPr bwMode="auto">
          <a:xfrm>
            <a:off x="9034411" y="44196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98A168E-5735-4E73-B3A3-220E8B3E88B0}"/>
              </a:ext>
            </a:extLst>
          </p:cNvPr>
          <p:cNvSpPr/>
          <p:nvPr/>
        </p:nvSpPr>
        <p:spPr bwMode="auto">
          <a:xfrm>
            <a:off x="9644011" y="54102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D7DEDC-A302-4C24-A7E3-F13CB9846E76}"/>
              </a:ext>
            </a:extLst>
          </p:cNvPr>
          <p:cNvSpPr/>
          <p:nvPr/>
        </p:nvSpPr>
        <p:spPr bwMode="auto">
          <a:xfrm>
            <a:off x="7510411" y="4419600"/>
            <a:ext cx="609600" cy="609600"/>
          </a:xfrm>
          <a:prstGeom prst="ellipse">
            <a:avLst/>
          </a:prstGeom>
          <a:solidFill>
            <a:srgbClr val="99FF99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2E7617A-B666-4B73-B384-52DD40B8BC97}"/>
              </a:ext>
            </a:extLst>
          </p:cNvPr>
          <p:cNvSpPr/>
          <p:nvPr/>
        </p:nvSpPr>
        <p:spPr bwMode="auto">
          <a:xfrm>
            <a:off x="6443611" y="44196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A05AD65-3BA5-48DB-9F20-6AB664227EBE}"/>
              </a:ext>
            </a:extLst>
          </p:cNvPr>
          <p:cNvSpPr/>
          <p:nvPr/>
        </p:nvSpPr>
        <p:spPr bwMode="auto">
          <a:xfrm>
            <a:off x="5453011" y="44196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6F1A50-BDCE-4158-8FDC-6F2AF0921240}"/>
              </a:ext>
            </a:extLst>
          </p:cNvPr>
          <p:cNvSpPr/>
          <p:nvPr/>
        </p:nvSpPr>
        <p:spPr bwMode="auto">
          <a:xfrm>
            <a:off x="5910211" y="54102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42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9545A0-CB41-46B0-9D11-23889A0AD19C}"/>
              </a:ext>
            </a:extLst>
          </p:cNvPr>
          <p:cNvCxnSpPr>
            <a:stCxn id="58" idx="3"/>
            <a:endCxn id="59" idx="7"/>
          </p:cNvCxnSpPr>
          <p:nvPr/>
        </p:nvCxnSpPr>
        <p:spPr bwMode="auto">
          <a:xfrm rot="5400000">
            <a:off x="6849637" y="1472826"/>
            <a:ext cx="559548" cy="13977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8030F5-32EF-4974-A1D1-578844DF5191}"/>
              </a:ext>
            </a:extLst>
          </p:cNvPr>
          <p:cNvCxnSpPr>
            <a:stCxn id="58" idx="5"/>
            <a:endCxn id="60" idx="1"/>
          </p:cNvCxnSpPr>
          <p:nvPr/>
        </p:nvCxnSpPr>
        <p:spPr bwMode="auto">
          <a:xfrm rot="16200000" flipH="1">
            <a:off x="9097537" y="1053726"/>
            <a:ext cx="559548" cy="22359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1BD55B-C990-447E-8C2C-311906D90E4B}"/>
              </a:ext>
            </a:extLst>
          </p:cNvPr>
          <p:cNvCxnSpPr>
            <a:stCxn id="59" idx="3"/>
            <a:endCxn id="61" idx="0"/>
          </p:cNvCxnSpPr>
          <p:nvPr/>
        </p:nvCxnSpPr>
        <p:spPr bwMode="auto">
          <a:xfrm rot="5400000">
            <a:off x="5338711" y="2768226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2DB256-3189-408E-801D-8987B3DBED76}"/>
              </a:ext>
            </a:extLst>
          </p:cNvPr>
          <p:cNvCxnSpPr>
            <a:stCxn id="59" idx="5"/>
            <a:endCxn id="62" idx="1"/>
          </p:cNvCxnSpPr>
          <p:nvPr/>
        </p:nvCxnSpPr>
        <p:spPr bwMode="auto">
          <a:xfrm rot="16200000" flipH="1">
            <a:off x="6392437" y="2920626"/>
            <a:ext cx="635748" cy="559548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FABF54-DBC2-4B81-8135-6AB1D0CBCCF9}"/>
              </a:ext>
            </a:extLst>
          </p:cNvPr>
          <p:cNvCxnSpPr>
            <a:stCxn id="60" idx="3"/>
            <a:endCxn id="63" idx="0"/>
          </p:cNvCxnSpPr>
          <p:nvPr/>
        </p:nvCxnSpPr>
        <p:spPr bwMode="auto">
          <a:xfrm rot="5400000">
            <a:off x="10025011" y="2958726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45362BE-A2AC-4BA1-8381-EC95DDFDBE6E}"/>
              </a:ext>
            </a:extLst>
          </p:cNvPr>
          <p:cNvCxnSpPr>
            <a:stCxn id="62" idx="5"/>
            <a:endCxn id="67" idx="0"/>
          </p:cNvCxnSpPr>
          <p:nvPr/>
        </p:nvCxnSpPr>
        <p:spPr bwMode="auto">
          <a:xfrm rot="16200000" flipH="1">
            <a:off x="7383037" y="3987426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9F6ED2-4549-4237-917A-5DE513C5F570}"/>
              </a:ext>
            </a:extLst>
          </p:cNvPr>
          <p:cNvCxnSpPr>
            <a:stCxn id="62" idx="3"/>
            <a:endCxn id="68" idx="0"/>
          </p:cNvCxnSpPr>
          <p:nvPr/>
        </p:nvCxnSpPr>
        <p:spPr bwMode="auto">
          <a:xfrm rot="5400000">
            <a:off x="6634111" y="4063626"/>
            <a:ext cx="470274" cy="2416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71E9638-9830-44A3-AF9F-6E1D5A7A5B3E}"/>
              </a:ext>
            </a:extLst>
          </p:cNvPr>
          <p:cNvCxnSpPr>
            <a:stCxn id="61" idx="5"/>
            <a:endCxn id="69" idx="0"/>
          </p:cNvCxnSpPr>
          <p:nvPr/>
        </p:nvCxnSpPr>
        <p:spPr bwMode="auto">
          <a:xfrm rot="16200000" flipH="1">
            <a:off x="5363737" y="4025526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C944C3-5B51-4499-A330-50AE451178DB}"/>
              </a:ext>
            </a:extLst>
          </p:cNvPr>
          <p:cNvCxnSpPr>
            <a:stCxn id="68" idx="3"/>
            <a:endCxn id="70" idx="0"/>
          </p:cNvCxnSpPr>
          <p:nvPr/>
        </p:nvCxnSpPr>
        <p:spPr bwMode="auto">
          <a:xfrm rot="5400000">
            <a:off x="6138811" y="5016126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F28E96-31CA-4B78-9BA2-D4A5878E0A53}"/>
              </a:ext>
            </a:extLst>
          </p:cNvPr>
          <p:cNvCxnSpPr>
            <a:stCxn id="63" idx="3"/>
            <a:endCxn id="65" idx="0"/>
          </p:cNvCxnSpPr>
          <p:nvPr/>
        </p:nvCxnSpPr>
        <p:spPr bwMode="auto">
          <a:xfrm rot="5400000">
            <a:off x="9377311" y="3911226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A2C9B-2A8E-4D7B-8750-E05869786339}"/>
              </a:ext>
            </a:extLst>
          </p:cNvPr>
          <p:cNvCxnSpPr>
            <a:stCxn id="63" idx="5"/>
            <a:endCxn id="64" idx="0"/>
          </p:cNvCxnSpPr>
          <p:nvPr/>
        </p:nvCxnSpPr>
        <p:spPr bwMode="auto">
          <a:xfrm rot="16200000" flipH="1">
            <a:off x="10354837" y="3911226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7879D0-1835-4CD6-9ADC-09F2F44EE9F7}"/>
              </a:ext>
            </a:extLst>
          </p:cNvPr>
          <p:cNvCxnSpPr>
            <a:stCxn id="65" idx="5"/>
            <a:endCxn id="66" idx="0"/>
          </p:cNvCxnSpPr>
          <p:nvPr/>
        </p:nvCxnSpPr>
        <p:spPr bwMode="auto">
          <a:xfrm rot="16200000" flipH="1">
            <a:off x="9516637" y="4978026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3" name="Left Arrow 92">
            <a:extLst>
              <a:ext uri="{FF2B5EF4-FFF2-40B4-BE49-F238E27FC236}">
                <a16:creationId xmlns:a16="http://schemas.microsoft.com/office/drawing/2014/main" id="{2452456E-F77D-4795-AEA6-6A9731232B00}"/>
              </a:ext>
            </a:extLst>
          </p:cNvPr>
          <p:cNvSpPr/>
          <p:nvPr/>
        </p:nvSpPr>
        <p:spPr bwMode="auto">
          <a:xfrm rot="5400000">
            <a:off x="7510411" y="5105400"/>
            <a:ext cx="533400" cy="381000"/>
          </a:xfrm>
          <a:prstGeom prst="left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ar-EG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D22E7-BCCB-41C7-A715-F76B2BC7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56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6A2-9E8C-4129-AFE0-7632BB729B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663" y="319248"/>
            <a:ext cx="10058400" cy="1449387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36C0E1-50BB-48DC-B1E7-6E0058277C82}"/>
              </a:ext>
            </a:extLst>
          </p:cNvPr>
          <p:cNvSpPr txBox="1"/>
          <p:nvPr/>
        </p:nvSpPr>
        <p:spPr>
          <a:xfrm>
            <a:off x="884663" y="1891926"/>
            <a:ext cx="152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Insert (48)</a:t>
            </a:r>
            <a:endParaRPr lang="ar-EG" b="1" dirty="0">
              <a:solidFill>
                <a:srgbClr val="C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ED2B50-9D2D-472B-A115-5AD5851A2E39}"/>
              </a:ext>
            </a:extLst>
          </p:cNvPr>
          <p:cNvSpPr/>
          <p:nvPr/>
        </p:nvSpPr>
        <p:spPr bwMode="auto">
          <a:xfrm>
            <a:off x="7761249" y="1371600"/>
            <a:ext cx="609600" cy="609600"/>
          </a:xfrm>
          <a:prstGeom prst="ellipse">
            <a:avLst/>
          </a:prstGeom>
          <a:solidFill>
            <a:srgbClr val="6299AA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4B06C4-A196-4E1C-B38D-D886088A9F74}"/>
              </a:ext>
            </a:extLst>
          </p:cNvPr>
          <p:cNvSpPr/>
          <p:nvPr/>
        </p:nvSpPr>
        <p:spPr bwMode="auto">
          <a:xfrm>
            <a:off x="5932449" y="23622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F17A7A-6426-4238-B202-AAFFAB06BDE1}"/>
              </a:ext>
            </a:extLst>
          </p:cNvPr>
          <p:cNvSpPr/>
          <p:nvPr/>
        </p:nvSpPr>
        <p:spPr bwMode="auto">
          <a:xfrm>
            <a:off x="10428249" y="23622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936C37-C192-4606-B17A-AF42DC445992}"/>
              </a:ext>
            </a:extLst>
          </p:cNvPr>
          <p:cNvSpPr/>
          <p:nvPr/>
        </p:nvSpPr>
        <p:spPr bwMode="auto">
          <a:xfrm>
            <a:off x="4941849" y="34290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602E6B-F793-45EB-A4DE-0C95A7E71C1E}"/>
              </a:ext>
            </a:extLst>
          </p:cNvPr>
          <p:cNvSpPr/>
          <p:nvPr/>
        </p:nvSpPr>
        <p:spPr bwMode="auto">
          <a:xfrm>
            <a:off x="6923049" y="34290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2FFF57-EFF4-46B5-9C6B-DE60D05DCACF}"/>
              </a:ext>
            </a:extLst>
          </p:cNvPr>
          <p:cNvSpPr/>
          <p:nvPr/>
        </p:nvSpPr>
        <p:spPr bwMode="auto">
          <a:xfrm>
            <a:off x="9818649" y="34290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00BD3E-C054-444E-AF6E-CD45D634827C}"/>
              </a:ext>
            </a:extLst>
          </p:cNvPr>
          <p:cNvSpPr/>
          <p:nvPr/>
        </p:nvSpPr>
        <p:spPr bwMode="auto">
          <a:xfrm>
            <a:off x="10580649" y="44196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B2E2D-DA35-43B4-A844-1E6A922747D1}"/>
              </a:ext>
            </a:extLst>
          </p:cNvPr>
          <p:cNvSpPr/>
          <p:nvPr/>
        </p:nvSpPr>
        <p:spPr bwMode="auto">
          <a:xfrm>
            <a:off x="9056649" y="44196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3859B5-F804-4007-80E0-5C24DD427F9D}"/>
              </a:ext>
            </a:extLst>
          </p:cNvPr>
          <p:cNvSpPr/>
          <p:nvPr/>
        </p:nvSpPr>
        <p:spPr bwMode="auto">
          <a:xfrm>
            <a:off x="9666249" y="54102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A00527-CEC4-49FA-829F-43C9083F272D}"/>
              </a:ext>
            </a:extLst>
          </p:cNvPr>
          <p:cNvSpPr/>
          <p:nvPr/>
        </p:nvSpPr>
        <p:spPr bwMode="auto">
          <a:xfrm>
            <a:off x="7532649" y="44196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9984EA-1F08-4514-8A38-9C7D206CA9E9}"/>
              </a:ext>
            </a:extLst>
          </p:cNvPr>
          <p:cNvSpPr/>
          <p:nvPr/>
        </p:nvSpPr>
        <p:spPr bwMode="auto">
          <a:xfrm>
            <a:off x="6465849" y="44196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C897C9F-501F-423D-BC65-0581EFFADBE5}"/>
              </a:ext>
            </a:extLst>
          </p:cNvPr>
          <p:cNvSpPr/>
          <p:nvPr/>
        </p:nvSpPr>
        <p:spPr bwMode="auto">
          <a:xfrm>
            <a:off x="5475249" y="44196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12116E-E297-463D-A728-B34A51762544}"/>
              </a:ext>
            </a:extLst>
          </p:cNvPr>
          <p:cNvSpPr/>
          <p:nvPr/>
        </p:nvSpPr>
        <p:spPr bwMode="auto">
          <a:xfrm>
            <a:off x="5932449" y="5410200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42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AB0466-0BFD-41D8-8730-6E9F95064357}"/>
              </a:ext>
            </a:extLst>
          </p:cNvPr>
          <p:cNvCxnSpPr>
            <a:stCxn id="33" idx="3"/>
            <a:endCxn id="34" idx="7"/>
          </p:cNvCxnSpPr>
          <p:nvPr/>
        </p:nvCxnSpPr>
        <p:spPr bwMode="auto">
          <a:xfrm rot="5400000">
            <a:off x="6871875" y="1472826"/>
            <a:ext cx="559548" cy="1397748"/>
          </a:xfrm>
          <a:prstGeom prst="straightConnector1">
            <a:avLst/>
          </a:prstGeom>
          <a:solidFill>
            <a:srgbClr val="6EA0B0"/>
          </a:solidFill>
          <a:ln w="3810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B7B5F3-E399-4772-848F-7BCD7CD80A7F}"/>
              </a:ext>
            </a:extLst>
          </p:cNvPr>
          <p:cNvCxnSpPr>
            <a:stCxn id="33" idx="5"/>
            <a:endCxn id="35" idx="1"/>
          </p:cNvCxnSpPr>
          <p:nvPr/>
        </p:nvCxnSpPr>
        <p:spPr bwMode="auto">
          <a:xfrm rot="16200000" flipH="1">
            <a:off x="9119775" y="1053726"/>
            <a:ext cx="559548" cy="22359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98713F-5632-4151-97E4-403DE9ABCFBB}"/>
              </a:ext>
            </a:extLst>
          </p:cNvPr>
          <p:cNvCxnSpPr>
            <a:stCxn id="34" idx="3"/>
            <a:endCxn id="36" idx="0"/>
          </p:cNvCxnSpPr>
          <p:nvPr/>
        </p:nvCxnSpPr>
        <p:spPr bwMode="auto">
          <a:xfrm rot="5400000">
            <a:off x="5360949" y="2768226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EFEBCD-E10C-47C0-8A8D-5996967DA3D5}"/>
              </a:ext>
            </a:extLst>
          </p:cNvPr>
          <p:cNvCxnSpPr>
            <a:stCxn id="34" idx="5"/>
            <a:endCxn id="37" idx="1"/>
          </p:cNvCxnSpPr>
          <p:nvPr/>
        </p:nvCxnSpPr>
        <p:spPr bwMode="auto">
          <a:xfrm rot="16200000" flipH="1">
            <a:off x="6414675" y="2920626"/>
            <a:ext cx="635748" cy="5595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DF4710-27D9-4A57-941D-F3A7AEE43FA6}"/>
              </a:ext>
            </a:extLst>
          </p:cNvPr>
          <p:cNvCxnSpPr>
            <a:stCxn id="35" idx="3"/>
            <a:endCxn id="38" idx="0"/>
          </p:cNvCxnSpPr>
          <p:nvPr/>
        </p:nvCxnSpPr>
        <p:spPr bwMode="auto">
          <a:xfrm rot="5400000">
            <a:off x="10047249" y="2958726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B612AB-9E39-41BC-9579-1FDB8A6FE4AB}"/>
              </a:ext>
            </a:extLst>
          </p:cNvPr>
          <p:cNvCxnSpPr>
            <a:stCxn id="37" idx="5"/>
            <a:endCxn id="42" idx="0"/>
          </p:cNvCxnSpPr>
          <p:nvPr/>
        </p:nvCxnSpPr>
        <p:spPr bwMode="auto">
          <a:xfrm rot="16200000" flipH="1">
            <a:off x="7405275" y="3987426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3943CA-1600-47DE-8AA2-705BF740CE1D}"/>
              </a:ext>
            </a:extLst>
          </p:cNvPr>
          <p:cNvCxnSpPr>
            <a:stCxn id="37" idx="3"/>
            <a:endCxn id="43" idx="0"/>
          </p:cNvCxnSpPr>
          <p:nvPr/>
        </p:nvCxnSpPr>
        <p:spPr bwMode="auto">
          <a:xfrm rot="5400000">
            <a:off x="6656349" y="4063626"/>
            <a:ext cx="470274" cy="2416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FEFD07-1475-4C85-BB37-6ADBB2D9BAFE}"/>
              </a:ext>
            </a:extLst>
          </p:cNvPr>
          <p:cNvCxnSpPr>
            <a:stCxn id="36" idx="5"/>
            <a:endCxn id="44" idx="0"/>
          </p:cNvCxnSpPr>
          <p:nvPr/>
        </p:nvCxnSpPr>
        <p:spPr bwMode="auto">
          <a:xfrm rot="16200000" flipH="1">
            <a:off x="5385975" y="4025526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90F343-9C0B-40C7-A7E0-5890306BE465}"/>
              </a:ext>
            </a:extLst>
          </p:cNvPr>
          <p:cNvCxnSpPr>
            <a:stCxn id="43" idx="3"/>
            <a:endCxn id="45" idx="0"/>
          </p:cNvCxnSpPr>
          <p:nvPr/>
        </p:nvCxnSpPr>
        <p:spPr bwMode="auto">
          <a:xfrm rot="5400000">
            <a:off x="6161049" y="5016126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BDF091-ED7B-4181-A270-8C124BF3E608}"/>
              </a:ext>
            </a:extLst>
          </p:cNvPr>
          <p:cNvCxnSpPr>
            <a:stCxn id="38" idx="3"/>
            <a:endCxn id="40" idx="0"/>
          </p:cNvCxnSpPr>
          <p:nvPr/>
        </p:nvCxnSpPr>
        <p:spPr bwMode="auto">
          <a:xfrm rot="5400000">
            <a:off x="9399549" y="3911226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FB5B23-BE58-42FF-9491-4AA410CF64CB}"/>
              </a:ext>
            </a:extLst>
          </p:cNvPr>
          <p:cNvCxnSpPr>
            <a:stCxn id="38" idx="5"/>
            <a:endCxn id="39" idx="0"/>
          </p:cNvCxnSpPr>
          <p:nvPr/>
        </p:nvCxnSpPr>
        <p:spPr bwMode="auto">
          <a:xfrm rot="16200000" flipH="1">
            <a:off x="10377075" y="3911226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5E54BA-87E8-45D3-8E0B-01620C0E5D4F}"/>
              </a:ext>
            </a:extLst>
          </p:cNvPr>
          <p:cNvCxnSpPr>
            <a:stCxn id="40" idx="5"/>
            <a:endCxn id="41" idx="0"/>
          </p:cNvCxnSpPr>
          <p:nvPr/>
        </p:nvCxnSpPr>
        <p:spPr bwMode="auto">
          <a:xfrm rot="16200000" flipH="1">
            <a:off x="9538875" y="4978026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F82519B-D603-422B-BBDB-6BECE3537490}"/>
              </a:ext>
            </a:extLst>
          </p:cNvPr>
          <p:cNvSpPr txBox="1"/>
          <p:nvPr/>
        </p:nvSpPr>
        <p:spPr>
          <a:xfrm>
            <a:off x="6999249" y="1600200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sz="2000" b="1" kern="0" dirty="0">
                <a:solidFill>
                  <a:srgbClr val="6EA0B0">
                    <a:lumMod val="75000"/>
                  </a:srgbClr>
                </a:solidFill>
              </a:rPr>
              <a:t>&gt;48</a:t>
            </a:r>
            <a:endParaRPr lang="ar-EG" b="1" kern="0" dirty="0">
              <a:solidFill>
                <a:srgbClr val="6EA0B0">
                  <a:lumMod val="75000"/>
                </a:srgbClr>
              </a:solidFill>
            </a:endParaRPr>
          </a:p>
        </p:txBody>
      </p:sp>
      <p:sp>
        <p:nvSpPr>
          <p:cNvPr id="85" name="Left Arrow 99">
            <a:extLst>
              <a:ext uri="{FF2B5EF4-FFF2-40B4-BE49-F238E27FC236}">
                <a16:creationId xmlns:a16="http://schemas.microsoft.com/office/drawing/2014/main" id="{E1772AB1-97F4-40C4-B6A3-63DE7A6D1E48}"/>
              </a:ext>
            </a:extLst>
          </p:cNvPr>
          <p:cNvSpPr/>
          <p:nvPr/>
        </p:nvSpPr>
        <p:spPr bwMode="auto">
          <a:xfrm>
            <a:off x="8447049" y="1447800"/>
            <a:ext cx="533400" cy="381000"/>
          </a:xfrm>
          <a:prstGeom prst="left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ar-EG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F169AF-B550-4490-BDA8-62D7F744B2AB}"/>
              </a:ext>
            </a:extLst>
          </p:cNvPr>
          <p:cNvSpPr txBox="1"/>
          <p:nvPr/>
        </p:nvSpPr>
        <p:spPr>
          <a:xfrm>
            <a:off x="6999249" y="2190690"/>
            <a:ext cx="2209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sz="2000" b="1" kern="0" dirty="0">
                <a:solidFill>
                  <a:srgbClr val="6EA0B0">
                    <a:lumMod val="75000"/>
                  </a:srgbClr>
                </a:solidFill>
              </a:rPr>
              <a:t>Has left child</a:t>
            </a:r>
            <a:endParaRPr lang="ar-EG" b="1" kern="0" dirty="0">
              <a:solidFill>
                <a:srgbClr val="6EA0B0">
                  <a:lumMod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402009-BC6B-475C-BA11-797BA7D3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6A2-9E8C-4129-AFE0-7632BB729B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663" y="319248"/>
            <a:ext cx="10058400" cy="1449387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36C0E1-50BB-48DC-B1E7-6E0058277C82}"/>
              </a:ext>
            </a:extLst>
          </p:cNvPr>
          <p:cNvSpPr txBox="1"/>
          <p:nvPr/>
        </p:nvSpPr>
        <p:spPr>
          <a:xfrm>
            <a:off x="884663" y="1891926"/>
            <a:ext cx="152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Insert (48)</a:t>
            </a:r>
            <a:endParaRPr lang="ar-EG" b="1" dirty="0">
              <a:solidFill>
                <a:srgbClr val="C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E20EA26-E6B8-426C-A2D4-2267F283C1D7}"/>
              </a:ext>
            </a:extLst>
          </p:cNvPr>
          <p:cNvSpPr/>
          <p:nvPr/>
        </p:nvSpPr>
        <p:spPr bwMode="auto">
          <a:xfrm>
            <a:off x="7514063" y="1431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A42EF2A-6DA2-4BEB-B806-836C821B724F}"/>
              </a:ext>
            </a:extLst>
          </p:cNvPr>
          <p:cNvSpPr/>
          <p:nvPr/>
        </p:nvSpPr>
        <p:spPr bwMode="auto">
          <a:xfrm>
            <a:off x="5685263" y="2422366"/>
            <a:ext cx="609600" cy="609600"/>
          </a:xfrm>
          <a:prstGeom prst="ellipse">
            <a:avLst/>
          </a:prstGeom>
          <a:solidFill>
            <a:srgbClr val="6299AA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3340D-1DCA-4BA8-8E37-602186A83212}"/>
              </a:ext>
            </a:extLst>
          </p:cNvPr>
          <p:cNvSpPr/>
          <p:nvPr/>
        </p:nvSpPr>
        <p:spPr bwMode="auto">
          <a:xfrm>
            <a:off x="10181063" y="24223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7A2F41-4957-45F4-9C31-88674EDA46FD}"/>
              </a:ext>
            </a:extLst>
          </p:cNvPr>
          <p:cNvSpPr/>
          <p:nvPr/>
        </p:nvSpPr>
        <p:spPr bwMode="auto">
          <a:xfrm>
            <a:off x="4694663" y="34891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C26C358-9AD1-4CB7-909B-DBC7301CF38A}"/>
              </a:ext>
            </a:extLst>
          </p:cNvPr>
          <p:cNvSpPr/>
          <p:nvPr/>
        </p:nvSpPr>
        <p:spPr bwMode="auto">
          <a:xfrm>
            <a:off x="6675863" y="34891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8FAE92-ED93-458C-B34E-A68DD08FB53D}"/>
              </a:ext>
            </a:extLst>
          </p:cNvPr>
          <p:cNvSpPr/>
          <p:nvPr/>
        </p:nvSpPr>
        <p:spPr bwMode="auto">
          <a:xfrm>
            <a:off x="9571463" y="34891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6AA2836-4723-477B-9B9F-96F585AF3526}"/>
              </a:ext>
            </a:extLst>
          </p:cNvPr>
          <p:cNvSpPr/>
          <p:nvPr/>
        </p:nvSpPr>
        <p:spPr bwMode="auto">
          <a:xfrm>
            <a:off x="10333463" y="4479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8511623-DEC6-49BE-A4D6-239FC122137A}"/>
              </a:ext>
            </a:extLst>
          </p:cNvPr>
          <p:cNvSpPr/>
          <p:nvPr/>
        </p:nvSpPr>
        <p:spPr bwMode="auto">
          <a:xfrm>
            <a:off x="8809463" y="4479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31850D3-F60A-41DB-82C7-2017E7A7996C}"/>
              </a:ext>
            </a:extLst>
          </p:cNvPr>
          <p:cNvSpPr/>
          <p:nvPr/>
        </p:nvSpPr>
        <p:spPr bwMode="auto">
          <a:xfrm>
            <a:off x="9419063" y="54703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F9CBF94-2979-48CB-8112-AEDA93FE9F48}"/>
              </a:ext>
            </a:extLst>
          </p:cNvPr>
          <p:cNvSpPr/>
          <p:nvPr/>
        </p:nvSpPr>
        <p:spPr bwMode="auto">
          <a:xfrm>
            <a:off x="7285463" y="4479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211D7C2-1CD0-49B3-8770-FE77D38623BB}"/>
              </a:ext>
            </a:extLst>
          </p:cNvPr>
          <p:cNvSpPr/>
          <p:nvPr/>
        </p:nvSpPr>
        <p:spPr bwMode="auto">
          <a:xfrm>
            <a:off x="6218663" y="4479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EEC2891-31E7-4DD8-9D8F-697DD82B88D2}"/>
              </a:ext>
            </a:extLst>
          </p:cNvPr>
          <p:cNvSpPr/>
          <p:nvPr/>
        </p:nvSpPr>
        <p:spPr bwMode="auto">
          <a:xfrm>
            <a:off x="5228063" y="44797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C407684-4911-4319-A34C-5F912564D34B}"/>
              </a:ext>
            </a:extLst>
          </p:cNvPr>
          <p:cNvSpPr/>
          <p:nvPr/>
        </p:nvSpPr>
        <p:spPr bwMode="auto">
          <a:xfrm>
            <a:off x="5685263" y="5470366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42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30ECD92-B349-46F7-8646-A160DB838FAD}"/>
              </a:ext>
            </a:extLst>
          </p:cNvPr>
          <p:cNvCxnSpPr>
            <a:stCxn id="58" idx="3"/>
            <a:endCxn id="59" idx="7"/>
          </p:cNvCxnSpPr>
          <p:nvPr/>
        </p:nvCxnSpPr>
        <p:spPr bwMode="auto">
          <a:xfrm rot="5400000">
            <a:off x="6624689" y="1532992"/>
            <a:ext cx="559548" cy="13977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2EFF9-9469-4757-B7DE-2B3F8D089631}"/>
              </a:ext>
            </a:extLst>
          </p:cNvPr>
          <p:cNvCxnSpPr>
            <a:stCxn id="58" idx="5"/>
            <a:endCxn id="60" idx="1"/>
          </p:cNvCxnSpPr>
          <p:nvPr/>
        </p:nvCxnSpPr>
        <p:spPr bwMode="auto">
          <a:xfrm rot="16200000" flipH="1">
            <a:off x="8872589" y="1113892"/>
            <a:ext cx="559548" cy="22359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782120-50FB-4FE1-A8EF-5395FF597926}"/>
              </a:ext>
            </a:extLst>
          </p:cNvPr>
          <p:cNvCxnSpPr>
            <a:stCxn id="59" idx="3"/>
            <a:endCxn id="61" idx="0"/>
          </p:cNvCxnSpPr>
          <p:nvPr/>
        </p:nvCxnSpPr>
        <p:spPr bwMode="auto">
          <a:xfrm rot="5400000">
            <a:off x="5113763" y="2828392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1163F3-0594-4802-91FB-5D822853FD30}"/>
              </a:ext>
            </a:extLst>
          </p:cNvPr>
          <p:cNvCxnSpPr>
            <a:stCxn id="59" idx="5"/>
            <a:endCxn id="62" idx="1"/>
          </p:cNvCxnSpPr>
          <p:nvPr/>
        </p:nvCxnSpPr>
        <p:spPr bwMode="auto">
          <a:xfrm rot="16200000" flipH="1">
            <a:off x="6167489" y="2980792"/>
            <a:ext cx="635748" cy="559548"/>
          </a:xfrm>
          <a:prstGeom prst="straightConnector1">
            <a:avLst/>
          </a:prstGeom>
          <a:solidFill>
            <a:srgbClr val="6EA0B0"/>
          </a:solidFill>
          <a:ln w="3810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146579-924F-4E99-A048-2F868CE23695}"/>
              </a:ext>
            </a:extLst>
          </p:cNvPr>
          <p:cNvCxnSpPr>
            <a:stCxn id="60" idx="3"/>
            <a:endCxn id="63" idx="0"/>
          </p:cNvCxnSpPr>
          <p:nvPr/>
        </p:nvCxnSpPr>
        <p:spPr bwMode="auto">
          <a:xfrm rot="5400000">
            <a:off x="9800063" y="3018892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C430E9-E96D-4B39-8B82-8ECDCF34452F}"/>
              </a:ext>
            </a:extLst>
          </p:cNvPr>
          <p:cNvCxnSpPr>
            <a:stCxn id="62" idx="5"/>
            <a:endCxn id="67" idx="0"/>
          </p:cNvCxnSpPr>
          <p:nvPr/>
        </p:nvCxnSpPr>
        <p:spPr bwMode="auto">
          <a:xfrm rot="16200000" flipH="1">
            <a:off x="7158089" y="4047592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8A48AC-37CA-4054-9AA2-F664F977070E}"/>
              </a:ext>
            </a:extLst>
          </p:cNvPr>
          <p:cNvCxnSpPr>
            <a:stCxn id="62" idx="3"/>
            <a:endCxn id="68" idx="0"/>
          </p:cNvCxnSpPr>
          <p:nvPr/>
        </p:nvCxnSpPr>
        <p:spPr bwMode="auto">
          <a:xfrm rot="5400000">
            <a:off x="6409163" y="4123792"/>
            <a:ext cx="470274" cy="2416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B35D2C-C457-4242-8AE9-7A0F56ADE5F5}"/>
              </a:ext>
            </a:extLst>
          </p:cNvPr>
          <p:cNvCxnSpPr>
            <a:stCxn id="61" idx="5"/>
            <a:endCxn id="69" idx="0"/>
          </p:cNvCxnSpPr>
          <p:nvPr/>
        </p:nvCxnSpPr>
        <p:spPr bwMode="auto">
          <a:xfrm rot="16200000" flipH="1">
            <a:off x="5138789" y="4085692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6CDE83-BF97-446D-921B-E30608724135}"/>
              </a:ext>
            </a:extLst>
          </p:cNvPr>
          <p:cNvCxnSpPr>
            <a:stCxn id="68" idx="3"/>
            <a:endCxn id="70" idx="0"/>
          </p:cNvCxnSpPr>
          <p:nvPr/>
        </p:nvCxnSpPr>
        <p:spPr bwMode="auto">
          <a:xfrm rot="5400000">
            <a:off x="5913863" y="5076292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5ACF6A-D503-4941-B9AE-2EB26DF68277}"/>
              </a:ext>
            </a:extLst>
          </p:cNvPr>
          <p:cNvCxnSpPr>
            <a:stCxn id="63" idx="3"/>
            <a:endCxn id="65" idx="0"/>
          </p:cNvCxnSpPr>
          <p:nvPr/>
        </p:nvCxnSpPr>
        <p:spPr bwMode="auto">
          <a:xfrm rot="5400000">
            <a:off x="9152363" y="3971392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B68E2A9-D1E9-4BBD-9623-5204D7597405}"/>
              </a:ext>
            </a:extLst>
          </p:cNvPr>
          <p:cNvCxnSpPr>
            <a:stCxn id="63" idx="5"/>
            <a:endCxn id="64" idx="0"/>
          </p:cNvCxnSpPr>
          <p:nvPr/>
        </p:nvCxnSpPr>
        <p:spPr bwMode="auto">
          <a:xfrm rot="16200000" flipH="1">
            <a:off x="10129889" y="3971392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FA81663-9C7D-4FEA-82B1-245DF2A9C60D}"/>
              </a:ext>
            </a:extLst>
          </p:cNvPr>
          <p:cNvCxnSpPr>
            <a:stCxn id="65" idx="5"/>
            <a:endCxn id="66" idx="0"/>
          </p:cNvCxnSpPr>
          <p:nvPr/>
        </p:nvCxnSpPr>
        <p:spPr bwMode="auto">
          <a:xfrm rot="16200000" flipH="1">
            <a:off x="9291689" y="5038192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8C85E84-1CE6-4AE5-A012-3662C57CDEC6}"/>
              </a:ext>
            </a:extLst>
          </p:cNvPr>
          <p:cNvSpPr txBox="1"/>
          <p:nvPr/>
        </p:nvSpPr>
        <p:spPr>
          <a:xfrm>
            <a:off x="6371063" y="2574766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sz="2000" b="1" kern="0" dirty="0">
                <a:solidFill>
                  <a:srgbClr val="6EA0B0">
                    <a:lumMod val="75000"/>
                  </a:srgbClr>
                </a:solidFill>
              </a:rPr>
              <a:t>&lt;48</a:t>
            </a:r>
            <a:endParaRPr lang="ar-EG" b="1" kern="0" dirty="0">
              <a:solidFill>
                <a:srgbClr val="6EA0B0">
                  <a:lumMod val="75000"/>
                </a:srgbClr>
              </a:solidFill>
            </a:endParaRPr>
          </a:p>
        </p:txBody>
      </p:sp>
      <p:sp>
        <p:nvSpPr>
          <p:cNvPr id="87" name="Left Arrow 99">
            <a:extLst>
              <a:ext uri="{FF2B5EF4-FFF2-40B4-BE49-F238E27FC236}">
                <a16:creationId xmlns:a16="http://schemas.microsoft.com/office/drawing/2014/main" id="{FCA84A3C-2049-40D8-BDF3-D60DD6F11CFA}"/>
              </a:ext>
            </a:extLst>
          </p:cNvPr>
          <p:cNvSpPr/>
          <p:nvPr/>
        </p:nvSpPr>
        <p:spPr bwMode="auto">
          <a:xfrm rot="10800000">
            <a:off x="4999463" y="2574765"/>
            <a:ext cx="533400" cy="381000"/>
          </a:xfrm>
          <a:prstGeom prst="left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ar-EG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442E42-6041-4F49-B0CA-00A73D3E7DA3}"/>
              </a:ext>
            </a:extLst>
          </p:cNvPr>
          <p:cNvSpPr txBox="1"/>
          <p:nvPr/>
        </p:nvSpPr>
        <p:spPr>
          <a:xfrm>
            <a:off x="6752063" y="3089056"/>
            <a:ext cx="2209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sz="2000" b="1" kern="0" dirty="0">
                <a:solidFill>
                  <a:srgbClr val="6EA0B0">
                    <a:lumMod val="75000"/>
                  </a:srgbClr>
                </a:solidFill>
              </a:rPr>
              <a:t>Has right child</a:t>
            </a:r>
            <a:endParaRPr lang="ar-EG" b="1" kern="0" dirty="0">
              <a:solidFill>
                <a:srgbClr val="6EA0B0">
                  <a:lumMod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3A1BA-A45D-4BA8-9B26-9FDC0018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6235-7D98-451B-A605-EF359DED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Non-Linear Data Structures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36CF4C-3064-4AC5-A5F6-1EC0E33C8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890173"/>
              </p:ext>
            </p:extLst>
          </p:nvPr>
        </p:nvGraphicFramePr>
        <p:xfrm>
          <a:off x="2468880" y="2159725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64129-1313-4FEA-984A-388608BB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99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6A2-9E8C-4129-AFE0-7632BB729B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663" y="319248"/>
            <a:ext cx="10058400" cy="1449387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36C0E1-50BB-48DC-B1E7-6E0058277C82}"/>
              </a:ext>
            </a:extLst>
          </p:cNvPr>
          <p:cNvSpPr txBox="1"/>
          <p:nvPr/>
        </p:nvSpPr>
        <p:spPr>
          <a:xfrm>
            <a:off x="884663" y="1891926"/>
            <a:ext cx="152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Insert (48)</a:t>
            </a:r>
            <a:endParaRPr lang="ar-EG" b="1" dirty="0">
              <a:solidFill>
                <a:srgbClr val="C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2B5C12-684E-45FF-A16A-450D2ADF52EE}"/>
              </a:ext>
            </a:extLst>
          </p:cNvPr>
          <p:cNvSpPr/>
          <p:nvPr/>
        </p:nvSpPr>
        <p:spPr bwMode="auto">
          <a:xfrm>
            <a:off x="7514063" y="158161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AEF81F-E5E1-4CE9-8FA2-A56AD1B80B6C}"/>
              </a:ext>
            </a:extLst>
          </p:cNvPr>
          <p:cNvSpPr/>
          <p:nvPr/>
        </p:nvSpPr>
        <p:spPr bwMode="auto">
          <a:xfrm>
            <a:off x="5685263" y="2572215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C3DAE66-53FB-42EC-8401-CFAE43E9B3A0}"/>
              </a:ext>
            </a:extLst>
          </p:cNvPr>
          <p:cNvSpPr/>
          <p:nvPr/>
        </p:nvSpPr>
        <p:spPr bwMode="auto">
          <a:xfrm>
            <a:off x="10181063" y="257221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D702C3-8995-47C3-90B6-A94344D36607}"/>
              </a:ext>
            </a:extLst>
          </p:cNvPr>
          <p:cNvSpPr/>
          <p:nvPr/>
        </p:nvSpPr>
        <p:spPr bwMode="auto">
          <a:xfrm>
            <a:off x="4694663" y="363901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507BA7-F7CC-4F7C-8BC8-0B4751E1B3B2}"/>
              </a:ext>
            </a:extLst>
          </p:cNvPr>
          <p:cNvSpPr/>
          <p:nvPr/>
        </p:nvSpPr>
        <p:spPr bwMode="auto">
          <a:xfrm>
            <a:off x="6675863" y="3639015"/>
            <a:ext cx="609600" cy="609600"/>
          </a:xfrm>
          <a:prstGeom prst="ellipse">
            <a:avLst/>
          </a:prstGeom>
          <a:solidFill>
            <a:srgbClr val="6299AA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941234-77DA-47FB-BB34-24978C516C8F}"/>
              </a:ext>
            </a:extLst>
          </p:cNvPr>
          <p:cNvSpPr/>
          <p:nvPr/>
        </p:nvSpPr>
        <p:spPr bwMode="auto">
          <a:xfrm>
            <a:off x="9571463" y="363901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A7D5A4-DBD9-4AF2-AB1B-AF0FE43E052D}"/>
              </a:ext>
            </a:extLst>
          </p:cNvPr>
          <p:cNvSpPr/>
          <p:nvPr/>
        </p:nvSpPr>
        <p:spPr bwMode="auto">
          <a:xfrm>
            <a:off x="10333463" y="462961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9A0C33-6BB4-47C7-BC5E-93AC92A3E18C}"/>
              </a:ext>
            </a:extLst>
          </p:cNvPr>
          <p:cNvSpPr/>
          <p:nvPr/>
        </p:nvSpPr>
        <p:spPr bwMode="auto">
          <a:xfrm>
            <a:off x="8809463" y="462961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DD3F17-7EC9-47FD-AFDC-545BEC6162D5}"/>
              </a:ext>
            </a:extLst>
          </p:cNvPr>
          <p:cNvSpPr/>
          <p:nvPr/>
        </p:nvSpPr>
        <p:spPr bwMode="auto">
          <a:xfrm>
            <a:off x="9419063" y="562021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019507-7872-4A60-9FA9-33815075D9A3}"/>
              </a:ext>
            </a:extLst>
          </p:cNvPr>
          <p:cNvSpPr/>
          <p:nvPr/>
        </p:nvSpPr>
        <p:spPr bwMode="auto">
          <a:xfrm>
            <a:off x="7285463" y="462961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548371-1774-4656-B99A-AC7B9F7D1AB3}"/>
              </a:ext>
            </a:extLst>
          </p:cNvPr>
          <p:cNvSpPr/>
          <p:nvPr/>
        </p:nvSpPr>
        <p:spPr bwMode="auto">
          <a:xfrm>
            <a:off x="6218663" y="462961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A556304-B4B7-4738-925A-68E7AD429440}"/>
              </a:ext>
            </a:extLst>
          </p:cNvPr>
          <p:cNvSpPr/>
          <p:nvPr/>
        </p:nvSpPr>
        <p:spPr bwMode="auto">
          <a:xfrm>
            <a:off x="5228063" y="462961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D5A0FD-AF3A-4B61-8AF8-58652D153A6E}"/>
              </a:ext>
            </a:extLst>
          </p:cNvPr>
          <p:cNvSpPr/>
          <p:nvPr/>
        </p:nvSpPr>
        <p:spPr bwMode="auto">
          <a:xfrm>
            <a:off x="5685263" y="562021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42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CDA629-9738-4613-B558-FB735D406B6D}"/>
              </a:ext>
            </a:extLst>
          </p:cNvPr>
          <p:cNvCxnSpPr>
            <a:stCxn id="33" idx="3"/>
            <a:endCxn id="34" idx="7"/>
          </p:cNvCxnSpPr>
          <p:nvPr/>
        </p:nvCxnSpPr>
        <p:spPr bwMode="auto">
          <a:xfrm rot="5400000">
            <a:off x="6624689" y="1682841"/>
            <a:ext cx="559548" cy="13977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0E3DC-54B3-463B-AD80-07E48491E100}"/>
              </a:ext>
            </a:extLst>
          </p:cNvPr>
          <p:cNvCxnSpPr>
            <a:stCxn id="33" idx="5"/>
            <a:endCxn id="35" idx="1"/>
          </p:cNvCxnSpPr>
          <p:nvPr/>
        </p:nvCxnSpPr>
        <p:spPr bwMode="auto">
          <a:xfrm rot="16200000" flipH="1">
            <a:off x="8872589" y="1263741"/>
            <a:ext cx="559548" cy="22359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E281D5-E5A9-4D27-BFCA-228EC7C0CE97}"/>
              </a:ext>
            </a:extLst>
          </p:cNvPr>
          <p:cNvCxnSpPr>
            <a:stCxn id="34" idx="3"/>
            <a:endCxn id="36" idx="0"/>
          </p:cNvCxnSpPr>
          <p:nvPr/>
        </p:nvCxnSpPr>
        <p:spPr bwMode="auto">
          <a:xfrm rot="5400000">
            <a:off x="5113763" y="2978241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EDA08B-792A-447B-8E2A-CC6BF2CF4752}"/>
              </a:ext>
            </a:extLst>
          </p:cNvPr>
          <p:cNvCxnSpPr>
            <a:stCxn id="34" idx="5"/>
            <a:endCxn id="37" idx="1"/>
          </p:cNvCxnSpPr>
          <p:nvPr/>
        </p:nvCxnSpPr>
        <p:spPr bwMode="auto">
          <a:xfrm rot="16200000" flipH="1">
            <a:off x="6167489" y="3130641"/>
            <a:ext cx="635748" cy="559548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D82E1-8C90-45A6-9436-E05B5A3FDBE7}"/>
              </a:ext>
            </a:extLst>
          </p:cNvPr>
          <p:cNvCxnSpPr>
            <a:stCxn id="35" idx="3"/>
            <a:endCxn id="38" idx="0"/>
          </p:cNvCxnSpPr>
          <p:nvPr/>
        </p:nvCxnSpPr>
        <p:spPr bwMode="auto">
          <a:xfrm rot="5400000">
            <a:off x="9800063" y="3168741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9C9452-F801-4C3A-BB65-E32DE19D10FC}"/>
              </a:ext>
            </a:extLst>
          </p:cNvPr>
          <p:cNvCxnSpPr>
            <a:stCxn id="37" idx="5"/>
            <a:endCxn id="42" idx="0"/>
          </p:cNvCxnSpPr>
          <p:nvPr/>
        </p:nvCxnSpPr>
        <p:spPr bwMode="auto">
          <a:xfrm rot="16200000" flipH="1">
            <a:off x="7158089" y="4197441"/>
            <a:ext cx="470274" cy="394074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E220EB-486C-4811-8491-753150668301}"/>
              </a:ext>
            </a:extLst>
          </p:cNvPr>
          <p:cNvCxnSpPr>
            <a:stCxn id="37" idx="3"/>
            <a:endCxn id="43" idx="0"/>
          </p:cNvCxnSpPr>
          <p:nvPr/>
        </p:nvCxnSpPr>
        <p:spPr bwMode="auto">
          <a:xfrm rot="5400000">
            <a:off x="6409163" y="4273641"/>
            <a:ext cx="470274" cy="241674"/>
          </a:xfrm>
          <a:prstGeom prst="straightConnector1">
            <a:avLst/>
          </a:prstGeom>
          <a:solidFill>
            <a:srgbClr val="6EA0B0"/>
          </a:solidFill>
          <a:ln w="3810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C4C3AA-3B17-43B0-B73B-ED6CDC64F5CB}"/>
              </a:ext>
            </a:extLst>
          </p:cNvPr>
          <p:cNvCxnSpPr>
            <a:stCxn id="36" idx="5"/>
            <a:endCxn id="44" idx="0"/>
          </p:cNvCxnSpPr>
          <p:nvPr/>
        </p:nvCxnSpPr>
        <p:spPr bwMode="auto">
          <a:xfrm rot="16200000" flipH="1">
            <a:off x="5138789" y="4235541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27DB17-3C94-45F9-86A3-292F95DC9C96}"/>
              </a:ext>
            </a:extLst>
          </p:cNvPr>
          <p:cNvCxnSpPr>
            <a:stCxn id="43" idx="3"/>
            <a:endCxn id="45" idx="0"/>
          </p:cNvCxnSpPr>
          <p:nvPr/>
        </p:nvCxnSpPr>
        <p:spPr bwMode="auto">
          <a:xfrm rot="5400000">
            <a:off x="5913863" y="5226141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0D2A6-C9AB-4604-A7BB-B8A6C5EC8A55}"/>
              </a:ext>
            </a:extLst>
          </p:cNvPr>
          <p:cNvCxnSpPr>
            <a:stCxn id="38" idx="3"/>
            <a:endCxn id="40" idx="0"/>
          </p:cNvCxnSpPr>
          <p:nvPr/>
        </p:nvCxnSpPr>
        <p:spPr bwMode="auto">
          <a:xfrm rot="5400000">
            <a:off x="9152363" y="4121241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570AE0-CFE3-41A0-A138-C83F7DE5B829}"/>
              </a:ext>
            </a:extLst>
          </p:cNvPr>
          <p:cNvCxnSpPr>
            <a:stCxn id="38" idx="5"/>
            <a:endCxn id="39" idx="0"/>
          </p:cNvCxnSpPr>
          <p:nvPr/>
        </p:nvCxnSpPr>
        <p:spPr bwMode="auto">
          <a:xfrm rot="16200000" flipH="1">
            <a:off x="10129889" y="4121241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3F5C99-CF0A-4CDC-96BA-D3BFBBB17DB6}"/>
              </a:ext>
            </a:extLst>
          </p:cNvPr>
          <p:cNvCxnSpPr>
            <a:stCxn id="40" idx="5"/>
            <a:endCxn id="41" idx="0"/>
          </p:cNvCxnSpPr>
          <p:nvPr/>
        </p:nvCxnSpPr>
        <p:spPr bwMode="auto">
          <a:xfrm rot="16200000" flipH="1">
            <a:off x="9291689" y="5188041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FF3A4A3-EDB8-4374-829E-5C070A2E295A}"/>
              </a:ext>
            </a:extLst>
          </p:cNvPr>
          <p:cNvSpPr txBox="1"/>
          <p:nvPr/>
        </p:nvSpPr>
        <p:spPr>
          <a:xfrm>
            <a:off x="7361663" y="3715215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sz="2000" b="1" kern="0" dirty="0">
                <a:solidFill>
                  <a:srgbClr val="6EA0B0">
                    <a:lumMod val="75000"/>
                  </a:srgbClr>
                </a:solidFill>
              </a:rPr>
              <a:t>&gt;48</a:t>
            </a:r>
            <a:endParaRPr lang="ar-EG" b="1" kern="0" dirty="0">
              <a:solidFill>
                <a:srgbClr val="6EA0B0">
                  <a:lumMod val="75000"/>
                </a:srgbClr>
              </a:solidFill>
            </a:endParaRPr>
          </a:p>
        </p:txBody>
      </p:sp>
      <p:sp>
        <p:nvSpPr>
          <p:cNvPr id="85" name="Left Arrow 100">
            <a:extLst>
              <a:ext uri="{FF2B5EF4-FFF2-40B4-BE49-F238E27FC236}">
                <a16:creationId xmlns:a16="http://schemas.microsoft.com/office/drawing/2014/main" id="{A61D49BB-093B-42D8-8936-7BAC3575DE56}"/>
              </a:ext>
            </a:extLst>
          </p:cNvPr>
          <p:cNvSpPr/>
          <p:nvPr/>
        </p:nvSpPr>
        <p:spPr bwMode="auto">
          <a:xfrm rot="10800000">
            <a:off x="6066263" y="3791415"/>
            <a:ext cx="533400" cy="381000"/>
          </a:xfrm>
          <a:prstGeom prst="left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ar-EG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ABBCBB-7C1C-4939-B0E9-A07F8A2675C4}"/>
              </a:ext>
            </a:extLst>
          </p:cNvPr>
          <p:cNvSpPr txBox="1"/>
          <p:nvPr/>
        </p:nvSpPr>
        <p:spPr>
          <a:xfrm>
            <a:off x="7361663" y="4020015"/>
            <a:ext cx="2209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sz="2000" b="1" kern="0" dirty="0">
                <a:solidFill>
                  <a:srgbClr val="6EA0B0">
                    <a:lumMod val="75000"/>
                  </a:srgbClr>
                </a:solidFill>
              </a:rPr>
              <a:t>Has left child</a:t>
            </a:r>
            <a:endParaRPr lang="ar-EG" b="1" kern="0" dirty="0">
              <a:solidFill>
                <a:srgbClr val="6EA0B0">
                  <a:lumMod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98983-3A1B-48B2-A8C1-0C417FF4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53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6A2-9E8C-4129-AFE0-7632BB729B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663" y="319248"/>
            <a:ext cx="10058400" cy="1449387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36C0E1-50BB-48DC-B1E7-6E0058277C82}"/>
              </a:ext>
            </a:extLst>
          </p:cNvPr>
          <p:cNvSpPr txBox="1"/>
          <p:nvPr/>
        </p:nvSpPr>
        <p:spPr>
          <a:xfrm>
            <a:off x="884663" y="1891926"/>
            <a:ext cx="152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Insert (48)</a:t>
            </a:r>
            <a:endParaRPr lang="ar-EG" b="1" dirty="0">
              <a:solidFill>
                <a:srgbClr val="C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8D7B391-28CD-447E-BEC6-3405CB0B04CC}"/>
              </a:ext>
            </a:extLst>
          </p:cNvPr>
          <p:cNvSpPr/>
          <p:nvPr/>
        </p:nvSpPr>
        <p:spPr bwMode="auto">
          <a:xfrm>
            <a:off x="7514063" y="131398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390169F-9CD6-4545-A3CA-79030A765AED}"/>
              </a:ext>
            </a:extLst>
          </p:cNvPr>
          <p:cNvSpPr/>
          <p:nvPr/>
        </p:nvSpPr>
        <p:spPr bwMode="auto">
          <a:xfrm>
            <a:off x="5685263" y="2304585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F1B17E-E267-45FD-8833-A9248ED59568}"/>
              </a:ext>
            </a:extLst>
          </p:cNvPr>
          <p:cNvSpPr/>
          <p:nvPr/>
        </p:nvSpPr>
        <p:spPr bwMode="auto">
          <a:xfrm>
            <a:off x="10181063" y="230458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0EDF1B-0E13-4E9E-A02A-969EFAAC6556}"/>
              </a:ext>
            </a:extLst>
          </p:cNvPr>
          <p:cNvSpPr/>
          <p:nvPr/>
        </p:nvSpPr>
        <p:spPr bwMode="auto">
          <a:xfrm>
            <a:off x="4694663" y="337138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C276FE8-72C3-4578-B33E-BD0852AA33C1}"/>
              </a:ext>
            </a:extLst>
          </p:cNvPr>
          <p:cNvSpPr/>
          <p:nvPr/>
        </p:nvSpPr>
        <p:spPr bwMode="auto">
          <a:xfrm>
            <a:off x="6675863" y="3371385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E47B8D-27D7-4CDC-AE9A-8AEA8789E948}"/>
              </a:ext>
            </a:extLst>
          </p:cNvPr>
          <p:cNvSpPr/>
          <p:nvPr/>
        </p:nvSpPr>
        <p:spPr bwMode="auto">
          <a:xfrm>
            <a:off x="9571463" y="337138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2804DA1-EB89-4A4C-95DF-1C6855AE0151}"/>
              </a:ext>
            </a:extLst>
          </p:cNvPr>
          <p:cNvSpPr/>
          <p:nvPr/>
        </p:nvSpPr>
        <p:spPr bwMode="auto">
          <a:xfrm>
            <a:off x="10333463" y="436198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DB58A50-0715-4A19-BECA-E3125D30C337}"/>
              </a:ext>
            </a:extLst>
          </p:cNvPr>
          <p:cNvSpPr/>
          <p:nvPr/>
        </p:nvSpPr>
        <p:spPr bwMode="auto">
          <a:xfrm>
            <a:off x="8809463" y="436198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3E140BD-1AB9-4F01-88D4-6254A9F0B636}"/>
              </a:ext>
            </a:extLst>
          </p:cNvPr>
          <p:cNvSpPr/>
          <p:nvPr/>
        </p:nvSpPr>
        <p:spPr bwMode="auto">
          <a:xfrm>
            <a:off x="9419063" y="535258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83E86BF-4D5A-4AC1-BB27-E08A8A73CA0F}"/>
              </a:ext>
            </a:extLst>
          </p:cNvPr>
          <p:cNvSpPr/>
          <p:nvPr/>
        </p:nvSpPr>
        <p:spPr bwMode="auto">
          <a:xfrm>
            <a:off x="7285463" y="436198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688E443-7630-41AF-A150-287C188D8835}"/>
              </a:ext>
            </a:extLst>
          </p:cNvPr>
          <p:cNvSpPr/>
          <p:nvPr/>
        </p:nvSpPr>
        <p:spPr bwMode="auto">
          <a:xfrm>
            <a:off x="6218663" y="4361985"/>
            <a:ext cx="609600" cy="609600"/>
          </a:xfrm>
          <a:prstGeom prst="ellipse">
            <a:avLst/>
          </a:prstGeom>
          <a:solidFill>
            <a:srgbClr val="6299AA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C2A9318-F1D8-4844-83A7-A6DACF930C20}"/>
              </a:ext>
            </a:extLst>
          </p:cNvPr>
          <p:cNvSpPr/>
          <p:nvPr/>
        </p:nvSpPr>
        <p:spPr bwMode="auto">
          <a:xfrm>
            <a:off x="5228063" y="436198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4B70CDE-571B-4551-AF74-1D4F441EEDE2}"/>
              </a:ext>
            </a:extLst>
          </p:cNvPr>
          <p:cNvSpPr/>
          <p:nvPr/>
        </p:nvSpPr>
        <p:spPr bwMode="auto">
          <a:xfrm>
            <a:off x="5685263" y="5352585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42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4EBAA-C617-4343-83D9-36F5B9D54247}"/>
              </a:ext>
            </a:extLst>
          </p:cNvPr>
          <p:cNvCxnSpPr>
            <a:stCxn id="58" idx="3"/>
            <a:endCxn id="59" idx="7"/>
          </p:cNvCxnSpPr>
          <p:nvPr/>
        </p:nvCxnSpPr>
        <p:spPr bwMode="auto">
          <a:xfrm rot="5400000">
            <a:off x="6624689" y="1415211"/>
            <a:ext cx="559548" cy="13977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99CDE29-28AB-42E9-BA40-E6C0C9288B71}"/>
              </a:ext>
            </a:extLst>
          </p:cNvPr>
          <p:cNvCxnSpPr>
            <a:stCxn id="58" idx="5"/>
            <a:endCxn id="60" idx="1"/>
          </p:cNvCxnSpPr>
          <p:nvPr/>
        </p:nvCxnSpPr>
        <p:spPr bwMode="auto">
          <a:xfrm rot="16200000" flipH="1">
            <a:off x="8872589" y="996111"/>
            <a:ext cx="559548" cy="22359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8E755C9-078A-439F-8EB3-061A721CCE85}"/>
              </a:ext>
            </a:extLst>
          </p:cNvPr>
          <p:cNvCxnSpPr>
            <a:stCxn id="59" idx="3"/>
            <a:endCxn id="61" idx="0"/>
          </p:cNvCxnSpPr>
          <p:nvPr/>
        </p:nvCxnSpPr>
        <p:spPr bwMode="auto">
          <a:xfrm rot="5400000">
            <a:off x="5113763" y="2710611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0573AC-BB2C-48C8-9EBE-27AECCE618D6}"/>
              </a:ext>
            </a:extLst>
          </p:cNvPr>
          <p:cNvCxnSpPr>
            <a:stCxn id="59" idx="5"/>
            <a:endCxn id="62" idx="1"/>
          </p:cNvCxnSpPr>
          <p:nvPr/>
        </p:nvCxnSpPr>
        <p:spPr bwMode="auto">
          <a:xfrm rot="16200000" flipH="1">
            <a:off x="6167489" y="2863011"/>
            <a:ext cx="635748" cy="559548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BB9E12-A0E8-4FBE-900A-C17955B78F0A}"/>
              </a:ext>
            </a:extLst>
          </p:cNvPr>
          <p:cNvCxnSpPr>
            <a:stCxn id="60" idx="3"/>
            <a:endCxn id="63" idx="0"/>
          </p:cNvCxnSpPr>
          <p:nvPr/>
        </p:nvCxnSpPr>
        <p:spPr bwMode="auto">
          <a:xfrm rot="5400000">
            <a:off x="9800063" y="2901111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A66D9D0-7662-483F-B030-EAEBD7E4A911}"/>
              </a:ext>
            </a:extLst>
          </p:cNvPr>
          <p:cNvCxnSpPr>
            <a:stCxn id="62" idx="5"/>
            <a:endCxn id="67" idx="0"/>
          </p:cNvCxnSpPr>
          <p:nvPr/>
        </p:nvCxnSpPr>
        <p:spPr bwMode="auto">
          <a:xfrm rot="16200000" flipH="1">
            <a:off x="7158089" y="3929811"/>
            <a:ext cx="470274" cy="394074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3C203F-84F7-4E2E-92D1-47E053F1DE24}"/>
              </a:ext>
            </a:extLst>
          </p:cNvPr>
          <p:cNvCxnSpPr>
            <a:stCxn id="62" idx="3"/>
            <a:endCxn id="68" idx="0"/>
          </p:cNvCxnSpPr>
          <p:nvPr/>
        </p:nvCxnSpPr>
        <p:spPr bwMode="auto">
          <a:xfrm rot="5400000">
            <a:off x="6409163" y="4006011"/>
            <a:ext cx="470274" cy="241674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DB51BC-C355-4333-B253-38F9FFED8DB4}"/>
              </a:ext>
            </a:extLst>
          </p:cNvPr>
          <p:cNvCxnSpPr>
            <a:stCxn id="61" idx="5"/>
            <a:endCxn id="69" idx="0"/>
          </p:cNvCxnSpPr>
          <p:nvPr/>
        </p:nvCxnSpPr>
        <p:spPr bwMode="auto">
          <a:xfrm rot="16200000" flipH="1">
            <a:off x="5138789" y="3967911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6BE5E97-8AD4-4A84-B137-5913FD3C801A}"/>
              </a:ext>
            </a:extLst>
          </p:cNvPr>
          <p:cNvCxnSpPr>
            <a:stCxn id="68" idx="3"/>
            <a:endCxn id="70" idx="0"/>
          </p:cNvCxnSpPr>
          <p:nvPr/>
        </p:nvCxnSpPr>
        <p:spPr bwMode="auto">
          <a:xfrm rot="5400000">
            <a:off x="5913863" y="4958511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D9A653F-CA46-41D6-83CB-90F8AE439937}"/>
              </a:ext>
            </a:extLst>
          </p:cNvPr>
          <p:cNvCxnSpPr>
            <a:stCxn id="63" idx="3"/>
            <a:endCxn id="65" idx="0"/>
          </p:cNvCxnSpPr>
          <p:nvPr/>
        </p:nvCxnSpPr>
        <p:spPr bwMode="auto">
          <a:xfrm rot="5400000">
            <a:off x="9152363" y="3853611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933DC44-9F38-41F2-BFA4-A0F383EF8BE8}"/>
              </a:ext>
            </a:extLst>
          </p:cNvPr>
          <p:cNvCxnSpPr>
            <a:stCxn id="63" idx="5"/>
            <a:endCxn id="64" idx="0"/>
          </p:cNvCxnSpPr>
          <p:nvPr/>
        </p:nvCxnSpPr>
        <p:spPr bwMode="auto">
          <a:xfrm rot="16200000" flipH="1">
            <a:off x="10129889" y="3853611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B2E803F-130B-441B-B8BA-1FC35457BD2A}"/>
              </a:ext>
            </a:extLst>
          </p:cNvPr>
          <p:cNvCxnSpPr>
            <a:stCxn id="65" idx="5"/>
            <a:endCxn id="66" idx="0"/>
          </p:cNvCxnSpPr>
          <p:nvPr/>
        </p:nvCxnSpPr>
        <p:spPr bwMode="auto">
          <a:xfrm rot="16200000" flipH="1">
            <a:off x="9291689" y="4920411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0C91C95-BD9D-4E1B-A6C5-48061672B71E}"/>
              </a:ext>
            </a:extLst>
          </p:cNvPr>
          <p:cNvSpPr txBox="1"/>
          <p:nvPr/>
        </p:nvSpPr>
        <p:spPr>
          <a:xfrm>
            <a:off x="6675863" y="4209585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sz="2000" b="1" kern="0" dirty="0">
                <a:solidFill>
                  <a:srgbClr val="6EA0B0">
                    <a:lumMod val="75000"/>
                  </a:srgbClr>
                </a:solidFill>
              </a:rPr>
              <a:t>&lt;48</a:t>
            </a:r>
            <a:endParaRPr lang="ar-EG" b="1" kern="0" dirty="0">
              <a:solidFill>
                <a:srgbClr val="6EA0B0">
                  <a:lumMod val="75000"/>
                </a:srgbClr>
              </a:solidFill>
            </a:endParaRPr>
          </a:p>
        </p:txBody>
      </p:sp>
      <p:sp>
        <p:nvSpPr>
          <p:cNvPr id="87" name="Left Arrow 100">
            <a:extLst>
              <a:ext uri="{FF2B5EF4-FFF2-40B4-BE49-F238E27FC236}">
                <a16:creationId xmlns:a16="http://schemas.microsoft.com/office/drawing/2014/main" id="{3F54EBAB-107B-4C59-862F-0EDE387A8957}"/>
              </a:ext>
            </a:extLst>
          </p:cNvPr>
          <p:cNvSpPr/>
          <p:nvPr/>
        </p:nvSpPr>
        <p:spPr bwMode="auto">
          <a:xfrm rot="4915082">
            <a:off x="6371063" y="5123985"/>
            <a:ext cx="533400" cy="381000"/>
          </a:xfrm>
          <a:prstGeom prst="left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ar-EG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5B018A-BF56-4116-94DB-85A2F8C4E668}"/>
              </a:ext>
            </a:extLst>
          </p:cNvPr>
          <p:cNvSpPr txBox="1"/>
          <p:nvPr/>
        </p:nvSpPr>
        <p:spPr>
          <a:xfrm>
            <a:off x="6371063" y="5504985"/>
            <a:ext cx="220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b="1" kern="0" dirty="0">
                <a:solidFill>
                  <a:srgbClr val="6EA0B0">
                    <a:lumMod val="75000"/>
                  </a:srgbClr>
                </a:solidFill>
              </a:rPr>
              <a:t>Has no right Child</a:t>
            </a:r>
            <a:endParaRPr lang="ar-EG" sz="1600" b="1" kern="0" dirty="0">
              <a:solidFill>
                <a:srgbClr val="6EA0B0">
                  <a:lumMod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7491A3-DB82-4891-9008-E5A90DDA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63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6A2-9E8C-4129-AFE0-7632BB729B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663" y="319248"/>
            <a:ext cx="10058400" cy="1449387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36C0E1-50BB-48DC-B1E7-6E0058277C82}"/>
              </a:ext>
            </a:extLst>
          </p:cNvPr>
          <p:cNvSpPr txBox="1"/>
          <p:nvPr/>
        </p:nvSpPr>
        <p:spPr>
          <a:xfrm>
            <a:off x="884663" y="1891926"/>
            <a:ext cx="152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Insert (48)</a:t>
            </a:r>
            <a:endParaRPr lang="ar-EG" b="1" dirty="0">
              <a:solidFill>
                <a:srgbClr val="C0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1ECDB05-7E37-4AB0-ABA1-5ED545C90108}"/>
              </a:ext>
            </a:extLst>
          </p:cNvPr>
          <p:cNvSpPr/>
          <p:nvPr/>
        </p:nvSpPr>
        <p:spPr bwMode="auto">
          <a:xfrm>
            <a:off x="7514063" y="132513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969C209-6866-4744-A859-ED36C574954F}"/>
              </a:ext>
            </a:extLst>
          </p:cNvPr>
          <p:cNvSpPr/>
          <p:nvPr/>
        </p:nvSpPr>
        <p:spPr bwMode="auto">
          <a:xfrm>
            <a:off x="5685263" y="2315737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3EC1553-005F-4608-BE41-C213C02F4152}"/>
              </a:ext>
            </a:extLst>
          </p:cNvPr>
          <p:cNvSpPr/>
          <p:nvPr/>
        </p:nvSpPr>
        <p:spPr bwMode="auto">
          <a:xfrm>
            <a:off x="10181063" y="231573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29F83D-BE42-4CF1-A02F-025EDF2AC881}"/>
              </a:ext>
            </a:extLst>
          </p:cNvPr>
          <p:cNvSpPr/>
          <p:nvPr/>
        </p:nvSpPr>
        <p:spPr bwMode="auto">
          <a:xfrm>
            <a:off x="4694663" y="338253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8733B87-249F-4D4A-B7A1-E9488E27455B}"/>
              </a:ext>
            </a:extLst>
          </p:cNvPr>
          <p:cNvSpPr/>
          <p:nvPr/>
        </p:nvSpPr>
        <p:spPr bwMode="auto">
          <a:xfrm>
            <a:off x="6675863" y="3382537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91DF9BA-6915-4566-975F-DFC7C6F39D42}"/>
              </a:ext>
            </a:extLst>
          </p:cNvPr>
          <p:cNvSpPr/>
          <p:nvPr/>
        </p:nvSpPr>
        <p:spPr bwMode="auto">
          <a:xfrm>
            <a:off x="9571463" y="338253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B94D96-9295-485E-B103-5C8BF35FFF95}"/>
              </a:ext>
            </a:extLst>
          </p:cNvPr>
          <p:cNvSpPr/>
          <p:nvPr/>
        </p:nvSpPr>
        <p:spPr bwMode="auto">
          <a:xfrm>
            <a:off x="10333463" y="437313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2E63A2E-C452-4B1C-8DDE-DB7963D559CB}"/>
              </a:ext>
            </a:extLst>
          </p:cNvPr>
          <p:cNvSpPr/>
          <p:nvPr/>
        </p:nvSpPr>
        <p:spPr bwMode="auto">
          <a:xfrm>
            <a:off x="8809463" y="437313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2620CC6-5D87-44FD-922D-15668AE6859E}"/>
              </a:ext>
            </a:extLst>
          </p:cNvPr>
          <p:cNvSpPr/>
          <p:nvPr/>
        </p:nvSpPr>
        <p:spPr bwMode="auto">
          <a:xfrm>
            <a:off x="9419063" y="536373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6BAC8A4-D255-4881-B501-403E684C87BD}"/>
              </a:ext>
            </a:extLst>
          </p:cNvPr>
          <p:cNvSpPr/>
          <p:nvPr/>
        </p:nvSpPr>
        <p:spPr bwMode="auto">
          <a:xfrm>
            <a:off x="7285463" y="437313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DD084B2-78E6-406D-93BD-5B29754D5CB1}"/>
              </a:ext>
            </a:extLst>
          </p:cNvPr>
          <p:cNvSpPr/>
          <p:nvPr/>
        </p:nvSpPr>
        <p:spPr bwMode="auto">
          <a:xfrm>
            <a:off x="6218663" y="4373137"/>
            <a:ext cx="609600" cy="609600"/>
          </a:xfrm>
          <a:prstGeom prst="ellipse">
            <a:avLst/>
          </a:prstGeom>
          <a:solidFill>
            <a:srgbClr val="6299AA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2295514-C57F-48BA-9D8E-979EABEDC376}"/>
              </a:ext>
            </a:extLst>
          </p:cNvPr>
          <p:cNvSpPr/>
          <p:nvPr/>
        </p:nvSpPr>
        <p:spPr bwMode="auto">
          <a:xfrm>
            <a:off x="5228063" y="437313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A1AADE1-4ED4-4A8D-BCAF-8862090411F5}"/>
              </a:ext>
            </a:extLst>
          </p:cNvPr>
          <p:cNvSpPr/>
          <p:nvPr/>
        </p:nvSpPr>
        <p:spPr bwMode="auto">
          <a:xfrm>
            <a:off x="5685263" y="536373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42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42414D3-27BD-4A49-9C63-7BDD2D37689F}"/>
              </a:ext>
            </a:extLst>
          </p:cNvPr>
          <p:cNvCxnSpPr>
            <a:stCxn id="89" idx="3"/>
            <a:endCxn id="90" idx="7"/>
          </p:cNvCxnSpPr>
          <p:nvPr/>
        </p:nvCxnSpPr>
        <p:spPr bwMode="auto">
          <a:xfrm rot="5400000">
            <a:off x="6624689" y="1426363"/>
            <a:ext cx="559548" cy="13977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1C42F0E-0775-4515-A017-1DD94B92C047}"/>
              </a:ext>
            </a:extLst>
          </p:cNvPr>
          <p:cNvCxnSpPr>
            <a:stCxn id="89" idx="5"/>
            <a:endCxn id="91" idx="1"/>
          </p:cNvCxnSpPr>
          <p:nvPr/>
        </p:nvCxnSpPr>
        <p:spPr bwMode="auto">
          <a:xfrm rot="16200000" flipH="1">
            <a:off x="8872589" y="1007263"/>
            <a:ext cx="559548" cy="22359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3CF42D2-AE4F-4805-9E3A-80DE00D39FC4}"/>
              </a:ext>
            </a:extLst>
          </p:cNvPr>
          <p:cNvCxnSpPr>
            <a:stCxn id="90" idx="3"/>
            <a:endCxn id="92" idx="0"/>
          </p:cNvCxnSpPr>
          <p:nvPr/>
        </p:nvCxnSpPr>
        <p:spPr bwMode="auto">
          <a:xfrm rot="5400000">
            <a:off x="5113763" y="2721763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2AACD11-973D-457C-BA1D-566DEC837ED5}"/>
              </a:ext>
            </a:extLst>
          </p:cNvPr>
          <p:cNvCxnSpPr>
            <a:stCxn id="90" idx="5"/>
            <a:endCxn id="93" idx="1"/>
          </p:cNvCxnSpPr>
          <p:nvPr/>
        </p:nvCxnSpPr>
        <p:spPr bwMode="auto">
          <a:xfrm rot="16200000" flipH="1">
            <a:off x="6167489" y="2874163"/>
            <a:ext cx="635748" cy="559548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BBA8DE2-4631-4A47-B188-32C9A996DD29}"/>
              </a:ext>
            </a:extLst>
          </p:cNvPr>
          <p:cNvCxnSpPr>
            <a:stCxn id="91" idx="3"/>
            <a:endCxn id="94" idx="0"/>
          </p:cNvCxnSpPr>
          <p:nvPr/>
        </p:nvCxnSpPr>
        <p:spPr bwMode="auto">
          <a:xfrm rot="5400000">
            <a:off x="9800063" y="2912263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0E583B8-348F-452F-8A32-1C2E2C00E54D}"/>
              </a:ext>
            </a:extLst>
          </p:cNvPr>
          <p:cNvCxnSpPr>
            <a:stCxn id="93" idx="5"/>
            <a:endCxn id="98" idx="0"/>
          </p:cNvCxnSpPr>
          <p:nvPr/>
        </p:nvCxnSpPr>
        <p:spPr bwMode="auto">
          <a:xfrm rot="16200000" flipH="1">
            <a:off x="7158089" y="3940963"/>
            <a:ext cx="470274" cy="394074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7C7B4EE-1627-4B51-B617-6EC7DD65F838}"/>
              </a:ext>
            </a:extLst>
          </p:cNvPr>
          <p:cNvCxnSpPr>
            <a:stCxn id="93" idx="3"/>
            <a:endCxn id="99" idx="0"/>
          </p:cNvCxnSpPr>
          <p:nvPr/>
        </p:nvCxnSpPr>
        <p:spPr bwMode="auto">
          <a:xfrm rot="5400000">
            <a:off x="6409163" y="4017163"/>
            <a:ext cx="470274" cy="241674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55F77D0-4353-4AAA-AEBD-8AF6C3607AAB}"/>
              </a:ext>
            </a:extLst>
          </p:cNvPr>
          <p:cNvCxnSpPr>
            <a:stCxn id="92" idx="5"/>
            <a:endCxn id="100" idx="0"/>
          </p:cNvCxnSpPr>
          <p:nvPr/>
        </p:nvCxnSpPr>
        <p:spPr bwMode="auto">
          <a:xfrm rot="16200000" flipH="1">
            <a:off x="5138789" y="3979063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0968758-089B-446E-A874-AD77011726B7}"/>
              </a:ext>
            </a:extLst>
          </p:cNvPr>
          <p:cNvCxnSpPr>
            <a:stCxn id="99" idx="3"/>
            <a:endCxn id="101" idx="0"/>
          </p:cNvCxnSpPr>
          <p:nvPr/>
        </p:nvCxnSpPr>
        <p:spPr bwMode="auto">
          <a:xfrm rot="5400000">
            <a:off x="5913863" y="4969663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213248-129C-46E9-8F8C-628A9EE305D9}"/>
              </a:ext>
            </a:extLst>
          </p:cNvPr>
          <p:cNvCxnSpPr>
            <a:stCxn id="94" idx="3"/>
            <a:endCxn id="96" idx="0"/>
          </p:cNvCxnSpPr>
          <p:nvPr/>
        </p:nvCxnSpPr>
        <p:spPr bwMode="auto">
          <a:xfrm rot="5400000">
            <a:off x="9152363" y="3864763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EEBF4D5-9DB8-4030-AC98-0282A5FADC93}"/>
              </a:ext>
            </a:extLst>
          </p:cNvPr>
          <p:cNvCxnSpPr>
            <a:stCxn id="94" idx="5"/>
            <a:endCxn id="95" idx="0"/>
          </p:cNvCxnSpPr>
          <p:nvPr/>
        </p:nvCxnSpPr>
        <p:spPr bwMode="auto">
          <a:xfrm rot="16200000" flipH="1">
            <a:off x="10129889" y="3864763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BD91BCA-95B1-4568-8D4E-1E4CA5FAEDB8}"/>
              </a:ext>
            </a:extLst>
          </p:cNvPr>
          <p:cNvCxnSpPr>
            <a:stCxn id="96" idx="5"/>
            <a:endCxn id="97" idx="0"/>
          </p:cNvCxnSpPr>
          <p:nvPr/>
        </p:nvCxnSpPr>
        <p:spPr bwMode="auto">
          <a:xfrm rot="16200000" flipH="1">
            <a:off x="9291689" y="4931563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A14CD55-975D-4E62-A2DD-11B986F192A8}"/>
              </a:ext>
            </a:extLst>
          </p:cNvPr>
          <p:cNvSpPr/>
          <p:nvPr/>
        </p:nvSpPr>
        <p:spPr bwMode="auto">
          <a:xfrm>
            <a:off x="6904463" y="5363737"/>
            <a:ext cx="609600" cy="609600"/>
          </a:xfrm>
          <a:prstGeom prst="ellipse">
            <a:avLst/>
          </a:prstGeom>
          <a:solidFill>
            <a:srgbClr val="99FF99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48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1306930-588F-4749-901F-9140BA3A021E}"/>
              </a:ext>
            </a:extLst>
          </p:cNvPr>
          <p:cNvCxnSpPr>
            <a:stCxn id="99" idx="5"/>
            <a:endCxn id="114" idx="0"/>
          </p:cNvCxnSpPr>
          <p:nvPr/>
        </p:nvCxnSpPr>
        <p:spPr bwMode="auto">
          <a:xfrm rot="16200000" flipH="1">
            <a:off x="6738989" y="4893463"/>
            <a:ext cx="470274" cy="4702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85C8CFA-5D0B-40CB-905A-D3A8D570DB0A}"/>
              </a:ext>
            </a:extLst>
          </p:cNvPr>
          <p:cNvSpPr/>
          <p:nvPr/>
        </p:nvSpPr>
        <p:spPr bwMode="auto">
          <a:xfrm>
            <a:off x="6599663" y="5135137"/>
            <a:ext cx="1143000" cy="914400"/>
          </a:xfrm>
          <a:prstGeom prst="rect">
            <a:avLst/>
          </a:prstGeom>
          <a:noFill/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ar-EG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BD8433-EC62-4EB0-A382-0C1EC0C8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11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8B6C-29BD-41DF-B7B7-78932330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C8B6-8FD1-49CC-812F-292C7FBD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5100" indent="-165100"/>
            <a:r>
              <a:rPr lang="en-US" sz="2800" dirty="0"/>
              <a:t>Draw the Binary Search Tree resulting from inserting the following values in the same order:</a:t>
            </a:r>
          </a:p>
          <a:p>
            <a:endParaRPr lang="en-US" sz="2800" dirty="0"/>
          </a:p>
          <a:p>
            <a:pPr lvl="1">
              <a:buNone/>
            </a:pPr>
            <a:r>
              <a:rPr lang="en-US" sz="3600" dirty="0"/>
              <a:t>		100, 200, 90, 150, 125, 88, 99, 210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5DF13-5FE1-41BA-A497-5FEEAAE1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93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1558-ECF2-477A-936D-1C565E3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5742-3019-4E27-9F10-71195602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F53A83-B18E-49BC-A7B8-11A763354F7C}"/>
              </a:ext>
            </a:extLst>
          </p:cNvPr>
          <p:cNvSpPr/>
          <p:nvPr/>
        </p:nvSpPr>
        <p:spPr bwMode="auto">
          <a:xfrm>
            <a:off x="5334000" y="1982892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100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01A2C8-C1D8-4EE3-9E9F-8F33DF02361A}"/>
              </a:ext>
            </a:extLst>
          </p:cNvPr>
          <p:cNvSpPr/>
          <p:nvPr/>
        </p:nvSpPr>
        <p:spPr bwMode="auto">
          <a:xfrm>
            <a:off x="3505200" y="2973492"/>
            <a:ext cx="762000" cy="762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90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90B5F6-28CC-4B61-A0E8-9486BD4C4D91}"/>
              </a:ext>
            </a:extLst>
          </p:cNvPr>
          <p:cNvSpPr/>
          <p:nvPr/>
        </p:nvSpPr>
        <p:spPr bwMode="auto">
          <a:xfrm>
            <a:off x="8001000" y="2973492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200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8B1935-858A-448A-A3E7-DEEA870C8350}"/>
              </a:ext>
            </a:extLst>
          </p:cNvPr>
          <p:cNvSpPr/>
          <p:nvPr/>
        </p:nvSpPr>
        <p:spPr bwMode="auto">
          <a:xfrm>
            <a:off x="2514600" y="4040292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88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386E4-4B89-414D-9722-3A2AFBF33755}"/>
              </a:ext>
            </a:extLst>
          </p:cNvPr>
          <p:cNvSpPr/>
          <p:nvPr/>
        </p:nvSpPr>
        <p:spPr bwMode="auto">
          <a:xfrm>
            <a:off x="4495800" y="4040292"/>
            <a:ext cx="762000" cy="762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99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5837F2-5B8F-4C03-9331-F32D92FAAE2F}"/>
              </a:ext>
            </a:extLst>
          </p:cNvPr>
          <p:cNvSpPr/>
          <p:nvPr/>
        </p:nvSpPr>
        <p:spPr bwMode="auto">
          <a:xfrm>
            <a:off x="7467600" y="4040292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150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919EF4-7378-44F7-A517-C836AC979792}"/>
              </a:ext>
            </a:extLst>
          </p:cNvPr>
          <p:cNvCxnSpPr>
            <a:stCxn id="4" idx="3"/>
            <a:endCxn id="5" idx="7"/>
          </p:cNvCxnSpPr>
          <p:nvPr/>
        </p:nvCxnSpPr>
        <p:spPr bwMode="auto">
          <a:xfrm flipH="1">
            <a:off x="4155608" y="2633300"/>
            <a:ext cx="1289984" cy="45178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B8174B-4998-4383-AF8B-B169162A2001}"/>
              </a:ext>
            </a:extLst>
          </p:cNvPr>
          <p:cNvCxnSpPr>
            <a:stCxn id="4" idx="5"/>
            <a:endCxn id="6" idx="1"/>
          </p:cNvCxnSpPr>
          <p:nvPr/>
        </p:nvCxnSpPr>
        <p:spPr bwMode="auto">
          <a:xfrm>
            <a:off x="5984408" y="2633300"/>
            <a:ext cx="2128184" cy="45178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F02028-A320-4D1E-BB69-647FCF6B8B58}"/>
              </a:ext>
            </a:extLst>
          </p:cNvPr>
          <p:cNvCxnSpPr>
            <a:stCxn id="5" idx="3"/>
            <a:endCxn id="7" idx="0"/>
          </p:cNvCxnSpPr>
          <p:nvPr/>
        </p:nvCxnSpPr>
        <p:spPr bwMode="auto">
          <a:xfrm flipH="1">
            <a:off x="2895600" y="3623900"/>
            <a:ext cx="721192" cy="416392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D69787-7E1E-4259-BFF2-2322813F46F5}"/>
              </a:ext>
            </a:extLst>
          </p:cNvPr>
          <p:cNvCxnSpPr>
            <a:stCxn id="5" idx="5"/>
            <a:endCxn id="8" idx="1"/>
          </p:cNvCxnSpPr>
          <p:nvPr/>
        </p:nvCxnSpPr>
        <p:spPr bwMode="auto">
          <a:xfrm>
            <a:off x="4155608" y="3623900"/>
            <a:ext cx="451784" cy="527984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B46013-C912-4D2A-AD38-BB4D055D6F43}"/>
              </a:ext>
            </a:extLst>
          </p:cNvPr>
          <p:cNvCxnSpPr>
            <a:stCxn id="6" idx="3"/>
            <a:endCxn id="9" idx="0"/>
          </p:cNvCxnSpPr>
          <p:nvPr/>
        </p:nvCxnSpPr>
        <p:spPr bwMode="auto">
          <a:xfrm flipH="1">
            <a:off x="7848600" y="3623900"/>
            <a:ext cx="263992" cy="416392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37E5FD-E627-41E5-94C2-26FA0F3E8DBA}"/>
              </a:ext>
            </a:extLst>
          </p:cNvPr>
          <p:cNvCxnSpPr>
            <a:stCxn id="9" idx="3"/>
            <a:endCxn id="18" idx="0"/>
          </p:cNvCxnSpPr>
          <p:nvPr/>
        </p:nvCxnSpPr>
        <p:spPr bwMode="auto">
          <a:xfrm flipH="1">
            <a:off x="7239000" y="4690700"/>
            <a:ext cx="340192" cy="416392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CAFE308-7CF7-4625-A11F-736BE13DB2F5}"/>
              </a:ext>
            </a:extLst>
          </p:cNvPr>
          <p:cNvSpPr/>
          <p:nvPr/>
        </p:nvSpPr>
        <p:spPr bwMode="auto">
          <a:xfrm>
            <a:off x="8686800" y="4040292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210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953AF3-DE5C-4204-AE83-ACB0BDF99452}"/>
              </a:ext>
            </a:extLst>
          </p:cNvPr>
          <p:cNvCxnSpPr>
            <a:stCxn id="6" idx="5"/>
            <a:endCxn id="16" idx="0"/>
          </p:cNvCxnSpPr>
          <p:nvPr/>
        </p:nvCxnSpPr>
        <p:spPr bwMode="auto">
          <a:xfrm>
            <a:off x="8651408" y="3623900"/>
            <a:ext cx="416392" cy="416392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7226587-12D6-4141-831A-015BA6F14CA2}"/>
              </a:ext>
            </a:extLst>
          </p:cNvPr>
          <p:cNvSpPr/>
          <p:nvPr/>
        </p:nvSpPr>
        <p:spPr bwMode="auto">
          <a:xfrm>
            <a:off x="6858000" y="5107092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CB322F6-0BC7-4AF4-8B54-8D684981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25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30A3-FDC0-4A24-A948-72C04862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EC43-78E5-4F53-B852-74DA892D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tree traversal is a specific order in which to trace the nodes of a tree.</a:t>
            </a:r>
          </a:p>
          <a:p>
            <a:r>
              <a:rPr lang="en-US" sz="2800" dirty="0"/>
              <a:t>There are 3 common methods: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In-order: </a:t>
            </a:r>
            <a:r>
              <a:rPr lang="en-US" dirty="0"/>
              <a:t>left, root, right.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Pre-order:</a:t>
            </a:r>
            <a:r>
              <a:rPr lang="en-US" dirty="0"/>
              <a:t> root, left, right.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Post-order:</a:t>
            </a:r>
            <a:r>
              <a:rPr lang="en-US" dirty="0"/>
              <a:t> left, right, root.</a:t>
            </a:r>
            <a:endParaRPr lang="ar-EG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00C38-1A87-4933-AE7E-A4A125DD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7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46B2-3B10-4016-933A-4564B6DF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- </a:t>
            </a:r>
            <a:r>
              <a:rPr lang="en-US" sz="4800" dirty="0"/>
              <a:t>In-order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8AAB-F45A-43E0-AC3F-241150ED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B840C3-C2CC-472E-AC8A-97C2AF529D94}"/>
              </a:ext>
            </a:extLst>
          </p:cNvPr>
          <p:cNvSpPr/>
          <p:nvPr/>
        </p:nvSpPr>
        <p:spPr bwMode="auto">
          <a:xfrm>
            <a:off x="5179741" y="2247177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EB4E8A-0792-4540-B272-63AE6284E74B}"/>
              </a:ext>
            </a:extLst>
          </p:cNvPr>
          <p:cNvSpPr/>
          <p:nvPr/>
        </p:nvSpPr>
        <p:spPr bwMode="auto">
          <a:xfrm>
            <a:off x="3350941" y="3237777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0F906A-7A85-4C25-B113-8446542A4792}"/>
              </a:ext>
            </a:extLst>
          </p:cNvPr>
          <p:cNvSpPr/>
          <p:nvPr/>
        </p:nvSpPr>
        <p:spPr bwMode="auto">
          <a:xfrm>
            <a:off x="7846741" y="323777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68F893-2396-46D5-80E1-75A362BD4D02}"/>
              </a:ext>
            </a:extLst>
          </p:cNvPr>
          <p:cNvSpPr/>
          <p:nvPr/>
        </p:nvSpPr>
        <p:spPr bwMode="auto">
          <a:xfrm>
            <a:off x="2360341" y="430457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51315A-B3D4-489B-9119-72FED122E017}"/>
              </a:ext>
            </a:extLst>
          </p:cNvPr>
          <p:cNvSpPr/>
          <p:nvPr/>
        </p:nvSpPr>
        <p:spPr bwMode="auto">
          <a:xfrm>
            <a:off x="4341541" y="430457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0BD7E9-6B1B-4CCE-AE4D-ED24FF489316}"/>
              </a:ext>
            </a:extLst>
          </p:cNvPr>
          <p:cNvSpPr/>
          <p:nvPr/>
        </p:nvSpPr>
        <p:spPr bwMode="auto">
          <a:xfrm>
            <a:off x="7237141" y="430457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E38DB5-BE6B-47E3-8C19-BC13EC16AE82}"/>
              </a:ext>
            </a:extLst>
          </p:cNvPr>
          <p:cNvSpPr/>
          <p:nvPr/>
        </p:nvSpPr>
        <p:spPr bwMode="auto">
          <a:xfrm>
            <a:off x="7999141" y="529517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B7FD33-ABBD-4516-9172-02A662910C22}"/>
              </a:ext>
            </a:extLst>
          </p:cNvPr>
          <p:cNvSpPr/>
          <p:nvPr/>
        </p:nvSpPr>
        <p:spPr bwMode="auto">
          <a:xfrm>
            <a:off x="6475141" y="529517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D120C-D52B-425A-810E-273B01B308CC}"/>
              </a:ext>
            </a:extLst>
          </p:cNvPr>
          <p:cNvSpPr/>
          <p:nvPr/>
        </p:nvSpPr>
        <p:spPr bwMode="auto">
          <a:xfrm>
            <a:off x="4951141" y="529517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FE22BD-4885-4320-BCC2-D2DE708CF006}"/>
              </a:ext>
            </a:extLst>
          </p:cNvPr>
          <p:cNvSpPr/>
          <p:nvPr/>
        </p:nvSpPr>
        <p:spPr bwMode="auto">
          <a:xfrm>
            <a:off x="3884341" y="529517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DFC315-D162-4267-9626-13E14B65144F}"/>
              </a:ext>
            </a:extLst>
          </p:cNvPr>
          <p:cNvSpPr/>
          <p:nvPr/>
        </p:nvSpPr>
        <p:spPr bwMode="auto">
          <a:xfrm>
            <a:off x="2893741" y="5295177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A1DB6E-8861-4196-911A-F31F1F801E67}"/>
              </a:ext>
            </a:extLst>
          </p:cNvPr>
          <p:cNvCxnSpPr>
            <a:stCxn id="4" idx="3"/>
            <a:endCxn id="5" idx="7"/>
          </p:cNvCxnSpPr>
          <p:nvPr/>
        </p:nvCxnSpPr>
        <p:spPr bwMode="auto">
          <a:xfrm rot="5400000">
            <a:off x="4290367" y="2348403"/>
            <a:ext cx="559548" cy="13977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688D2-A30D-4D9F-B1AC-ABFCCCD411D1}"/>
              </a:ext>
            </a:extLst>
          </p:cNvPr>
          <p:cNvCxnSpPr>
            <a:stCxn id="4" idx="5"/>
            <a:endCxn id="6" idx="1"/>
          </p:cNvCxnSpPr>
          <p:nvPr/>
        </p:nvCxnSpPr>
        <p:spPr bwMode="auto">
          <a:xfrm rot="16200000" flipH="1">
            <a:off x="6538267" y="1929303"/>
            <a:ext cx="559548" cy="22359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D380B-FC1C-4FAC-8F20-4B036C9F71A9}"/>
              </a:ext>
            </a:extLst>
          </p:cNvPr>
          <p:cNvCxnSpPr>
            <a:stCxn id="5" idx="3"/>
            <a:endCxn id="7" idx="0"/>
          </p:cNvCxnSpPr>
          <p:nvPr/>
        </p:nvCxnSpPr>
        <p:spPr bwMode="auto">
          <a:xfrm rot="5400000">
            <a:off x="2779441" y="3643803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419FF-98E0-4F05-B40E-79096C49331C}"/>
              </a:ext>
            </a:extLst>
          </p:cNvPr>
          <p:cNvCxnSpPr>
            <a:stCxn id="5" idx="5"/>
            <a:endCxn id="8" idx="1"/>
          </p:cNvCxnSpPr>
          <p:nvPr/>
        </p:nvCxnSpPr>
        <p:spPr bwMode="auto">
          <a:xfrm rot="16200000" flipH="1">
            <a:off x="3833167" y="3796203"/>
            <a:ext cx="635748" cy="559548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FB3C6-E312-484D-B988-CC321C5E0E2B}"/>
              </a:ext>
            </a:extLst>
          </p:cNvPr>
          <p:cNvCxnSpPr>
            <a:stCxn id="6" idx="3"/>
            <a:endCxn id="9" idx="0"/>
          </p:cNvCxnSpPr>
          <p:nvPr/>
        </p:nvCxnSpPr>
        <p:spPr bwMode="auto">
          <a:xfrm rot="5400000">
            <a:off x="7465741" y="3834303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C3740A-B38B-45F8-8B7E-537944241ED3}"/>
              </a:ext>
            </a:extLst>
          </p:cNvPr>
          <p:cNvCxnSpPr>
            <a:stCxn id="8" idx="5"/>
            <a:endCxn id="12" idx="0"/>
          </p:cNvCxnSpPr>
          <p:nvPr/>
        </p:nvCxnSpPr>
        <p:spPr bwMode="auto">
          <a:xfrm rot="16200000" flipH="1">
            <a:off x="4823767" y="4863003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103988-52BF-4EC4-8ADE-722B8A7045FB}"/>
              </a:ext>
            </a:extLst>
          </p:cNvPr>
          <p:cNvCxnSpPr>
            <a:stCxn id="8" idx="3"/>
            <a:endCxn id="13" idx="0"/>
          </p:cNvCxnSpPr>
          <p:nvPr/>
        </p:nvCxnSpPr>
        <p:spPr bwMode="auto">
          <a:xfrm rot="5400000">
            <a:off x="4074841" y="4939203"/>
            <a:ext cx="470274" cy="2416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66F6DB-C4A6-456B-A585-D783B4AA4F7E}"/>
              </a:ext>
            </a:extLst>
          </p:cNvPr>
          <p:cNvCxnSpPr>
            <a:stCxn id="7" idx="5"/>
            <a:endCxn id="14" idx="0"/>
          </p:cNvCxnSpPr>
          <p:nvPr/>
        </p:nvCxnSpPr>
        <p:spPr bwMode="auto">
          <a:xfrm rot="16200000" flipH="1">
            <a:off x="2804467" y="4901103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0762C6-78D2-487B-B6E8-C20BEDF88821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 rot="5400000">
            <a:off x="6818041" y="4786803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4A1093-70F9-41E1-BE37-8BA10AADD5DF}"/>
              </a:ext>
            </a:extLst>
          </p:cNvPr>
          <p:cNvCxnSpPr>
            <a:stCxn id="9" idx="5"/>
            <a:endCxn id="10" idx="0"/>
          </p:cNvCxnSpPr>
          <p:nvPr/>
        </p:nvCxnSpPr>
        <p:spPr bwMode="auto">
          <a:xfrm rot="16200000" flipH="1">
            <a:off x="7795567" y="4786803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7390BB-53B3-48AE-8D4E-3D7BA8AEAB11}"/>
              </a:ext>
            </a:extLst>
          </p:cNvPr>
          <p:cNvSpPr txBox="1"/>
          <p:nvPr/>
        </p:nvSpPr>
        <p:spPr>
          <a:xfrm>
            <a:off x="1979341" y="4304577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1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7C09E2-CDB3-4720-8C73-38D871068EDC}"/>
              </a:ext>
            </a:extLst>
          </p:cNvPr>
          <p:cNvSpPr txBox="1"/>
          <p:nvPr/>
        </p:nvSpPr>
        <p:spPr>
          <a:xfrm>
            <a:off x="2588941" y="5295177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2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1085AD-C8DE-4AAA-B36B-4CAAB01A95EE}"/>
              </a:ext>
            </a:extLst>
          </p:cNvPr>
          <p:cNvSpPr txBox="1"/>
          <p:nvPr/>
        </p:nvSpPr>
        <p:spPr>
          <a:xfrm>
            <a:off x="3046141" y="3313977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3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E5F12D-3D47-4AA8-8432-89EABED7B081}"/>
              </a:ext>
            </a:extLst>
          </p:cNvPr>
          <p:cNvSpPr txBox="1"/>
          <p:nvPr/>
        </p:nvSpPr>
        <p:spPr>
          <a:xfrm>
            <a:off x="3731941" y="5066577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4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0740F-0CC8-47B3-B0CE-17758BF0CAF7}"/>
              </a:ext>
            </a:extLst>
          </p:cNvPr>
          <p:cNvSpPr txBox="1"/>
          <p:nvPr/>
        </p:nvSpPr>
        <p:spPr>
          <a:xfrm>
            <a:off x="4570141" y="3923577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5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310BBF-88EF-43F3-93FC-D9C4FDF4BADF}"/>
              </a:ext>
            </a:extLst>
          </p:cNvPr>
          <p:cNvSpPr txBox="1"/>
          <p:nvPr/>
        </p:nvSpPr>
        <p:spPr>
          <a:xfrm>
            <a:off x="5408341" y="4990377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6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AD8391-7AF8-412B-8A9B-8094634A9450}"/>
              </a:ext>
            </a:extLst>
          </p:cNvPr>
          <p:cNvSpPr txBox="1"/>
          <p:nvPr/>
        </p:nvSpPr>
        <p:spPr>
          <a:xfrm>
            <a:off x="5865541" y="2247177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7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DFB457-A0AA-4DDF-97C4-2328EE683B3C}"/>
              </a:ext>
            </a:extLst>
          </p:cNvPr>
          <p:cNvSpPr txBox="1"/>
          <p:nvPr/>
        </p:nvSpPr>
        <p:spPr>
          <a:xfrm>
            <a:off x="6398941" y="4990377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8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313BFD-B4EB-4465-8048-0EC316BC1A7E}"/>
              </a:ext>
            </a:extLst>
          </p:cNvPr>
          <p:cNvSpPr txBox="1"/>
          <p:nvPr/>
        </p:nvSpPr>
        <p:spPr>
          <a:xfrm>
            <a:off x="7846741" y="4380777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9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C9154C-4522-4F75-81D0-6D6AB131EA04}"/>
              </a:ext>
            </a:extLst>
          </p:cNvPr>
          <p:cNvSpPr txBox="1"/>
          <p:nvPr/>
        </p:nvSpPr>
        <p:spPr>
          <a:xfrm>
            <a:off x="8608741" y="5218977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10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3767C-9ECE-42EA-923D-3EB63BF3F23B}"/>
              </a:ext>
            </a:extLst>
          </p:cNvPr>
          <p:cNvSpPr txBox="1"/>
          <p:nvPr/>
        </p:nvSpPr>
        <p:spPr>
          <a:xfrm>
            <a:off x="8380141" y="3085377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11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20812-5EC7-48DB-88A9-D200CCC1BEE0}"/>
              </a:ext>
            </a:extLst>
          </p:cNvPr>
          <p:cNvSpPr txBox="1"/>
          <p:nvPr/>
        </p:nvSpPr>
        <p:spPr>
          <a:xfrm>
            <a:off x="1097280" y="5970034"/>
            <a:ext cx="98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The In-order traversal gives: 16, 25, 41, 46, 53, 55, 63, 64, 65, 70, 74.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30E1C9DF-170A-4256-A750-9786E1C266CF}"/>
              </a:ext>
            </a:extLst>
          </p:cNvPr>
          <p:cNvSpPr/>
          <p:nvPr/>
        </p:nvSpPr>
        <p:spPr>
          <a:xfrm>
            <a:off x="8820427" y="2081437"/>
            <a:ext cx="2445835" cy="1842140"/>
          </a:xfrm>
          <a:prstGeom prst="cloudCallout">
            <a:avLst>
              <a:gd name="adj1" fmla="val -49556"/>
              <a:gd name="adj2" fmla="val 661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sz="1800" kern="0">
                <a:solidFill>
                  <a:sysClr val="windowText" lastClr="000000"/>
                </a:solidFill>
              </a:rPr>
              <a:t>For a Binary Search Tree, it prints out a sorted list. </a:t>
            </a:r>
            <a:endParaRPr lang="ar-EG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E1DF11E-6641-43CD-AFE7-DCA56B01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87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46B2-3B10-4016-933A-4564B6DF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- </a:t>
            </a:r>
            <a:r>
              <a:rPr lang="en-US" sz="4800" dirty="0"/>
              <a:t>Pre-order</a:t>
            </a: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20812-5EC7-48DB-88A9-D200CCC1BEE0}"/>
              </a:ext>
            </a:extLst>
          </p:cNvPr>
          <p:cNvSpPr txBox="1"/>
          <p:nvPr/>
        </p:nvSpPr>
        <p:spPr>
          <a:xfrm>
            <a:off x="1097280" y="5970034"/>
            <a:ext cx="98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The Pre-order traversal gives: 63, 41, 16, 25, 53, 46, 55, 74, 65, 64, 70.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30E1C9DF-170A-4256-A750-9786E1C266CF}"/>
              </a:ext>
            </a:extLst>
          </p:cNvPr>
          <p:cNvSpPr/>
          <p:nvPr/>
        </p:nvSpPr>
        <p:spPr>
          <a:xfrm>
            <a:off x="8820427" y="2081437"/>
            <a:ext cx="2445835" cy="1842140"/>
          </a:xfrm>
          <a:prstGeom prst="cloudCallout">
            <a:avLst>
              <a:gd name="adj1" fmla="val -49556"/>
              <a:gd name="adj2" fmla="val 661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Useful for displaying folders and subfolders.</a:t>
            </a:r>
            <a:endParaRPr lang="ar-EG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1DDDCF-D248-4F57-B8D7-2329A2295379}"/>
              </a:ext>
            </a:extLst>
          </p:cNvPr>
          <p:cNvSpPr/>
          <p:nvPr/>
        </p:nvSpPr>
        <p:spPr bwMode="auto">
          <a:xfrm>
            <a:off x="5162827" y="2312434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2AA7391-AD3A-4D54-B16D-7E7CF778FEE3}"/>
              </a:ext>
            </a:extLst>
          </p:cNvPr>
          <p:cNvSpPr/>
          <p:nvPr/>
        </p:nvSpPr>
        <p:spPr bwMode="auto">
          <a:xfrm>
            <a:off x="3334027" y="3303034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AFA8C8-968F-475A-9FF7-7A7DA0AC1B25}"/>
              </a:ext>
            </a:extLst>
          </p:cNvPr>
          <p:cNvSpPr/>
          <p:nvPr/>
        </p:nvSpPr>
        <p:spPr bwMode="auto">
          <a:xfrm>
            <a:off x="7829827" y="3303034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C01999-CE5A-4351-87FB-AB90E21482D7}"/>
              </a:ext>
            </a:extLst>
          </p:cNvPr>
          <p:cNvSpPr/>
          <p:nvPr/>
        </p:nvSpPr>
        <p:spPr bwMode="auto">
          <a:xfrm>
            <a:off x="2343427" y="4369834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DAE705-7892-44A5-8B32-4559E2D56F54}"/>
              </a:ext>
            </a:extLst>
          </p:cNvPr>
          <p:cNvSpPr/>
          <p:nvPr/>
        </p:nvSpPr>
        <p:spPr bwMode="auto">
          <a:xfrm>
            <a:off x="4324627" y="4369834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6C46B9-FDC9-46FD-B920-331460732F2E}"/>
              </a:ext>
            </a:extLst>
          </p:cNvPr>
          <p:cNvSpPr/>
          <p:nvPr/>
        </p:nvSpPr>
        <p:spPr bwMode="auto">
          <a:xfrm>
            <a:off x="7220227" y="4369834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70C90-A18F-4857-948B-076EC37B8985}"/>
              </a:ext>
            </a:extLst>
          </p:cNvPr>
          <p:cNvSpPr/>
          <p:nvPr/>
        </p:nvSpPr>
        <p:spPr bwMode="auto">
          <a:xfrm>
            <a:off x="7982227" y="5360434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0877A7-77A7-4719-993F-19961992046C}"/>
              </a:ext>
            </a:extLst>
          </p:cNvPr>
          <p:cNvSpPr/>
          <p:nvPr/>
        </p:nvSpPr>
        <p:spPr bwMode="auto">
          <a:xfrm>
            <a:off x="6458227" y="5360434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E45492F-E9BF-440E-A398-B7E63F1C078F}"/>
              </a:ext>
            </a:extLst>
          </p:cNvPr>
          <p:cNvSpPr/>
          <p:nvPr/>
        </p:nvSpPr>
        <p:spPr bwMode="auto">
          <a:xfrm>
            <a:off x="4934227" y="5360434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E5DF72-07CD-4AB4-BFA9-A592646DA65B}"/>
              </a:ext>
            </a:extLst>
          </p:cNvPr>
          <p:cNvSpPr/>
          <p:nvPr/>
        </p:nvSpPr>
        <p:spPr bwMode="auto">
          <a:xfrm>
            <a:off x="3867427" y="5360434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21BAAE-6571-40B8-9733-CC86DD9AACA8}"/>
              </a:ext>
            </a:extLst>
          </p:cNvPr>
          <p:cNvSpPr/>
          <p:nvPr/>
        </p:nvSpPr>
        <p:spPr bwMode="auto">
          <a:xfrm>
            <a:off x="2876827" y="5360434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BD19A9-E579-472A-9F23-B981AB7010B8}"/>
              </a:ext>
            </a:extLst>
          </p:cNvPr>
          <p:cNvCxnSpPr>
            <a:stCxn id="39" idx="3"/>
            <a:endCxn id="40" idx="7"/>
          </p:cNvCxnSpPr>
          <p:nvPr/>
        </p:nvCxnSpPr>
        <p:spPr bwMode="auto">
          <a:xfrm rot="5400000">
            <a:off x="4273453" y="2413660"/>
            <a:ext cx="559548" cy="13977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014429-77B1-4F11-8DDA-0AA5688D560D}"/>
              </a:ext>
            </a:extLst>
          </p:cNvPr>
          <p:cNvCxnSpPr>
            <a:stCxn id="39" idx="5"/>
            <a:endCxn id="41" idx="1"/>
          </p:cNvCxnSpPr>
          <p:nvPr/>
        </p:nvCxnSpPr>
        <p:spPr bwMode="auto">
          <a:xfrm rot="16200000" flipH="1">
            <a:off x="6521353" y="1994560"/>
            <a:ext cx="559548" cy="22359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548CD-AD0E-4663-B5D1-8307180F64AE}"/>
              </a:ext>
            </a:extLst>
          </p:cNvPr>
          <p:cNvCxnSpPr>
            <a:stCxn id="40" idx="3"/>
            <a:endCxn id="42" idx="0"/>
          </p:cNvCxnSpPr>
          <p:nvPr/>
        </p:nvCxnSpPr>
        <p:spPr bwMode="auto">
          <a:xfrm rot="5400000">
            <a:off x="2762527" y="3709060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BF34F1-7F59-4FED-858A-2806BFEF7432}"/>
              </a:ext>
            </a:extLst>
          </p:cNvPr>
          <p:cNvCxnSpPr>
            <a:stCxn id="40" idx="5"/>
            <a:endCxn id="43" idx="1"/>
          </p:cNvCxnSpPr>
          <p:nvPr/>
        </p:nvCxnSpPr>
        <p:spPr bwMode="auto">
          <a:xfrm rot="16200000" flipH="1">
            <a:off x="3816253" y="3861460"/>
            <a:ext cx="635748" cy="559548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77014F-A18D-4E41-B44D-4409A5FA3B40}"/>
              </a:ext>
            </a:extLst>
          </p:cNvPr>
          <p:cNvCxnSpPr>
            <a:stCxn id="41" idx="3"/>
            <a:endCxn id="44" idx="0"/>
          </p:cNvCxnSpPr>
          <p:nvPr/>
        </p:nvCxnSpPr>
        <p:spPr bwMode="auto">
          <a:xfrm rot="5400000">
            <a:off x="7448827" y="3899560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D014EC-9D96-4A19-860D-EF2ACDDF3785}"/>
              </a:ext>
            </a:extLst>
          </p:cNvPr>
          <p:cNvCxnSpPr>
            <a:stCxn id="43" idx="5"/>
            <a:endCxn id="47" idx="0"/>
          </p:cNvCxnSpPr>
          <p:nvPr/>
        </p:nvCxnSpPr>
        <p:spPr bwMode="auto">
          <a:xfrm rot="16200000" flipH="1">
            <a:off x="4806853" y="4928260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0C0505-D362-4291-884E-206233494DF8}"/>
              </a:ext>
            </a:extLst>
          </p:cNvPr>
          <p:cNvCxnSpPr>
            <a:stCxn id="43" idx="3"/>
            <a:endCxn id="48" idx="0"/>
          </p:cNvCxnSpPr>
          <p:nvPr/>
        </p:nvCxnSpPr>
        <p:spPr bwMode="auto">
          <a:xfrm rot="5400000">
            <a:off x="4057927" y="5004460"/>
            <a:ext cx="470274" cy="2416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928D3D-2D5F-4D05-8E13-763A328FEDC2}"/>
              </a:ext>
            </a:extLst>
          </p:cNvPr>
          <p:cNvCxnSpPr>
            <a:stCxn id="42" idx="5"/>
            <a:endCxn id="49" idx="0"/>
          </p:cNvCxnSpPr>
          <p:nvPr/>
        </p:nvCxnSpPr>
        <p:spPr bwMode="auto">
          <a:xfrm rot="16200000" flipH="1">
            <a:off x="2787553" y="4966360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DAC2108-EEB2-44A9-BA47-57F3D92925FD}"/>
              </a:ext>
            </a:extLst>
          </p:cNvPr>
          <p:cNvCxnSpPr>
            <a:stCxn id="44" idx="3"/>
            <a:endCxn id="46" idx="0"/>
          </p:cNvCxnSpPr>
          <p:nvPr/>
        </p:nvCxnSpPr>
        <p:spPr bwMode="auto">
          <a:xfrm rot="5400000">
            <a:off x="6801127" y="4852060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3BBF17-0328-4ECC-9282-ACC976238F51}"/>
              </a:ext>
            </a:extLst>
          </p:cNvPr>
          <p:cNvCxnSpPr>
            <a:stCxn id="44" idx="5"/>
            <a:endCxn id="45" idx="0"/>
          </p:cNvCxnSpPr>
          <p:nvPr/>
        </p:nvCxnSpPr>
        <p:spPr bwMode="auto">
          <a:xfrm rot="16200000" flipH="1">
            <a:off x="7778653" y="4852060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98161D-CF4A-4CB7-99D8-A40DD19997D5}"/>
              </a:ext>
            </a:extLst>
          </p:cNvPr>
          <p:cNvSpPr txBox="1"/>
          <p:nvPr/>
        </p:nvSpPr>
        <p:spPr>
          <a:xfrm>
            <a:off x="5848627" y="2312434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1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7F3AE5-CB3E-4B4B-B4BA-C38132AEA8AA}"/>
              </a:ext>
            </a:extLst>
          </p:cNvPr>
          <p:cNvSpPr txBox="1"/>
          <p:nvPr/>
        </p:nvSpPr>
        <p:spPr>
          <a:xfrm>
            <a:off x="3105427" y="3150634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2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B84C4A-A61C-4A3D-B7EE-AFD22108C4CF}"/>
              </a:ext>
            </a:extLst>
          </p:cNvPr>
          <p:cNvSpPr txBox="1"/>
          <p:nvPr/>
        </p:nvSpPr>
        <p:spPr>
          <a:xfrm>
            <a:off x="2038627" y="4217434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3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7CBDE4-BE20-4856-861E-B8E483E160A2}"/>
              </a:ext>
            </a:extLst>
          </p:cNvPr>
          <p:cNvSpPr txBox="1"/>
          <p:nvPr/>
        </p:nvSpPr>
        <p:spPr>
          <a:xfrm>
            <a:off x="3181627" y="5055634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4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96579C-138F-4DCE-BBA2-A753DD9643A1}"/>
              </a:ext>
            </a:extLst>
          </p:cNvPr>
          <p:cNvSpPr txBox="1"/>
          <p:nvPr/>
        </p:nvSpPr>
        <p:spPr>
          <a:xfrm>
            <a:off x="4553227" y="3988834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5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8A705C-65E7-4A5C-8FB3-DD59FD1F21D5}"/>
              </a:ext>
            </a:extLst>
          </p:cNvPr>
          <p:cNvSpPr txBox="1"/>
          <p:nvPr/>
        </p:nvSpPr>
        <p:spPr>
          <a:xfrm>
            <a:off x="3791227" y="5131834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6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D81166-7A75-4311-935C-63080D7F4D93}"/>
              </a:ext>
            </a:extLst>
          </p:cNvPr>
          <p:cNvSpPr txBox="1"/>
          <p:nvPr/>
        </p:nvSpPr>
        <p:spPr>
          <a:xfrm>
            <a:off x="5315227" y="5055634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7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4ACD76-9D3E-4518-A41F-36875B390393}"/>
              </a:ext>
            </a:extLst>
          </p:cNvPr>
          <p:cNvSpPr txBox="1"/>
          <p:nvPr/>
        </p:nvSpPr>
        <p:spPr>
          <a:xfrm>
            <a:off x="8363227" y="2998234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8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4DB34-0241-4ECB-AB31-A1D06FE381A7}"/>
              </a:ext>
            </a:extLst>
          </p:cNvPr>
          <p:cNvSpPr txBox="1"/>
          <p:nvPr/>
        </p:nvSpPr>
        <p:spPr>
          <a:xfrm>
            <a:off x="7829827" y="4446034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9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3B80F5-A1D2-41DE-A550-9DDAB5C6B8E1}"/>
              </a:ext>
            </a:extLst>
          </p:cNvPr>
          <p:cNvSpPr txBox="1"/>
          <p:nvPr/>
        </p:nvSpPr>
        <p:spPr>
          <a:xfrm>
            <a:off x="6153427" y="5131834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10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897743-00A2-4108-B036-B5E1B9CCE7FF}"/>
              </a:ext>
            </a:extLst>
          </p:cNvPr>
          <p:cNvSpPr txBox="1"/>
          <p:nvPr/>
        </p:nvSpPr>
        <p:spPr>
          <a:xfrm>
            <a:off x="8363227" y="5131834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11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C5678-B5D8-4708-B72A-3E60DF96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25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46B2-3B10-4016-933A-4564B6DF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- </a:t>
            </a:r>
            <a:r>
              <a:rPr lang="en-US" sz="4800" dirty="0"/>
              <a:t>Post-order</a:t>
            </a: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20812-5EC7-48DB-88A9-D200CCC1BEE0}"/>
              </a:ext>
            </a:extLst>
          </p:cNvPr>
          <p:cNvSpPr txBox="1"/>
          <p:nvPr/>
        </p:nvSpPr>
        <p:spPr>
          <a:xfrm>
            <a:off x="1097280" y="5970034"/>
            <a:ext cx="98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The Post-order traversal gives: 25, 16, 46, 55, 53, 41, 64, 70, 65, 74, 63.   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30E1C9DF-170A-4256-A750-9786E1C266CF}"/>
              </a:ext>
            </a:extLst>
          </p:cNvPr>
          <p:cNvSpPr/>
          <p:nvPr/>
        </p:nvSpPr>
        <p:spPr>
          <a:xfrm>
            <a:off x="8820427" y="2081437"/>
            <a:ext cx="2445835" cy="1842140"/>
          </a:xfrm>
          <a:prstGeom prst="cloudCallout">
            <a:avLst>
              <a:gd name="adj1" fmla="val -49556"/>
              <a:gd name="adj2" fmla="val 661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Useful for displaying folders and subfolders.</a:t>
            </a:r>
            <a:endParaRPr lang="ar-EG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F623784-4CB7-439B-904E-1EA510374E87}"/>
              </a:ext>
            </a:extLst>
          </p:cNvPr>
          <p:cNvSpPr/>
          <p:nvPr/>
        </p:nvSpPr>
        <p:spPr bwMode="auto">
          <a:xfrm>
            <a:off x="4826619" y="2206083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C553886-8CB2-4E6E-85AA-3658FE105763}"/>
              </a:ext>
            </a:extLst>
          </p:cNvPr>
          <p:cNvSpPr/>
          <p:nvPr/>
        </p:nvSpPr>
        <p:spPr bwMode="auto">
          <a:xfrm>
            <a:off x="2997819" y="3196683"/>
            <a:ext cx="609600" cy="609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41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FAA7D8-3AF3-4A5E-9C5B-1C018AC0FFC4}"/>
              </a:ext>
            </a:extLst>
          </p:cNvPr>
          <p:cNvSpPr/>
          <p:nvPr/>
        </p:nvSpPr>
        <p:spPr bwMode="auto">
          <a:xfrm>
            <a:off x="7493619" y="3196683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29592F-3031-452C-9630-6A97FD6DBC8A}"/>
              </a:ext>
            </a:extLst>
          </p:cNvPr>
          <p:cNvSpPr/>
          <p:nvPr/>
        </p:nvSpPr>
        <p:spPr bwMode="auto">
          <a:xfrm>
            <a:off x="2007219" y="4263483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16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6CA155-E257-4FB6-BB9B-F0F7E2335A19}"/>
              </a:ext>
            </a:extLst>
          </p:cNvPr>
          <p:cNvSpPr/>
          <p:nvPr/>
        </p:nvSpPr>
        <p:spPr bwMode="auto">
          <a:xfrm>
            <a:off x="3988419" y="4263483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53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38FC33E-282B-4765-A822-EA8F7CE9CE3C}"/>
              </a:ext>
            </a:extLst>
          </p:cNvPr>
          <p:cNvSpPr/>
          <p:nvPr/>
        </p:nvSpPr>
        <p:spPr bwMode="auto">
          <a:xfrm>
            <a:off x="6884019" y="4263483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F998E04-5288-42DE-976A-B221625C58EA}"/>
              </a:ext>
            </a:extLst>
          </p:cNvPr>
          <p:cNvSpPr/>
          <p:nvPr/>
        </p:nvSpPr>
        <p:spPr bwMode="auto">
          <a:xfrm>
            <a:off x="7646019" y="5254083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70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4F31E6B-C4D5-4849-B486-C6C0D007C0CE}"/>
              </a:ext>
            </a:extLst>
          </p:cNvPr>
          <p:cNvSpPr/>
          <p:nvPr/>
        </p:nvSpPr>
        <p:spPr bwMode="auto">
          <a:xfrm>
            <a:off x="6122019" y="5254083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64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3985440-EBF6-49E4-ADC2-66917CA4494E}"/>
              </a:ext>
            </a:extLst>
          </p:cNvPr>
          <p:cNvSpPr/>
          <p:nvPr/>
        </p:nvSpPr>
        <p:spPr bwMode="auto">
          <a:xfrm>
            <a:off x="4598019" y="5254083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55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65C3027-88BF-471A-BC6E-9BC516052EFE}"/>
              </a:ext>
            </a:extLst>
          </p:cNvPr>
          <p:cNvSpPr/>
          <p:nvPr/>
        </p:nvSpPr>
        <p:spPr bwMode="auto">
          <a:xfrm>
            <a:off x="3531219" y="5254083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46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9665F1-1920-452C-8A14-9151D00348C6}"/>
              </a:ext>
            </a:extLst>
          </p:cNvPr>
          <p:cNvSpPr/>
          <p:nvPr/>
        </p:nvSpPr>
        <p:spPr bwMode="auto">
          <a:xfrm>
            <a:off x="2540619" y="5254083"/>
            <a:ext cx="609600" cy="609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Times New Roman" pitchFamily="18" charset="0"/>
              </a:rPr>
              <a:t>25</a:t>
            </a:r>
            <a:endParaRPr lang="ar-EG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3900001-A870-4F10-B848-BB815D6FB0C4}"/>
              </a:ext>
            </a:extLst>
          </p:cNvPr>
          <p:cNvCxnSpPr>
            <a:stCxn id="72" idx="3"/>
            <a:endCxn id="73" idx="7"/>
          </p:cNvCxnSpPr>
          <p:nvPr/>
        </p:nvCxnSpPr>
        <p:spPr bwMode="auto">
          <a:xfrm rot="5400000">
            <a:off x="3937245" y="2307309"/>
            <a:ext cx="559548" cy="13977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438D72-E533-4C6C-830B-B544C2615323}"/>
              </a:ext>
            </a:extLst>
          </p:cNvPr>
          <p:cNvCxnSpPr>
            <a:stCxn id="72" idx="5"/>
            <a:endCxn id="74" idx="1"/>
          </p:cNvCxnSpPr>
          <p:nvPr/>
        </p:nvCxnSpPr>
        <p:spPr bwMode="auto">
          <a:xfrm rot="16200000" flipH="1">
            <a:off x="6185145" y="1888209"/>
            <a:ext cx="559548" cy="2235948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1858AE5-F737-406C-A438-E312EE30C352}"/>
              </a:ext>
            </a:extLst>
          </p:cNvPr>
          <p:cNvCxnSpPr>
            <a:stCxn id="73" idx="3"/>
            <a:endCxn id="75" idx="0"/>
          </p:cNvCxnSpPr>
          <p:nvPr/>
        </p:nvCxnSpPr>
        <p:spPr bwMode="auto">
          <a:xfrm rot="5400000">
            <a:off x="2426319" y="3602709"/>
            <a:ext cx="546474" cy="775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9FA711D-2D6F-48CB-941D-7CF4EA47D238}"/>
              </a:ext>
            </a:extLst>
          </p:cNvPr>
          <p:cNvCxnSpPr>
            <a:stCxn id="73" idx="5"/>
            <a:endCxn id="76" idx="1"/>
          </p:cNvCxnSpPr>
          <p:nvPr/>
        </p:nvCxnSpPr>
        <p:spPr bwMode="auto">
          <a:xfrm rot="16200000" flipH="1">
            <a:off x="3480045" y="3755109"/>
            <a:ext cx="635748" cy="559548"/>
          </a:xfrm>
          <a:prstGeom prst="straightConnector1">
            <a:avLst/>
          </a:prstGeom>
          <a:solidFill>
            <a:srgbClr val="6EA0B0"/>
          </a:solidFill>
          <a:ln w="19050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27C254D-7B2B-43E1-A448-33D8CD665922}"/>
              </a:ext>
            </a:extLst>
          </p:cNvPr>
          <p:cNvCxnSpPr>
            <a:stCxn id="74" idx="3"/>
            <a:endCxn id="77" idx="0"/>
          </p:cNvCxnSpPr>
          <p:nvPr/>
        </p:nvCxnSpPr>
        <p:spPr bwMode="auto">
          <a:xfrm rot="5400000">
            <a:off x="7112619" y="3793209"/>
            <a:ext cx="5464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EADFAD-E3C3-4340-9317-345C533CF735}"/>
              </a:ext>
            </a:extLst>
          </p:cNvPr>
          <p:cNvCxnSpPr>
            <a:stCxn id="76" idx="5"/>
            <a:endCxn id="80" idx="0"/>
          </p:cNvCxnSpPr>
          <p:nvPr/>
        </p:nvCxnSpPr>
        <p:spPr bwMode="auto">
          <a:xfrm rot="16200000" flipH="1">
            <a:off x="4470645" y="4821909"/>
            <a:ext cx="470274" cy="3940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7168115-DFED-4B12-A6A9-2AA138C6C165}"/>
              </a:ext>
            </a:extLst>
          </p:cNvPr>
          <p:cNvCxnSpPr>
            <a:stCxn id="76" idx="3"/>
            <a:endCxn id="81" idx="0"/>
          </p:cNvCxnSpPr>
          <p:nvPr/>
        </p:nvCxnSpPr>
        <p:spPr bwMode="auto">
          <a:xfrm rot="5400000">
            <a:off x="3721719" y="4898109"/>
            <a:ext cx="470274" cy="2416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E9CA3BD-58C9-435A-B135-23472189F3E0}"/>
              </a:ext>
            </a:extLst>
          </p:cNvPr>
          <p:cNvCxnSpPr>
            <a:stCxn id="75" idx="5"/>
            <a:endCxn id="82" idx="0"/>
          </p:cNvCxnSpPr>
          <p:nvPr/>
        </p:nvCxnSpPr>
        <p:spPr bwMode="auto">
          <a:xfrm rot="16200000" flipH="1">
            <a:off x="2451345" y="4860009"/>
            <a:ext cx="470274" cy="3178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6D6A02B-1DEA-4478-9DC2-5801DBB92A70}"/>
              </a:ext>
            </a:extLst>
          </p:cNvPr>
          <p:cNvCxnSpPr>
            <a:stCxn id="77" idx="3"/>
            <a:endCxn id="79" idx="0"/>
          </p:cNvCxnSpPr>
          <p:nvPr/>
        </p:nvCxnSpPr>
        <p:spPr bwMode="auto">
          <a:xfrm rot="5400000">
            <a:off x="6464919" y="4745709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C7E2C14-8DE5-4EE8-A8D4-D78AECAC7861}"/>
              </a:ext>
            </a:extLst>
          </p:cNvPr>
          <p:cNvCxnSpPr>
            <a:stCxn id="77" idx="5"/>
            <a:endCxn id="78" idx="0"/>
          </p:cNvCxnSpPr>
          <p:nvPr/>
        </p:nvCxnSpPr>
        <p:spPr bwMode="auto">
          <a:xfrm rot="16200000" flipH="1">
            <a:off x="7442445" y="4745709"/>
            <a:ext cx="470274" cy="546474"/>
          </a:xfrm>
          <a:prstGeom prst="straightConnector1">
            <a:avLst/>
          </a:prstGeom>
          <a:solidFill>
            <a:srgbClr val="6EA0B0"/>
          </a:solidFill>
          <a:ln w="15875" cap="flat" cmpd="sng" algn="ctr">
            <a:solidFill>
              <a:srgbClr val="D4D2D0">
                <a:lumMod val="1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7009DEB-C58A-4213-952E-A159EA6CED45}"/>
              </a:ext>
            </a:extLst>
          </p:cNvPr>
          <p:cNvSpPr txBox="1"/>
          <p:nvPr/>
        </p:nvSpPr>
        <p:spPr>
          <a:xfrm>
            <a:off x="2235819" y="5101683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1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5C3C63-9063-4241-A4D5-07BC1FE08136}"/>
              </a:ext>
            </a:extLst>
          </p:cNvPr>
          <p:cNvSpPr txBox="1"/>
          <p:nvPr/>
        </p:nvSpPr>
        <p:spPr>
          <a:xfrm>
            <a:off x="1702419" y="4187283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2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90A614-314A-41EB-BA47-BF279CEE96E8}"/>
              </a:ext>
            </a:extLst>
          </p:cNvPr>
          <p:cNvSpPr txBox="1"/>
          <p:nvPr/>
        </p:nvSpPr>
        <p:spPr>
          <a:xfrm>
            <a:off x="3455019" y="5025483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3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AFCC2E-7628-4927-839F-EE92C9E73103}"/>
              </a:ext>
            </a:extLst>
          </p:cNvPr>
          <p:cNvSpPr txBox="1"/>
          <p:nvPr/>
        </p:nvSpPr>
        <p:spPr>
          <a:xfrm>
            <a:off x="4979019" y="5025483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4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5E31F1-E640-422E-867E-E1A49844B895}"/>
              </a:ext>
            </a:extLst>
          </p:cNvPr>
          <p:cNvSpPr txBox="1"/>
          <p:nvPr/>
        </p:nvSpPr>
        <p:spPr>
          <a:xfrm>
            <a:off x="4217019" y="3882483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5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B07C6A-A748-4D34-A422-602F2EF93376}"/>
              </a:ext>
            </a:extLst>
          </p:cNvPr>
          <p:cNvSpPr txBox="1"/>
          <p:nvPr/>
        </p:nvSpPr>
        <p:spPr>
          <a:xfrm>
            <a:off x="2845419" y="2968083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6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BBC3F5E-8B17-4923-AE93-53A226E46527}"/>
              </a:ext>
            </a:extLst>
          </p:cNvPr>
          <p:cNvSpPr txBox="1"/>
          <p:nvPr/>
        </p:nvSpPr>
        <p:spPr>
          <a:xfrm>
            <a:off x="6045819" y="4949283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7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E643BB-F290-4F19-8F32-961266F3B12B}"/>
              </a:ext>
            </a:extLst>
          </p:cNvPr>
          <p:cNvSpPr txBox="1"/>
          <p:nvPr/>
        </p:nvSpPr>
        <p:spPr>
          <a:xfrm>
            <a:off x="8179419" y="5101683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8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EBFFE4A-D3F4-48D1-A6BF-017392CCA5B0}"/>
              </a:ext>
            </a:extLst>
          </p:cNvPr>
          <p:cNvSpPr txBox="1"/>
          <p:nvPr/>
        </p:nvSpPr>
        <p:spPr>
          <a:xfrm>
            <a:off x="7493619" y="4339683"/>
            <a:ext cx="304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9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77675D-B239-4366-B411-42274DF7425F}"/>
              </a:ext>
            </a:extLst>
          </p:cNvPr>
          <p:cNvSpPr txBox="1"/>
          <p:nvPr/>
        </p:nvSpPr>
        <p:spPr>
          <a:xfrm>
            <a:off x="7874619" y="2815683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10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D9431D-C2FF-4EB3-B298-E9C94648245B}"/>
              </a:ext>
            </a:extLst>
          </p:cNvPr>
          <p:cNvSpPr txBox="1"/>
          <p:nvPr/>
        </p:nvSpPr>
        <p:spPr>
          <a:xfrm>
            <a:off x="5436219" y="2206083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atinLnBrk="0"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11</a:t>
            </a:r>
            <a:endParaRPr lang="ar-EG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DCDDA-37AA-4BCB-919D-92438AF8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6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9776-45BC-4D08-AC93-6C6A4B1D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(3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BC67-D0DB-417B-89C4-2F19FBC0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the following function to your </a:t>
            </a:r>
            <a:r>
              <a:rPr lang="en-US" sz="2400" dirty="0" err="1"/>
              <a:t>BSTree</a:t>
            </a:r>
            <a:r>
              <a:rPr lang="en-US" sz="2400" dirty="0"/>
              <a:t> class</a:t>
            </a:r>
          </a:p>
          <a:p>
            <a:pPr lvl="1"/>
            <a:r>
              <a:rPr lang="en-US" sz="2400" dirty="0" err="1"/>
              <a:t>displayTreeType</a:t>
            </a:r>
            <a:r>
              <a:rPr lang="en-US" sz="2400" dirty="0"/>
              <a:t>();</a:t>
            </a:r>
          </a:p>
          <a:p>
            <a:pPr lvl="1"/>
            <a:r>
              <a:rPr lang="en-US" sz="2400" dirty="0"/>
              <a:t>The function should display the type of the tree. (i.e., perfect, complete, balanced, etc.)</a:t>
            </a:r>
          </a:p>
          <a:p>
            <a:pPr lvl="1"/>
            <a:r>
              <a:rPr lang="en-US" sz="2400" dirty="0"/>
              <a:t>If multiple types are valid, </a:t>
            </a:r>
            <a:r>
              <a:rPr lang="en-US" sz="2400" b="1" u="sng" dirty="0"/>
              <a:t>all should be printed. </a:t>
            </a:r>
            <a:endParaRPr lang="en-US" sz="2800" dirty="0"/>
          </a:p>
          <a:p>
            <a:pPr marL="0" indent="0">
              <a:buNone/>
            </a:pPr>
            <a:r>
              <a:rPr lang="en-US" sz="2400" dirty="0"/>
              <a:t>Upload the .</a:t>
            </a:r>
            <a:r>
              <a:rPr lang="en-US" sz="2400" dirty="0" err="1"/>
              <a:t>cpp</a:t>
            </a:r>
            <a:r>
              <a:rPr lang="en-US" sz="2400" dirty="0"/>
              <a:t> file to this form: </a:t>
            </a:r>
            <a:r>
              <a:rPr lang="en-US" sz="2400" dirty="0">
                <a:hlinkClick r:id="rId2"/>
              </a:rPr>
              <a:t>https://forms.gle/ZrWt56deA8JZ2jmZA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Deadline: 13</a:t>
            </a:r>
            <a:r>
              <a:rPr lang="en-US" sz="2400" baseline="30000" dirty="0"/>
              <a:t>th</a:t>
            </a:r>
            <a:r>
              <a:rPr lang="en-US" sz="2400" dirty="0"/>
              <a:t> April 2022 11:59PM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0FB84-CC93-4104-BEB0-6828749DE6CC}"/>
              </a:ext>
            </a:extLst>
          </p:cNvPr>
          <p:cNvSpPr txBox="1"/>
          <p:nvPr/>
        </p:nvSpPr>
        <p:spPr>
          <a:xfrm>
            <a:off x="1097280" y="5392038"/>
            <a:ext cx="10058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Any copies found will be given negative points and will exclude its owner from the competition for the rest of the term.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1DC6-E9E0-4B71-9A50-9BC5C715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2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6DF0C45-BB85-4142-BB11-3BC568FF92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8F1E7-A5FC-4352-99ED-9652477D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356711"/>
            <a:ext cx="10113645" cy="743682"/>
          </a:xfrm>
        </p:spPr>
        <p:txBody>
          <a:bodyPr/>
          <a:lstStyle/>
          <a:p>
            <a:pPr algn="ctr"/>
            <a:r>
              <a:rPr lang="en-US" sz="6600" dirty="0"/>
              <a:t>Trees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83D9F0-A558-4895-8720-6871C1F71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86"/>
          <a:stretch/>
        </p:blipFill>
        <p:spPr bwMode="auto">
          <a:xfrm>
            <a:off x="4476396" y="975360"/>
            <a:ext cx="3239207" cy="334909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98894-5CDF-41C4-8AA8-186D986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2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7616-75CA-4436-8FC2-B3D3ED9F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43DC-D1CA-43BF-8F2E-A9D251A1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/>
            <a:r>
              <a:rPr lang="en-US" sz="2800" dirty="0"/>
              <a:t>Lecture Notes.</a:t>
            </a:r>
          </a:p>
          <a:p>
            <a:pPr marL="225425" indent="-225425"/>
            <a:r>
              <a:rPr lang="en-US" sz="2800" dirty="0"/>
              <a:t>Lecture Code.</a:t>
            </a:r>
          </a:p>
          <a:p>
            <a:pPr marL="225425" indent="-225425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Text Book: </a:t>
            </a:r>
          </a:p>
          <a:p>
            <a:pPr lvl="1"/>
            <a:r>
              <a:rPr lang="en-US" dirty="0"/>
              <a:t>Chapter 4: 4.1, 4.2, 4.3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98A51-B03A-4053-B852-4DE90125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01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 Vintage Thank You Vectors, 3,000+ Images in AI, EPS format">
            <a:extLst>
              <a:ext uri="{FF2B5EF4-FFF2-40B4-BE49-F238E27FC236}">
                <a16:creationId xmlns:a16="http://schemas.microsoft.com/office/drawing/2014/main" id="{0190ACD4-D56E-4439-846D-43CE8B943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319212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FDF9-C733-4C9C-A42C-3B930354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7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F265-8A89-499E-8A17-D7DE24A5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pic>
        <p:nvPicPr>
          <p:cNvPr id="4" name="Picture 2" descr="C:\Users\Wedad\Desktop\tree1.bmp">
            <a:extLst>
              <a:ext uri="{FF2B5EF4-FFF2-40B4-BE49-F238E27FC236}">
                <a16:creationId xmlns:a16="http://schemas.microsoft.com/office/drawing/2014/main" id="{C8094FE9-5630-480E-AB85-8EA3BF70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743" y="2024748"/>
            <a:ext cx="5738811" cy="431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64B33-2059-468E-9FE7-183CCF73DAE6}"/>
              </a:ext>
            </a:extLst>
          </p:cNvPr>
          <p:cNvSpPr txBox="1"/>
          <p:nvPr/>
        </p:nvSpPr>
        <p:spPr>
          <a:xfrm>
            <a:off x="6805749" y="2158032"/>
            <a:ext cx="137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Root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B1C71-5811-44BE-B035-E3F3321239FD}"/>
              </a:ext>
            </a:extLst>
          </p:cNvPr>
          <p:cNvCxnSpPr/>
          <p:nvPr/>
        </p:nvCxnSpPr>
        <p:spPr bwMode="auto">
          <a:xfrm rot="10800000" flipV="1">
            <a:off x="6119949" y="2329542"/>
            <a:ext cx="609600" cy="762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D0E047-A64E-4F1B-A827-3492ECFCA957}"/>
              </a:ext>
            </a:extLst>
          </p:cNvPr>
          <p:cNvSpPr txBox="1"/>
          <p:nvPr/>
        </p:nvSpPr>
        <p:spPr>
          <a:xfrm>
            <a:off x="8863149" y="2710542"/>
            <a:ext cx="137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Parent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F242E4-353A-427D-8086-5FAB5BC6BD3C}"/>
              </a:ext>
            </a:extLst>
          </p:cNvPr>
          <p:cNvCxnSpPr>
            <a:stCxn id="7" idx="1"/>
          </p:cNvCxnSpPr>
          <p:nvPr/>
        </p:nvCxnSpPr>
        <p:spPr bwMode="auto">
          <a:xfrm rot="10800000" flipV="1">
            <a:off x="8177349" y="2910602"/>
            <a:ext cx="685800" cy="4857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42C51B-303F-493B-B5AC-EC512A5DE256}"/>
              </a:ext>
            </a:extLst>
          </p:cNvPr>
          <p:cNvCxnSpPr/>
          <p:nvPr/>
        </p:nvCxnSpPr>
        <p:spPr bwMode="auto">
          <a:xfrm rot="10800000" flipV="1">
            <a:off x="8558349" y="4310747"/>
            <a:ext cx="533400" cy="3333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312866-2D5B-410A-A058-B2D3E07F1FCB}"/>
              </a:ext>
            </a:extLst>
          </p:cNvPr>
          <p:cNvSpPr txBox="1"/>
          <p:nvPr/>
        </p:nvSpPr>
        <p:spPr>
          <a:xfrm>
            <a:off x="9015549" y="4063032"/>
            <a:ext cx="137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rved Left Arrow 16">
            <a:extLst>
              <a:ext uri="{FF2B5EF4-FFF2-40B4-BE49-F238E27FC236}">
                <a16:creationId xmlns:a16="http://schemas.microsoft.com/office/drawing/2014/main" id="{B05C69B5-8FE5-4F78-B67B-D13E25DE8943}"/>
              </a:ext>
            </a:extLst>
          </p:cNvPr>
          <p:cNvSpPr/>
          <p:nvPr/>
        </p:nvSpPr>
        <p:spPr bwMode="auto">
          <a:xfrm rot="7091718" flipH="1">
            <a:off x="8821033" y="2856875"/>
            <a:ext cx="418929" cy="1375140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ar-EG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246CA-5F79-4F9F-86A6-679582382B47}"/>
              </a:ext>
            </a:extLst>
          </p:cNvPr>
          <p:cNvSpPr txBox="1"/>
          <p:nvPr/>
        </p:nvSpPr>
        <p:spPr>
          <a:xfrm>
            <a:off x="4672149" y="5606142"/>
            <a:ext cx="137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Siblings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EAA580-A264-4D0B-9579-950D663D152E}"/>
              </a:ext>
            </a:extLst>
          </p:cNvPr>
          <p:cNvCxnSpPr>
            <a:stCxn id="12" idx="0"/>
          </p:cNvCxnSpPr>
          <p:nvPr/>
        </p:nvCxnSpPr>
        <p:spPr bwMode="auto">
          <a:xfrm rot="16200000" flipV="1">
            <a:off x="4976949" y="5225142"/>
            <a:ext cx="457200" cy="3048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E8741-DA46-46EC-BFFD-C48B9394881A}"/>
              </a:ext>
            </a:extLst>
          </p:cNvPr>
          <p:cNvCxnSpPr>
            <a:stCxn id="12" idx="0"/>
          </p:cNvCxnSpPr>
          <p:nvPr/>
        </p:nvCxnSpPr>
        <p:spPr bwMode="auto">
          <a:xfrm rot="5400000" flipH="1" flipV="1">
            <a:off x="5281749" y="5225142"/>
            <a:ext cx="457200" cy="3048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EC25A8-FF7E-443C-AAC9-8D9FDCD273B6}"/>
              </a:ext>
            </a:extLst>
          </p:cNvPr>
          <p:cNvSpPr txBox="1"/>
          <p:nvPr/>
        </p:nvSpPr>
        <p:spPr>
          <a:xfrm>
            <a:off x="8710749" y="5834742"/>
            <a:ext cx="1600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Leaf Nodes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F46F92-EE25-4CC5-8F0F-8521DB7EF10B}"/>
              </a:ext>
            </a:extLst>
          </p:cNvPr>
          <p:cNvCxnSpPr>
            <a:stCxn id="15" idx="1"/>
          </p:cNvCxnSpPr>
          <p:nvPr/>
        </p:nvCxnSpPr>
        <p:spPr bwMode="auto">
          <a:xfrm rot="10800000">
            <a:off x="6881949" y="5910949"/>
            <a:ext cx="1828800" cy="12385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DC1109-4931-43F2-AD9A-258F5D5C82FD}"/>
              </a:ext>
            </a:extLst>
          </p:cNvPr>
          <p:cNvCxnSpPr>
            <a:stCxn id="15" idx="0"/>
          </p:cNvCxnSpPr>
          <p:nvPr/>
        </p:nvCxnSpPr>
        <p:spPr bwMode="auto">
          <a:xfrm rot="16200000" flipV="1">
            <a:off x="8539299" y="4863192"/>
            <a:ext cx="685800" cy="12573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D5A775-0506-4A72-86D9-7ADA8397D1B4}"/>
              </a:ext>
            </a:extLst>
          </p:cNvPr>
          <p:cNvCxnSpPr>
            <a:stCxn id="12" idx="0"/>
          </p:cNvCxnSpPr>
          <p:nvPr/>
        </p:nvCxnSpPr>
        <p:spPr bwMode="auto">
          <a:xfrm rot="5400000" flipH="1" flipV="1">
            <a:off x="5548449" y="4882242"/>
            <a:ext cx="533400" cy="9144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0BDED70B-012C-4726-B860-06C2DB20FFDC}"/>
              </a:ext>
            </a:extLst>
          </p:cNvPr>
          <p:cNvSpPr/>
          <p:nvPr/>
        </p:nvSpPr>
        <p:spPr>
          <a:xfrm>
            <a:off x="9147992" y="400069"/>
            <a:ext cx="2445835" cy="1842140"/>
          </a:xfrm>
          <a:prstGeom prst="cloudCallout">
            <a:avLst>
              <a:gd name="adj1" fmla="val -115209"/>
              <a:gd name="adj2" fmla="val 552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any tree, there must be </a:t>
            </a:r>
            <a:r>
              <a:rPr lang="en-US" sz="1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18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8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C3BF6-AEAF-4F68-AA3A-56DDAFA94B0D}"/>
              </a:ext>
            </a:extLst>
          </p:cNvPr>
          <p:cNvSpPr txBox="1"/>
          <p:nvPr/>
        </p:nvSpPr>
        <p:spPr>
          <a:xfrm>
            <a:off x="3681549" y="2390740"/>
            <a:ext cx="137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Edge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60ABD-3E83-4FB0-B74F-E570B7E0355E}"/>
              </a:ext>
            </a:extLst>
          </p:cNvPr>
          <p:cNvCxnSpPr>
            <a:cxnSpLocks/>
          </p:cNvCxnSpPr>
          <p:nvPr/>
        </p:nvCxnSpPr>
        <p:spPr bwMode="auto">
          <a:xfrm>
            <a:off x="4293220" y="2798956"/>
            <a:ext cx="457200" cy="23601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F497B-8432-42F8-9BC0-A3645E8D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 animBg="1"/>
      <p:bldP spid="12" grpId="0"/>
      <p:bldP spid="15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AD0F-D28B-4348-8892-07BB075E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-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5" name="Picture 2" descr="C:\Users\Wedad\Desktop\tree1.bmp">
            <a:extLst>
              <a:ext uri="{FF2B5EF4-FFF2-40B4-BE49-F238E27FC236}">
                <a16:creationId xmlns:a16="http://schemas.microsoft.com/office/drawing/2014/main" id="{B8E0B418-A4F0-4A2E-8230-FEA8E92D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2847" y="1965408"/>
            <a:ext cx="5738811" cy="431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E2C3B-9C02-4915-B670-95EFAA2338C8}"/>
              </a:ext>
            </a:extLst>
          </p:cNvPr>
          <p:cNvSpPr txBox="1"/>
          <p:nvPr/>
        </p:nvSpPr>
        <p:spPr>
          <a:xfrm>
            <a:off x="7322453" y="5546802"/>
            <a:ext cx="137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Subtree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1E8E06-61C0-4F05-B206-E2F5E926B36D}"/>
              </a:ext>
            </a:extLst>
          </p:cNvPr>
          <p:cNvCxnSpPr>
            <a:stCxn id="6" idx="1"/>
          </p:cNvCxnSpPr>
          <p:nvPr/>
        </p:nvCxnSpPr>
        <p:spPr bwMode="auto">
          <a:xfrm rot="10800000">
            <a:off x="6941453" y="5394409"/>
            <a:ext cx="381000" cy="35245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4082C1A-793E-436C-8FF9-03B4F7341B31}"/>
              </a:ext>
            </a:extLst>
          </p:cNvPr>
          <p:cNvSpPr/>
          <p:nvPr/>
        </p:nvSpPr>
        <p:spPr bwMode="auto">
          <a:xfrm>
            <a:off x="4518293" y="3108402"/>
            <a:ext cx="2362200" cy="3124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ar-EG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01EA8-80C1-41BB-BD18-F34D9577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AD0F-D28B-4348-8892-07BB075E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-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B514D1-5D5F-4ABF-83FF-85F6B4D7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080" y="2267323"/>
            <a:ext cx="7389839" cy="35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4327CA-BC06-4D4B-A1D5-5CB45256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2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AD0F-D28B-4348-8892-07BB075E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-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9" name="Picture 2" descr="CS 2112/ENGRD 2112 Fall 2018">
            <a:extLst>
              <a:ext uri="{FF2B5EF4-FFF2-40B4-BE49-F238E27FC236}">
                <a16:creationId xmlns:a16="http://schemas.microsoft.com/office/drawing/2014/main" id="{749C4B0F-C823-41A0-8F8B-36FD5999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2051898"/>
            <a:ext cx="8562975" cy="391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D6140-678A-4647-A6AB-FC878688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7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6DF0C45-BB85-4142-BB11-3BC568FF92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8F1E7-A5FC-4352-99ED-9652477D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356711"/>
            <a:ext cx="10113645" cy="743682"/>
          </a:xfrm>
        </p:spPr>
        <p:txBody>
          <a:bodyPr/>
          <a:lstStyle/>
          <a:p>
            <a:pPr algn="ctr"/>
            <a:r>
              <a:rPr lang="en-US" sz="6600" dirty="0"/>
              <a:t>Binary Trees</a:t>
            </a:r>
          </a:p>
        </p:txBody>
      </p:sp>
      <p:pic>
        <p:nvPicPr>
          <p:cNvPr id="5" name="Picture 2" descr="C:\Users\Fatma\Desktop\Ontology.png">
            <a:extLst>
              <a:ext uri="{FF2B5EF4-FFF2-40B4-BE49-F238E27FC236}">
                <a16:creationId xmlns:a16="http://schemas.microsoft.com/office/drawing/2014/main" id="{BA83D9F0-A558-4895-8720-6871C1F7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9602" y="822969"/>
            <a:ext cx="4072793" cy="293241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A2BA9-FEA2-4B70-8CEE-36525C9E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526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1055</TotalTime>
  <Words>1238</Words>
  <Application>Microsoft Office PowerPoint</Application>
  <PresentationFormat>Widescreen</PresentationFormat>
  <Paragraphs>425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Arimo</vt:lpstr>
      <vt:lpstr>Bookman Old Style</vt:lpstr>
      <vt:lpstr>Calibri</vt:lpstr>
      <vt:lpstr>Courier New</vt:lpstr>
      <vt:lpstr>Crimson Text</vt:lpstr>
      <vt:lpstr>Franklin Gothic Book</vt:lpstr>
      <vt:lpstr>Raleway</vt:lpstr>
      <vt:lpstr>Times New Roman</vt:lpstr>
      <vt:lpstr>Wingdings</vt:lpstr>
      <vt:lpstr>1_RetrospectVTI</vt:lpstr>
      <vt:lpstr>Data Structures  Binary Search Trees I</vt:lpstr>
      <vt:lpstr>Course Contents</vt:lpstr>
      <vt:lpstr>Linear vs. Non-Linear Data Structures</vt:lpstr>
      <vt:lpstr>Trees</vt:lpstr>
      <vt:lpstr>Terminologies</vt:lpstr>
      <vt:lpstr>Terminologies - Cont</vt:lpstr>
      <vt:lpstr>Terminologies - Cont</vt:lpstr>
      <vt:lpstr>Terminologies - Cont</vt:lpstr>
      <vt:lpstr>Binary Trees</vt:lpstr>
      <vt:lpstr>Binary Tree</vt:lpstr>
      <vt:lpstr>Application: Expression Tree</vt:lpstr>
      <vt:lpstr>Types</vt:lpstr>
      <vt:lpstr>Types</vt:lpstr>
      <vt:lpstr>Types</vt:lpstr>
      <vt:lpstr>Types</vt:lpstr>
      <vt:lpstr>Types</vt:lpstr>
      <vt:lpstr>Binary Search Trees</vt:lpstr>
      <vt:lpstr>Binary Search Tree (BST)</vt:lpstr>
      <vt:lpstr>Binary Search Tree Example</vt:lpstr>
      <vt:lpstr>Which is a BST?</vt:lpstr>
      <vt:lpstr>Binary Search Trees Implementation</vt:lpstr>
      <vt:lpstr>Tree Node</vt:lpstr>
      <vt:lpstr>BST Operations</vt:lpstr>
      <vt:lpstr>Contains </vt:lpstr>
      <vt:lpstr>Contains </vt:lpstr>
      <vt:lpstr>Contains </vt:lpstr>
      <vt:lpstr>Contains </vt:lpstr>
      <vt:lpstr>Insert</vt:lpstr>
      <vt:lpstr>Insert</vt:lpstr>
      <vt:lpstr>Insert</vt:lpstr>
      <vt:lpstr>Insert</vt:lpstr>
      <vt:lpstr>Insert</vt:lpstr>
      <vt:lpstr>Exercise</vt:lpstr>
      <vt:lpstr>Solution</vt:lpstr>
      <vt:lpstr>Tree Traversal</vt:lpstr>
      <vt:lpstr>Tree Traversal - In-order </vt:lpstr>
      <vt:lpstr>Tree Traversal - Pre-order </vt:lpstr>
      <vt:lpstr>Tree Traversal - Post-order </vt:lpstr>
      <vt:lpstr>Competition (3 points)</vt:lpstr>
      <vt:lpstr>Lecture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 Binary Search Trees I</dc:title>
  <dc:creator>Hanan Hindy</dc:creator>
  <cp:lastModifiedBy>Hanan Hindy</cp:lastModifiedBy>
  <cp:revision>21</cp:revision>
  <dcterms:created xsi:type="dcterms:W3CDTF">2022-03-30T20:28:33Z</dcterms:created>
  <dcterms:modified xsi:type="dcterms:W3CDTF">2022-04-03T20:50:26Z</dcterms:modified>
</cp:coreProperties>
</file>