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E2EF-6B2B-DF10-9CCD-D31543ED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4749-2F92-C6E2-ECC6-3B747338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7FB4-3F45-436B-307B-7A0D8DA9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1E1D-BC69-D5F1-4C75-9A4A70D7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8D63-29C7-9AA8-6906-0E90D592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1683-A4E2-1F30-1CCF-CD439A30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BCB42-F030-7C91-4A94-88E5F8C4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51D3-D26A-8B36-4ADF-60CC318A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826-FAA8-8A22-4EF6-D5C81394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720B-E085-07F0-438C-EFA4B7EB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4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F51A0-DEE8-8B2F-5EAC-BE16E1D5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23EA2-C50D-D28B-804F-39F2065B6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4002-69D7-359F-9B57-A5C316DA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D1A0-A920-30A5-D830-91587EBD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F54F-3DD8-287D-2AD9-DAEAA907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3CC4-9F0B-95E9-1345-2F1B8B2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C453-884C-93BB-5122-F4AA0384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A789-CCB7-DF0D-47D6-12A56F67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7AFA-BDCC-4E74-B3C4-B3DA1F3D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F467-7F12-B1B6-8D8F-9BE5054E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7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46C3-2B4C-577E-BC6D-777C6B5B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3A3D-66D6-CDAA-2880-C6693F1F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21EE-1C42-D740-E0F9-6B507A49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9710-E344-B53F-1324-D6FA2A08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7943-8BB6-5CA2-0148-9CBBDED8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FFCB-DD10-84F1-9B64-BE1518D3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0F2F-AB7B-8CB3-27D8-56708A0F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70C0A-0274-74A6-8A41-B5A4628A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D68D-7591-FFC3-0057-2AADFFFD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3C028-FA2F-2B13-C359-94A3AF7A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C626-8D0E-8F06-9D55-8ACD61F0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3D05-0D1A-2A52-7CAD-1C7B239D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FA36D-F497-9902-0BCF-092E5E35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24D61-4697-93B2-19F9-6700DBFE8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6E803-EA11-9D7E-7D79-FB44AF247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022F7-5DB5-D780-B39A-B271C517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51829-60BC-04A1-7938-7C076762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0497B-71D2-D166-E324-B7AA62B0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2F228-389D-9CED-9787-A5D7F99E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54D3-F78B-3691-7FC4-A258EF3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39200-33E7-F7BC-889F-852BD466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27A91-2049-BA7B-302A-E6DA225F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1B902-7DCF-9BCB-7539-070A9D0C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2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E3D35-D8A1-DD60-0686-C44C9819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199A0-C4FF-9395-F472-9C15BA8C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AF4BD-8B67-2B7E-EFF5-F91CA00E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6D78-B93E-D3A6-3A1B-5B2892F9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F30C-853D-E2AE-4614-C1095517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CBB01-D8EA-C515-0D4C-E6492B4E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51F0-7DB5-8C99-6B4D-B7505147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B3B3F-6EBF-1619-2772-15F34A05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FF339-0915-95C3-327D-24B527A3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C499-ABDD-4C71-A54A-ABA00378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CEE9E-BA76-BAD7-3936-5CF2A8768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7E4D-62DF-BC41-E0B5-F050142C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D556-E517-8BC9-FDB6-18F21B2C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14ED-5606-AA94-A0EB-6DEFE27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32116-0A6A-8521-B4C2-5EF6AFE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B5619-4D6A-7114-18BA-5005E692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BE97-A1F1-7E64-7C4B-58D95225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1E2C-8574-C381-E1BE-01545A8A5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01D71-D2CC-4513-8D8C-ED1351738DF9}" type="datetimeFigureOut">
              <a:rPr lang="en-US" smtClean="0"/>
              <a:t>2025-02-18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9FFC-C42D-9920-964D-4CD43AEE6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8FE7-F237-155D-8A2C-05DFD9B5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E027B-0B7C-452F-B5CB-B8888451C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33698E-DA5B-E6D3-5F7E-3D9EE01F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9675" y="0"/>
            <a:ext cx="9772650" cy="27241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8C257D-ECC5-63DE-9BFE-0F9E325A5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9675" y="3052206"/>
            <a:ext cx="977265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Abdalrahaman Ahmed</dc:creator>
  <cp:lastModifiedBy>Abdalrahaman Ahmed</cp:lastModifiedBy>
  <cp:revision>1</cp:revision>
  <dcterms:created xsi:type="dcterms:W3CDTF">2025-02-18T14:01:05Z</dcterms:created>
  <dcterms:modified xsi:type="dcterms:W3CDTF">2025-02-18T15:09:37Z</dcterms:modified>
</cp:coreProperties>
</file>