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37A2-AD67-3F25-97A7-C6062F0F2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986A0-3242-421A-5E07-7828B0C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F8021-5952-0875-15F8-B73FC6A5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225-148A-4FF1-8E83-A9659FC0E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59A2-3C32-0620-89FE-682F9ECE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C48C-80E7-B740-22C5-E6133A38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979-6122-4A1A-8F60-08D124C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9630-0CA6-26C7-4914-878F5297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5E3B4-A582-D728-8882-E9D5B6FC4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CCA9-E72E-53D2-3ABE-82943D38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225-148A-4FF1-8E83-A9659FC0E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54DC-E87C-02E6-0CC7-C8D0E37C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45D7-70A6-265E-92DE-1A3BF82C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979-6122-4A1A-8F60-08D124C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7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359A5-442E-90A0-EC96-6ADB6C25D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11E84-2F13-5BF3-D58A-48C252906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69EC-9E6C-20AE-2C27-AD3BAAF2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225-148A-4FF1-8E83-A9659FC0E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A229F-768F-0050-D21D-40936DDA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E360D-D681-818C-65D0-4D5FDACD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979-6122-4A1A-8F60-08D124C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D19D-D561-4C0C-4326-E16B9A20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17E9-E85F-44D0-CEB8-B16732D4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B245-1824-38FE-B10E-42303317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225-148A-4FF1-8E83-A9659FC0E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615A-1182-388A-CECB-C5B6C068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9086-2CC5-4DC0-F0F8-3FD3372A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979-6122-4A1A-8F60-08D124C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BC9C-53A4-59C8-CDAA-8214316D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60F6F-B565-B59B-7717-942426E4A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F314-F943-AB04-4FA0-4E69C49A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225-148A-4FF1-8E83-A9659FC0E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F1AD-EA6C-757B-38FF-BF584447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363B5-AFF0-0457-0B51-7042FC47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979-6122-4A1A-8F60-08D124C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99EE-8BE3-6FB0-52DA-2A758297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57CC-078B-BFA2-5A15-091466B56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433F0-775C-983B-5D52-5B54522CA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A81DA-7D1A-A09A-439E-CF91EA12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225-148A-4FF1-8E83-A9659FC0E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A4A40-FE93-CBA1-B789-236CA650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9F8E1-2BB5-6F97-52D6-E66BE795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979-6122-4A1A-8F60-08D124C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2ECA-FD61-70E0-DF2E-B2B8E232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F55AD-7C88-F34A-078C-6F9A76A6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82CBE-F25B-6D27-D4EF-923127F4C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F8F60-B8F2-6DEF-62EB-56028F93C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EDE0E-1028-E539-E0F1-17868DF51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DB5E7-72E2-AD02-0FDA-73CAB700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225-148A-4FF1-8E83-A9659FC0E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257B3-FB88-DF00-AE0C-5B7D7F9F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D116E-A900-0FB6-E711-2AB0413D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979-6122-4A1A-8F60-08D124C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BC29-3D99-50AC-8FAA-77B50AF9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F372D-3F32-982B-0622-019DC599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225-148A-4FF1-8E83-A9659FC0E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8B7B7-5648-0904-D925-88980E32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226AC-5ED1-76AF-1B2C-FE64F967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979-6122-4A1A-8F60-08D124C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9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3B89B-A4A5-FD78-C5BD-D7B39CE8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225-148A-4FF1-8E83-A9659FC0E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04F4A-725B-D3C8-C19A-45BBA36B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2FBC4-A207-804B-5790-BEC40081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979-6122-4A1A-8F60-08D124C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5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E21-56D5-64B2-859E-BBE53A25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2567-9FB1-564A-EE04-08519507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40823-AEEC-7C3B-283E-0FE7E744E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2D30A-B7B6-0C4B-9D91-FF21C916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225-148A-4FF1-8E83-A9659FC0E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05EFA-D9F2-F5EB-5191-CB8C9A92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F6B53-4226-4933-A16C-6A959D3E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979-6122-4A1A-8F60-08D124C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6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3088-91B7-5DDC-0F49-5B84BFA9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467D9-0A79-3661-E6E6-9253DD7E2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B21B4-5646-2392-004B-E549595DD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21498-40B9-B9DA-6040-55ABEF5F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225-148A-4FF1-8E83-A9659FC0E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6F9E6-CEE7-FBE7-4072-AC0AD757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310D1-6ACA-C46B-09CD-4EDF343D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979-6122-4A1A-8F60-08D124C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36037-6CDE-ED5D-02FC-2A11D987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268E3-156A-65DA-594E-1C8F8A84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B1C5-BBBB-EF30-E2AD-BA54C96F1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A15225-148A-4FF1-8E83-A9659FC0E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6A4F-8A60-A908-98E8-950F93ABB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0AF4D-E28D-6218-EA45-4BE9D30CE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A8979-6122-4A1A-8F60-08D124C6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5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B1F3E0-902B-8FF2-1B68-400F1D6E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0"/>
            <a:ext cx="8763000" cy="181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87FBD-BCE9-95C8-D175-A6EC415EEB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39538" t="-1112" b="6295"/>
          <a:stretch/>
        </p:blipFill>
        <p:spPr>
          <a:xfrm>
            <a:off x="5160169" y="2019300"/>
            <a:ext cx="1871662" cy="406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B23293-4D82-0721-779F-4730C61E2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99" y="2425701"/>
            <a:ext cx="7772400" cy="1495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A72648-951C-822D-118E-76975CAF8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921126"/>
            <a:ext cx="12192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AACF40-E5C5-BBB2-5E25-3F17449D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28649"/>
            <a:ext cx="12192000" cy="2266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9F7F69-DB18-AF24-EC54-B2579C69B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3" y="3886201"/>
            <a:ext cx="121824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B344AE3-73E8-987C-5696-30664144C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76362"/>
            <a:ext cx="12192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4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Abdalrahaman Ahmed</dc:creator>
  <cp:lastModifiedBy>Abdalrahaman Ahmed</cp:lastModifiedBy>
  <cp:revision>2</cp:revision>
  <dcterms:created xsi:type="dcterms:W3CDTF">2025-02-10T13:03:02Z</dcterms:created>
  <dcterms:modified xsi:type="dcterms:W3CDTF">2025-02-10T13:13:48Z</dcterms:modified>
</cp:coreProperties>
</file>