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34D0-F6D9-4175-6F91-6081F52CE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6296F-2F65-7840-4277-4C594EBA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BC97-B0FF-0518-0F08-B2AD4A11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0673-E433-0E6B-4101-D7D57002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3D68-7DEB-F5ED-2227-B6050051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6BE8-9BC8-0E4F-DDA7-0B3D5FE0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5A033-5428-EDBC-820B-C3CCE501D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3799-D2FE-E554-6D05-735B30A9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DBCF-D15F-0C25-F6B9-79BE4F7D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41FA0-F047-04A7-3B92-7C11F3AA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77F9C-ECCB-C358-7F47-B548F7948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17C5A-3519-17A5-84EE-19622911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4A0C-A97A-AC91-B328-0D66A811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2BAD-C38A-A681-F929-0CB15126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19BD-FDE0-FCE1-106F-3D461641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C67F-CEE2-002C-E3F5-FAD9F85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AD8F-B343-9B68-802D-7DD55DC9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B56A-FB32-3951-1E1B-C81B3EF1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E5C8-86E3-6131-ECAE-490A4FF8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3648-1012-728C-C85B-0D436446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56D8-B61F-0343-83ED-FB0E9CE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690B-8D06-A4E0-E638-D37F2722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9A6E-9024-41F6-EF00-66637FF3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9F9E7-73D2-D169-A38E-CB1AB8A4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D12D-1A7C-BBCE-6869-9A83863D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1C4D-FC62-CDF5-44BB-79B9BB78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E4D5-F961-A61B-1A07-8112F6C41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CEA6B-16B2-1BE5-88D6-487BEF0B4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A062A-E2AF-B878-9F96-D5C0899F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44E8-3BCD-BA6A-0193-415A26F5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D308-1F1C-E80B-7DB5-567C1567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6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D1AB-343F-2944-1C73-82BBD472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4705-BE2E-3451-4103-37778FF8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5F044-BE6B-1BE6-0481-20853A5FD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96FDB-B38F-DF20-E400-88B6B6B6A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C973B-0F84-BFB8-929B-F71E2BD0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66AB4-64B7-84EE-E13B-0094DDA5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BE6E5-A46E-EB96-8578-4A3CC29C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5B745-C3C0-8406-250E-351E2325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7358-115C-B9F4-C11B-05B009D0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EB033-57C3-2455-650C-98DC9427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55865-E310-4AE4-0AD9-281A5103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573C6-AEC9-3029-31B3-B3600796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1B84F-C1ED-D14F-052D-AB72698E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3311B-B147-360E-3F73-35B5BF98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AD071-6FA9-E94C-2BC4-E385D973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DC34-092E-2A1A-BA29-803F32AE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69DC-A8C3-C896-402E-669991A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ADB9-5517-0BE5-CED4-66BF8ADD2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78BDF-B202-459D-149E-ACE9709B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A3CF-BF2E-26FD-9E8F-1A379238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96A03-4508-B092-462F-359EB9CF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83A9-5421-A86A-B651-AB61FCC6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49E2D-EA1A-9740-CCA3-58E6D7283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1953F-E6D5-82D5-A21F-5B67EC79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E3962-1D9C-9F09-B3E1-1586C908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FDDA9-9B19-2598-91A5-2F92725B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9B0CB-D557-F686-28CD-81EF69D9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8FF70-B608-69F7-E696-4D282F83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031DB-D891-E030-3DAD-CB7CAA5F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D4E0-994E-DD8E-3ACF-3BF3A0F6B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592CF-1489-438C-A8CC-20C36C9963C2}" type="datetimeFigureOut">
              <a:rPr lang="en-US" smtClean="0"/>
              <a:t>2025-02-15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E1A3-EDDB-6501-3E7F-418BCC57E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182D-4757-9160-559D-C4198C4D9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72284-6CB8-4643-8E24-B1DE15D5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81603C-22C9-0C01-7790-6A40A73C00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14076"/>
          <a:stretch/>
        </p:blipFill>
        <p:spPr>
          <a:xfrm>
            <a:off x="4512314" y="0"/>
            <a:ext cx="3167372" cy="388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89EDD-418A-3492-EA55-93A0DDA2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11"/>
          <a:stretch/>
        </p:blipFill>
        <p:spPr>
          <a:xfrm>
            <a:off x="1" y="388788"/>
            <a:ext cx="12192000" cy="948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9C934-118F-303D-EFA1-6346CE58D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2000157"/>
            <a:ext cx="12192000" cy="48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1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1299E-F73D-E553-EA44-8EC41C53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Abdalrahaman Ahmed</dc:creator>
  <cp:lastModifiedBy>Abdalrahaman Ahmed</cp:lastModifiedBy>
  <cp:revision>2</cp:revision>
  <dcterms:created xsi:type="dcterms:W3CDTF">2025-02-15T16:27:16Z</dcterms:created>
  <dcterms:modified xsi:type="dcterms:W3CDTF">2025-02-15T16:43:48Z</dcterms:modified>
</cp:coreProperties>
</file>