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11T18:15:07.935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1,'0'4835,"0"-4805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11T18:15:19.138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0,'21802'0,"-21771"0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11T18:15:20.903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0,'0'0,"6"0,2 0,0 0,4 0,0 0,-2 0,-2 0,-3 0,-3 0,0 0,-2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1T18:15:27.9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1 210 24575,'0'-4'0,"0"-4"0,0-5 0,0-4 0,0-2 0,0-2 0,0 0 0,0-1 0,0-1 0,0 2 0,0-1 0,0 4-8191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1T18:15:44.0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1 167 24575,'16'-33'0,"65"-94"0,-81 126 0,0 1 0,0 0 0,1-1 0,-1 1 0,0-1 0,1 1 0,-1 0 0,0-1 0,1 1 0,-1 0 0,1-1 0,-1 1 0,0 0 0,1 0 0,-1-1 0,1 1 0,-1 0 0,1 0 0,-1 0 0,1 0 0,-1 0 0,1-1 0,-1 1 0,1 0 0,-1 0 0,1 0 0,-1 0 0,1 0 0,-1 1 0,1-1 0,-1 0 0,1 0 0,-1 0 0,1 1 0,15 15 0,9 33 0,-22-43 0,18 37-1365,-18-38-5461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BDE20-DAE8-030F-174B-09A0727C3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FEDE6-9236-6CA9-31FC-22F9DA276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4216B-380C-228E-4E02-980057DBD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7D1C-6CCF-463C-9D72-B663E7A55CF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7E534-209F-5DCF-D4B8-F998068FA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3C97B-8B7E-C09F-1A03-62C994485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EB38-9B55-481F-8433-52AF24056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8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581F-0C6E-4868-4610-2BF67B20D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D515E-E2E6-977A-48FF-2B78E3211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6A50C-7348-85C2-37FF-B65CD5D4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7D1C-6CCF-463C-9D72-B663E7A55CF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731BC-F77B-4B55-10F1-2E93D153D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DB537-8827-95E2-937F-31479423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EB38-9B55-481F-8433-52AF24056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6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62BB4E-D562-4474-41AA-F7D5247D8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8C2BD-2BF2-B970-2CF8-99EAA70E0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0D791-14F7-11DA-70EB-6435535C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7D1C-6CCF-463C-9D72-B663E7A55CF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4BB8E-489E-AFC9-2A47-EE01E561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29CAC-EEF8-3B11-67B4-9DD2822EE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EB38-9B55-481F-8433-52AF24056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17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940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6093D-3EF9-7E6B-FFCA-0E84F653D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6A5F0-D75F-BCB2-75DA-26AE929D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A6105-58CF-76F5-C23C-50BE8830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7D1C-6CCF-463C-9D72-B663E7A55CF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F3E72-3F11-D0C2-2428-BBEF05E15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38465-AB54-845C-4403-BECF3CD9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EB38-9B55-481F-8433-52AF24056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2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2D7C6-5F56-FC82-8473-CA199ACA4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E02B0-8872-CC42-4E9E-5B333A257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A36DC-14A3-8C80-69FB-1B0C94014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7D1C-6CCF-463C-9D72-B663E7A55CF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54E2C-53B1-A123-4733-02D987F0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F941E-67EB-D7CF-E554-19E4DB37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EB38-9B55-481F-8433-52AF24056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1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89C88-02E5-D9CB-4F82-9B4A7489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CF7F7-CB1A-8305-8406-B1DA870AA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FE27F-4DBB-AB8F-D145-4C71C3C0F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0B73D-BB21-0645-E71A-518E54CD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7D1C-6CCF-463C-9D72-B663E7A55CF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9B883-071F-C5C2-74F9-B4A55BB7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86EA2-D6B4-A43F-B357-C4CA39165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EB38-9B55-481F-8433-52AF24056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5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4CE1-77D5-13EF-38C0-B6F8FC9A8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4FAC9-01A5-7446-78BC-40E0243C2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E5BB7-54ED-33A1-BF0D-5640E8412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060181-5772-9494-B01C-57C53CF08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9BFD5C-D179-74FF-5771-33EA9C4F2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F1902A-7813-50FA-6FC6-FFFE3EFCA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7D1C-6CCF-463C-9D72-B663E7A55CF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49DF7E-61BC-8A33-6DFF-C66C54663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A07D01-ACD5-9A97-38E8-328ABAC0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EB38-9B55-481F-8433-52AF24056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7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5D1C5-B7CB-6387-AAE5-4FA7D308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43214E-24E2-6416-3EB9-2B61E5A9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7D1C-6CCF-463C-9D72-B663E7A55CF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C1C629-CFF9-31DB-8CB4-93225AB0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102057-3ED2-A1BB-645E-0460297C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EB38-9B55-481F-8433-52AF24056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7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DA242-8F9B-B984-2DD1-BA88FC36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7D1C-6CCF-463C-9D72-B663E7A55CF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8B7EAF-E7BC-15A5-B51F-BDCE147E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5450B-35B3-160B-3EB0-E42AD839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EB38-9B55-481F-8433-52AF24056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5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4F77-15D7-1124-456D-69E573643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B33C9-169C-12C0-3ED8-B4FDFA472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18DCF-6AEA-63AA-0EC6-A86DA94C0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FC6AC-5D69-761C-FC43-8A0BF7966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7D1C-6CCF-463C-9D72-B663E7A55CF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65BFD-66BA-E15F-6046-49E4B0DF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9C8D7-895C-EBF2-5004-E8796743F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EB38-9B55-481F-8433-52AF24056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C364-0BCE-91B0-CA0D-CAF380F3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CB6939-B034-320E-BC22-282E33F5C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1F995-54D9-9A6E-5FF0-05797D1C7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07C02-4A38-FA7F-6CA6-1C4324B82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87D1C-6CCF-463C-9D72-B663E7A55CF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D561C-3408-CB8A-9AEF-1C02AF71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B298D-FB75-C970-DACB-A54BFFB6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EB38-9B55-481F-8433-52AF24056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4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662772-DDE7-361B-D975-2946BD8E3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A1CDC-341F-B7CC-885A-F18CF4B04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FB21D-F65B-CCBA-AC11-AC82459A0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687D1C-6CCF-463C-9D72-B663E7A55CF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95B49-5323-1EF1-A358-234CE33DD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AC217-8D6A-0E1E-E648-981BA8BF4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9EEB38-9B55-481F-8433-52AF24056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9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9.jpg"/><Relationship Id="rId4" Type="http://schemas.openxmlformats.org/officeDocument/2006/relationships/image" Target="../media/image53.png"/><Relationship Id="rId9" Type="http://schemas.openxmlformats.org/officeDocument/2006/relationships/image" Target="../media/image5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7" Type="http://schemas.openxmlformats.org/officeDocument/2006/relationships/image" Target="../media/image65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jpg"/><Relationship Id="rId5" Type="http://schemas.openxmlformats.org/officeDocument/2006/relationships/image" Target="../media/image63.jpg"/><Relationship Id="rId4" Type="http://schemas.openxmlformats.org/officeDocument/2006/relationships/image" Target="../media/image6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6.png"/><Relationship Id="rId12" Type="http://schemas.openxmlformats.org/officeDocument/2006/relationships/customXml" Target="../ink/ink4.xm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11" Type="http://schemas.openxmlformats.org/officeDocument/2006/relationships/image" Target="../media/image78.png"/><Relationship Id="rId5" Type="http://schemas.openxmlformats.org/officeDocument/2006/relationships/image" Target="../media/image71.png"/><Relationship Id="rId15" Type="http://schemas.openxmlformats.org/officeDocument/2006/relationships/image" Target="../media/image80.png"/><Relationship Id="rId10" Type="http://schemas.openxmlformats.org/officeDocument/2006/relationships/customXml" Target="../ink/ink3.xml"/><Relationship Id="rId4" Type="http://schemas.openxmlformats.org/officeDocument/2006/relationships/image" Target="../media/image70.png"/><Relationship Id="rId9" Type="http://schemas.openxmlformats.org/officeDocument/2006/relationships/image" Target="../media/image77.png"/><Relationship Id="rId14" Type="http://schemas.openxmlformats.org/officeDocument/2006/relationships/customXml" Target="../ink/ink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g"/><Relationship Id="rId3" Type="http://schemas.openxmlformats.org/officeDocument/2006/relationships/image" Target="../media/image31.jpg"/><Relationship Id="rId7" Type="http://schemas.openxmlformats.org/officeDocument/2006/relationships/image" Target="../media/image35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jpg"/><Relationship Id="rId11" Type="http://schemas.openxmlformats.org/officeDocument/2006/relationships/image" Target="../media/image39.jpg"/><Relationship Id="rId5" Type="http://schemas.openxmlformats.org/officeDocument/2006/relationships/image" Target="../media/image33.jpg"/><Relationship Id="rId10" Type="http://schemas.openxmlformats.org/officeDocument/2006/relationships/image" Target="../media/image38.jpg"/><Relationship Id="rId4" Type="http://schemas.openxmlformats.org/officeDocument/2006/relationships/image" Target="../media/image32.jpg"/><Relationship Id="rId9" Type="http://schemas.openxmlformats.org/officeDocument/2006/relationships/image" Target="../media/image3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jp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7E2C8-E9E0-2AEE-C387-1252901F0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0" y="2971800"/>
            <a:ext cx="12192000" cy="2362200"/>
          </a:xfrm>
        </p:spPr>
        <p:txBody>
          <a:bodyPr/>
          <a:lstStyle/>
          <a:p>
            <a:pPr algn="ctr">
              <a:lnSpc>
                <a:spcPts val="4205"/>
              </a:lnSpc>
              <a:spcBef>
                <a:spcPts val="95"/>
              </a:spcBef>
            </a:pPr>
            <a:r>
              <a:rPr lang="en-US" sz="6600" spc="-290" dirty="0">
                <a:solidFill>
                  <a:srgbClr val="FFFFFF"/>
                </a:solidFill>
                <a:latin typeface="Times New Roman"/>
                <a:cs typeface="Times New Roman"/>
              </a:rPr>
              <a:t>CLASSIFICATION</a:t>
            </a:r>
            <a:br>
              <a:rPr lang="en-US" sz="6600" dirty="0">
                <a:latin typeface="Times New Roman"/>
                <a:cs typeface="Times New Roman"/>
              </a:rPr>
            </a:br>
            <a:r>
              <a:rPr lang="en-US" sz="4800" dirty="0">
                <a:solidFill>
                  <a:srgbClr val="0C9B74"/>
                </a:solidFill>
                <a:latin typeface="Calibri"/>
                <a:cs typeface="Calibri"/>
              </a:rPr>
              <a:t>Logistic</a:t>
            </a:r>
            <a:r>
              <a:rPr lang="en-US" sz="4800" spc="-125" dirty="0">
                <a:solidFill>
                  <a:srgbClr val="0C9B74"/>
                </a:solidFill>
                <a:latin typeface="Calibri"/>
                <a:cs typeface="Calibri"/>
              </a:rPr>
              <a:t> </a:t>
            </a:r>
            <a:r>
              <a:rPr lang="en-US" sz="4800" spc="-10" dirty="0">
                <a:solidFill>
                  <a:srgbClr val="0C9B74"/>
                </a:solidFill>
                <a:latin typeface="Calibri"/>
                <a:cs typeface="Calibri"/>
              </a:rPr>
              <a:t>Regression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904941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"/>
            <a:ext cx="12191999" cy="561390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0333" y="5784037"/>
            <a:ext cx="4707763" cy="5739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03643" y="5784037"/>
            <a:ext cx="4599178" cy="5739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9775" y="-63"/>
            <a:ext cx="7858506" cy="108642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0" y="1438275"/>
            <a:ext cx="9578975" cy="15189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1200" dirty="0">
                <a:solidFill>
                  <a:srgbClr val="F87583"/>
                </a:solidFill>
                <a:latin typeface="Consolas"/>
                <a:cs typeface="Consolas"/>
              </a:rPr>
              <a:t>import</a:t>
            </a:r>
            <a:r>
              <a:rPr sz="1200" spc="-20" dirty="0">
                <a:solidFill>
                  <a:srgbClr val="F8758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B392EF"/>
                </a:solidFill>
                <a:latin typeface="Consolas"/>
                <a:cs typeface="Consolas"/>
              </a:rPr>
              <a:t>numpy</a:t>
            </a:r>
            <a:r>
              <a:rPr sz="1200" spc="-20" dirty="0">
                <a:solidFill>
                  <a:srgbClr val="B392E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87583"/>
                </a:solidFill>
                <a:latin typeface="Consolas"/>
                <a:cs typeface="Consolas"/>
              </a:rPr>
              <a:t>as</a:t>
            </a:r>
            <a:r>
              <a:rPr sz="1200" spc="-20" dirty="0">
                <a:solidFill>
                  <a:srgbClr val="F87583"/>
                </a:solidFill>
                <a:latin typeface="Consolas"/>
                <a:cs typeface="Consolas"/>
              </a:rPr>
              <a:t> </a:t>
            </a:r>
            <a:r>
              <a:rPr sz="1200" spc="-25" dirty="0">
                <a:solidFill>
                  <a:srgbClr val="B392EF"/>
                </a:solidFill>
                <a:latin typeface="Consolas"/>
                <a:cs typeface="Consolas"/>
              </a:rPr>
              <a:t>np</a:t>
            </a:r>
            <a:endParaRPr sz="1200">
              <a:latin typeface="Consolas"/>
              <a:cs typeface="Consolas"/>
            </a:endParaRPr>
          </a:p>
          <a:p>
            <a:pPr marL="91440">
              <a:lnSpc>
                <a:spcPts val="1420"/>
              </a:lnSpc>
              <a:spcBef>
                <a:spcPts val="1355"/>
              </a:spcBef>
            </a:pPr>
            <a:r>
              <a:rPr sz="1200" dirty="0">
                <a:solidFill>
                  <a:srgbClr val="6A737C"/>
                </a:solidFill>
                <a:latin typeface="Consolas"/>
                <a:cs typeface="Consolas"/>
              </a:rPr>
              <a:t>#</a:t>
            </a:r>
            <a:r>
              <a:rPr sz="1200" spc="-20" dirty="0">
                <a:solidFill>
                  <a:srgbClr val="6A737C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737C"/>
                </a:solidFill>
                <a:latin typeface="Consolas"/>
                <a:cs typeface="Consolas"/>
              </a:rPr>
              <a:t>Sample</a:t>
            </a:r>
            <a:r>
              <a:rPr sz="1200" spc="-20" dirty="0">
                <a:solidFill>
                  <a:srgbClr val="6A737C"/>
                </a:solidFill>
                <a:latin typeface="Consolas"/>
                <a:cs typeface="Consolas"/>
              </a:rPr>
              <a:t> data</a:t>
            </a:r>
            <a:endParaRPr sz="1200">
              <a:latin typeface="Consolas"/>
              <a:cs typeface="Consolas"/>
            </a:endParaRPr>
          </a:p>
          <a:p>
            <a:pPr marL="91440">
              <a:lnSpc>
                <a:spcPts val="1405"/>
              </a:lnSpc>
              <a:tabLst>
                <a:tab pos="5812790" algn="l"/>
              </a:tabLst>
            </a:pPr>
            <a:r>
              <a:rPr sz="1200" dirty="0">
                <a:solidFill>
                  <a:srgbClr val="79B8FF"/>
                </a:solidFill>
                <a:latin typeface="Consolas"/>
                <a:cs typeface="Consolas"/>
              </a:rPr>
              <a:t>X</a:t>
            </a:r>
            <a:r>
              <a:rPr sz="1200" spc="-25" dirty="0">
                <a:solidFill>
                  <a:srgbClr val="79B8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87583"/>
                </a:solidFill>
                <a:latin typeface="Consolas"/>
                <a:cs typeface="Consolas"/>
              </a:rPr>
              <a:t>=</a:t>
            </a:r>
            <a:r>
              <a:rPr sz="1200" spc="-20" dirty="0">
                <a:solidFill>
                  <a:srgbClr val="F8758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B392EF"/>
                </a:solidFill>
                <a:latin typeface="Consolas"/>
                <a:cs typeface="Consolas"/>
              </a:rPr>
              <a:t>np</a:t>
            </a: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.</a:t>
            </a:r>
            <a:r>
              <a:rPr sz="1200" dirty="0">
                <a:solidFill>
                  <a:srgbClr val="B392EF"/>
                </a:solidFill>
                <a:latin typeface="Consolas"/>
                <a:cs typeface="Consolas"/>
              </a:rPr>
              <a:t>array</a:t>
            </a: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([[</a:t>
            </a:r>
            <a:r>
              <a:rPr sz="1200" dirty="0">
                <a:solidFill>
                  <a:srgbClr val="79B8FF"/>
                </a:solidFill>
                <a:latin typeface="Consolas"/>
                <a:cs typeface="Consolas"/>
              </a:rPr>
              <a:t>1</a:t>
            </a: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,</a:t>
            </a:r>
            <a:r>
              <a:rPr sz="1200" spc="-10" dirty="0">
                <a:solidFill>
                  <a:srgbClr val="E0E3E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79B8FF"/>
                </a:solidFill>
                <a:latin typeface="Consolas"/>
                <a:cs typeface="Consolas"/>
              </a:rPr>
              <a:t>18</a:t>
            </a: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,</a:t>
            </a:r>
            <a:r>
              <a:rPr sz="1200" spc="-20" dirty="0">
                <a:solidFill>
                  <a:srgbClr val="E0E3E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79B8FF"/>
                </a:solidFill>
                <a:latin typeface="Consolas"/>
                <a:cs typeface="Consolas"/>
              </a:rPr>
              <a:t>70</a:t>
            </a: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],</a:t>
            </a:r>
            <a:r>
              <a:rPr sz="1200" spc="-20" dirty="0">
                <a:solidFill>
                  <a:srgbClr val="E0E3E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[</a:t>
            </a:r>
            <a:r>
              <a:rPr sz="1200" dirty="0">
                <a:solidFill>
                  <a:srgbClr val="79B8FF"/>
                </a:solidFill>
                <a:latin typeface="Consolas"/>
                <a:cs typeface="Consolas"/>
              </a:rPr>
              <a:t>1</a:t>
            </a: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,</a:t>
            </a:r>
            <a:r>
              <a:rPr sz="1200" spc="-10" dirty="0">
                <a:solidFill>
                  <a:srgbClr val="E0E3E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79B8FF"/>
                </a:solidFill>
                <a:latin typeface="Consolas"/>
                <a:cs typeface="Consolas"/>
              </a:rPr>
              <a:t>22</a:t>
            </a: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,</a:t>
            </a:r>
            <a:r>
              <a:rPr sz="1200" spc="-10" dirty="0">
                <a:solidFill>
                  <a:srgbClr val="E0E3E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79B8FF"/>
                </a:solidFill>
                <a:latin typeface="Consolas"/>
                <a:cs typeface="Consolas"/>
              </a:rPr>
              <a:t>88</a:t>
            </a: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],</a:t>
            </a:r>
            <a:r>
              <a:rPr sz="1200" spc="-20" dirty="0">
                <a:solidFill>
                  <a:srgbClr val="E0E3E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[</a:t>
            </a:r>
            <a:r>
              <a:rPr sz="1200" dirty="0">
                <a:solidFill>
                  <a:srgbClr val="79B8FF"/>
                </a:solidFill>
                <a:latin typeface="Consolas"/>
                <a:cs typeface="Consolas"/>
              </a:rPr>
              <a:t>1</a:t>
            </a: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,</a:t>
            </a:r>
            <a:r>
              <a:rPr sz="1200" spc="-10" dirty="0">
                <a:solidFill>
                  <a:srgbClr val="E0E3E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79B8FF"/>
                </a:solidFill>
                <a:latin typeface="Consolas"/>
                <a:cs typeface="Consolas"/>
              </a:rPr>
              <a:t>21</a:t>
            </a: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,</a:t>
            </a:r>
            <a:r>
              <a:rPr sz="1200" spc="-10" dirty="0">
                <a:solidFill>
                  <a:srgbClr val="E0E3E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79B8FF"/>
                </a:solidFill>
                <a:latin typeface="Consolas"/>
                <a:cs typeface="Consolas"/>
              </a:rPr>
              <a:t>91</a:t>
            </a: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],</a:t>
            </a:r>
            <a:r>
              <a:rPr sz="1200" spc="-10" dirty="0">
                <a:solidFill>
                  <a:srgbClr val="E0E3E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[</a:t>
            </a:r>
            <a:r>
              <a:rPr sz="1200" dirty="0">
                <a:solidFill>
                  <a:srgbClr val="79B8FF"/>
                </a:solidFill>
                <a:latin typeface="Consolas"/>
                <a:cs typeface="Consolas"/>
              </a:rPr>
              <a:t>1</a:t>
            </a: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,</a:t>
            </a:r>
            <a:r>
              <a:rPr sz="1200" spc="-20" dirty="0">
                <a:solidFill>
                  <a:srgbClr val="E0E3E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79B8FF"/>
                </a:solidFill>
                <a:latin typeface="Consolas"/>
                <a:cs typeface="Consolas"/>
              </a:rPr>
              <a:t>25</a:t>
            </a: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,</a:t>
            </a:r>
            <a:r>
              <a:rPr sz="1200" spc="-10" dirty="0">
                <a:solidFill>
                  <a:srgbClr val="E0E3E8"/>
                </a:solidFill>
                <a:latin typeface="Consolas"/>
                <a:cs typeface="Consolas"/>
              </a:rPr>
              <a:t> </a:t>
            </a:r>
            <a:r>
              <a:rPr sz="1200" spc="-10" dirty="0">
                <a:solidFill>
                  <a:srgbClr val="79B8FF"/>
                </a:solidFill>
                <a:latin typeface="Consolas"/>
                <a:cs typeface="Consolas"/>
              </a:rPr>
              <a:t>79</a:t>
            </a:r>
            <a:r>
              <a:rPr sz="1200" spc="-10" dirty="0">
                <a:solidFill>
                  <a:srgbClr val="E0E3E8"/>
                </a:solidFill>
                <a:latin typeface="Consolas"/>
                <a:cs typeface="Consolas"/>
              </a:rPr>
              <a:t>]])</a:t>
            </a: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	</a:t>
            </a:r>
            <a:r>
              <a:rPr sz="1200" dirty="0">
                <a:solidFill>
                  <a:srgbClr val="6A737C"/>
                </a:solidFill>
                <a:latin typeface="Consolas"/>
                <a:cs typeface="Consolas"/>
              </a:rPr>
              <a:t>#</a:t>
            </a:r>
            <a:r>
              <a:rPr sz="1200" spc="-5" dirty="0">
                <a:solidFill>
                  <a:srgbClr val="6A737C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737C"/>
                </a:solidFill>
                <a:latin typeface="Consolas"/>
                <a:cs typeface="Consolas"/>
              </a:rPr>
              <a:t>Features (m</a:t>
            </a:r>
            <a:r>
              <a:rPr sz="1200" spc="-15" dirty="0">
                <a:solidFill>
                  <a:srgbClr val="6A737C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737C"/>
                </a:solidFill>
                <a:latin typeface="Consolas"/>
                <a:cs typeface="Consolas"/>
              </a:rPr>
              <a:t>x </a:t>
            </a:r>
            <a:r>
              <a:rPr sz="1200" spc="-25" dirty="0">
                <a:solidFill>
                  <a:srgbClr val="6A737C"/>
                </a:solidFill>
                <a:latin typeface="Consolas"/>
                <a:cs typeface="Consolas"/>
              </a:rPr>
              <a:t>n)</a:t>
            </a:r>
            <a:endParaRPr sz="1200">
              <a:latin typeface="Consolas"/>
              <a:cs typeface="Consolas"/>
            </a:endParaRPr>
          </a:p>
          <a:p>
            <a:pPr marL="91440">
              <a:lnSpc>
                <a:spcPts val="1400"/>
              </a:lnSpc>
              <a:tabLst>
                <a:tab pos="2446020" algn="l"/>
              </a:tabLst>
            </a:pP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y</a:t>
            </a:r>
            <a:r>
              <a:rPr sz="1200" spc="-20" dirty="0">
                <a:solidFill>
                  <a:srgbClr val="E0E3E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87583"/>
                </a:solidFill>
                <a:latin typeface="Consolas"/>
                <a:cs typeface="Consolas"/>
              </a:rPr>
              <a:t>=</a:t>
            </a:r>
            <a:r>
              <a:rPr sz="1200" spc="-20" dirty="0">
                <a:solidFill>
                  <a:srgbClr val="F8758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B392EF"/>
                </a:solidFill>
                <a:latin typeface="Consolas"/>
                <a:cs typeface="Consolas"/>
              </a:rPr>
              <a:t>np</a:t>
            </a: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.</a:t>
            </a:r>
            <a:r>
              <a:rPr sz="1200" dirty="0">
                <a:solidFill>
                  <a:srgbClr val="B392EF"/>
                </a:solidFill>
                <a:latin typeface="Consolas"/>
                <a:cs typeface="Consolas"/>
              </a:rPr>
              <a:t>array</a:t>
            </a: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([</a:t>
            </a:r>
            <a:r>
              <a:rPr sz="1200" dirty="0">
                <a:solidFill>
                  <a:srgbClr val="79B8FF"/>
                </a:solidFill>
                <a:latin typeface="Consolas"/>
                <a:cs typeface="Consolas"/>
              </a:rPr>
              <a:t>1</a:t>
            </a: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,</a:t>
            </a:r>
            <a:r>
              <a:rPr sz="1200" spc="-10" dirty="0">
                <a:solidFill>
                  <a:srgbClr val="E0E3E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79B8FF"/>
                </a:solidFill>
                <a:latin typeface="Consolas"/>
                <a:cs typeface="Consolas"/>
              </a:rPr>
              <a:t>0</a:t>
            </a: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,</a:t>
            </a:r>
            <a:r>
              <a:rPr sz="1200" spc="-20" dirty="0">
                <a:solidFill>
                  <a:srgbClr val="E0E3E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79B8FF"/>
                </a:solidFill>
                <a:latin typeface="Consolas"/>
                <a:cs typeface="Consolas"/>
              </a:rPr>
              <a:t>1</a:t>
            </a: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,</a:t>
            </a:r>
            <a:r>
              <a:rPr sz="1200" spc="-15" dirty="0">
                <a:solidFill>
                  <a:srgbClr val="E0E3E8"/>
                </a:solidFill>
                <a:latin typeface="Consolas"/>
                <a:cs typeface="Consolas"/>
              </a:rPr>
              <a:t> </a:t>
            </a:r>
            <a:r>
              <a:rPr sz="1200" spc="-25" dirty="0">
                <a:solidFill>
                  <a:srgbClr val="79B8FF"/>
                </a:solidFill>
                <a:latin typeface="Consolas"/>
                <a:cs typeface="Consolas"/>
              </a:rPr>
              <a:t>0</a:t>
            </a:r>
            <a:r>
              <a:rPr sz="1200" spc="-25" dirty="0">
                <a:solidFill>
                  <a:srgbClr val="E0E3E8"/>
                </a:solidFill>
                <a:latin typeface="Consolas"/>
                <a:cs typeface="Consolas"/>
              </a:rPr>
              <a:t>])</a:t>
            </a: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	</a:t>
            </a:r>
            <a:r>
              <a:rPr sz="1200" dirty="0">
                <a:solidFill>
                  <a:srgbClr val="6A737C"/>
                </a:solidFill>
                <a:latin typeface="Consolas"/>
                <a:cs typeface="Consolas"/>
              </a:rPr>
              <a:t>#</a:t>
            </a:r>
            <a:r>
              <a:rPr sz="1200" spc="-5" dirty="0">
                <a:solidFill>
                  <a:srgbClr val="6A737C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737C"/>
                </a:solidFill>
                <a:latin typeface="Consolas"/>
                <a:cs typeface="Consolas"/>
              </a:rPr>
              <a:t>Labels</a:t>
            </a:r>
            <a:r>
              <a:rPr sz="1200" spc="-5" dirty="0">
                <a:solidFill>
                  <a:srgbClr val="6A737C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737C"/>
                </a:solidFill>
                <a:latin typeface="Consolas"/>
                <a:cs typeface="Consolas"/>
              </a:rPr>
              <a:t>(m</a:t>
            </a:r>
            <a:r>
              <a:rPr sz="1200" spc="-15" dirty="0">
                <a:solidFill>
                  <a:srgbClr val="6A737C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737C"/>
                </a:solidFill>
                <a:latin typeface="Consolas"/>
                <a:cs typeface="Consolas"/>
              </a:rPr>
              <a:t>x</a:t>
            </a:r>
            <a:r>
              <a:rPr sz="1200" spc="-10" dirty="0">
                <a:solidFill>
                  <a:srgbClr val="6A737C"/>
                </a:solidFill>
                <a:latin typeface="Consolas"/>
                <a:cs typeface="Consolas"/>
              </a:rPr>
              <a:t> </a:t>
            </a:r>
            <a:r>
              <a:rPr sz="1200" spc="-25" dirty="0">
                <a:solidFill>
                  <a:srgbClr val="6A737C"/>
                </a:solidFill>
                <a:latin typeface="Consolas"/>
                <a:cs typeface="Consolas"/>
              </a:rPr>
              <a:t>1)</a:t>
            </a:r>
            <a:endParaRPr sz="1200">
              <a:latin typeface="Consolas"/>
              <a:cs typeface="Consolas"/>
            </a:endParaRPr>
          </a:p>
          <a:p>
            <a:pPr marL="91440">
              <a:lnSpc>
                <a:spcPts val="1400"/>
              </a:lnSpc>
              <a:tabLst>
                <a:tab pos="2614930" algn="l"/>
              </a:tabLst>
            </a:pP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theta</a:t>
            </a:r>
            <a:r>
              <a:rPr sz="1200" spc="-35" dirty="0">
                <a:solidFill>
                  <a:srgbClr val="E0E3E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87583"/>
                </a:solidFill>
                <a:latin typeface="Consolas"/>
                <a:cs typeface="Consolas"/>
              </a:rPr>
              <a:t>=</a:t>
            </a:r>
            <a:r>
              <a:rPr sz="1200" spc="-20" dirty="0">
                <a:solidFill>
                  <a:srgbClr val="F87583"/>
                </a:solidFill>
                <a:latin typeface="Consolas"/>
                <a:cs typeface="Consolas"/>
              </a:rPr>
              <a:t> </a:t>
            </a:r>
            <a:r>
              <a:rPr sz="1200" spc="-10" dirty="0">
                <a:solidFill>
                  <a:srgbClr val="B392EF"/>
                </a:solidFill>
                <a:latin typeface="Consolas"/>
                <a:cs typeface="Consolas"/>
              </a:rPr>
              <a:t>np</a:t>
            </a:r>
            <a:r>
              <a:rPr sz="1200" spc="-10" dirty="0">
                <a:solidFill>
                  <a:srgbClr val="E0E3E8"/>
                </a:solidFill>
                <a:latin typeface="Consolas"/>
                <a:cs typeface="Consolas"/>
              </a:rPr>
              <a:t>.</a:t>
            </a:r>
            <a:r>
              <a:rPr sz="1200" spc="-10" dirty="0">
                <a:solidFill>
                  <a:srgbClr val="B392EF"/>
                </a:solidFill>
                <a:latin typeface="Consolas"/>
                <a:cs typeface="Consolas"/>
              </a:rPr>
              <a:t>zeros</a:t>
            </a:r>
            <a:r>
              <a:rPr sz="1200" spc="-10" dirty="0">
                <a:solidFill>
                  <a:srgbClr val="E0E3E8"/>
                </a:solidFill>
                <a:latin typeface="Consolas"/>
                <a:cs typeface="Consolas"/>
              </a:rPr>
              <a:t>(</a:t>
            </a:r>
            <a:r>
              <a:rPr sz="1200" spc="-10" dirty="0">
                <a:solidFill>
                  <a:srgbClr val="79B8FF"/>
                </a:solidFill>
                <a:latin typeface="Consolas"/>
                <a:cs typeface="Consolas"/>
              </a:rPr>
              <a:t>X</a:t>
            </a:r>
            <a:r>
              <a:rPr sz="1200" spc="-10" dirty="0">
                <a:solidFill>
                  <a:srgbClr val="E0E3E8"/>
                </a:solidFill>
                <a:latin typeface="Consolas"/>
                <a:cs typeface="Consolas"/>
              </a:rPr>
              <a:t>.shape[</a:t>
            </a:r>
            <a:r>
              <a:rPr sz="1200" spc="-10" dirty="0">
                <a:solidFill>
                  <a:srgbClr val="79B8FF"/>
                </a:solidFill>
                <a:latin typeface="Consolas"/>
                <a:cs typeface="Consolas"/>
              </a:rPr>
              <a:t>1</a:t>
            </a:r>
            <a:r>
              <a:rPr sz="1200" spc="-10" dirty="0">
                <a:solidFill>
                  <a:srgbClr val="E0E3E8"/>
                </a:solidFill>
                <a:latin typeface="Consolas"/>
                <a:cs typeface="Consolas"/>
              </a:rPr>
              <a:t>])</a:t>
            </a: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	</a:t>
            </a:r>
            <a:r>
              <a:rPr sz="1200" dirty="0">
                <a:solidFill>
                  <a:srgbClr val="6A737C"/>
                </a:solidFill>
                <a:latin typeface="Consolas"/>
                <a:cs typeface="Consolas"/>
              </a:rPr>
              <a:t>#</a:t>
            </a:r>
            <a:r>
              <a:rPr sz="1200" spc="-35" dirty="0">
                <a:solidFill>
                  <a:srgbClr val="6A737C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737C"/>
                </a:solidFill>
                <a:latin typeface="Consolas"/>
                <a:cs typeface="Consolas"/>
              </a:rPr>
              <a:t>Initialize</a:t>
            </a:r>
            <a:r>
              <a:rPr sz="1200" spc="-25" dirty="0">
                <a:solidFill>
                  <a:srgbClr val="6A737C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737C"/>
                </a:solidFill>
                <a:latin typeface="Consolas"/>
                <a:cs typeface="Consolas"/>
              </a:rPr>
              <a:t>parameters</a:t>
            </a:r>
            <a:r>
              <a:rPr sz="1200" spc="-25" dirty="0">
                <a:solidFill>
                  <a:srgbClr val="6A737C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737C"/>
                </a:solidFill>
                <a:latin typeface="Consolas"/>
                <a:cs typeface="Consolas"/>
              </a:rPr>
              <a:t>(n</a:t>
            </a:r>
            <a:r>
              <a:rPr sz="1200" spc="-35" dirty="0">
                <a:solidFill>
                  <a:srgbClr val="6A737C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737C"/>
                </a:solidFill>
                <a:latin typeface="Consolas"/>
                <a:cs typeface="Consolas"/>
              </a:rPr>
              <a:t>x</a:t>
            </a:r>
            <a:r>
              <a:rPr sz="1200" spc="-25" dirty="0">
                <a:solidFill>
                  <a:srgbClr val="6A737C"/>
                </a:solidFill>
                <a:latin typeface="Consolas"/>
                <a:cs typeface="Consolas"/>
              </a:rPr>
              <a:t> 1)</a:t>
            </a:r>
            <a:endParaRPr sz="1200">
              <a:latin typeface="Consolas"/>
              <a:cs typeface="Consolas"/>
            </a:endParaRPr>
          </a:p>
          <a:p>
            <a:pPr marL="91440">
              <a:lnSpc>
                <a:spcPts val="1405"/>
              </a:lnSpc>
              <a:tabLst>
                <a:tab pos="1268095" algn="l"/>
              </a:tabLst>
            </a:pP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alpha</a:t>
            </a:r>
            <a:r>
              <a:rPr sz="1200" spc="-20" dirty="0">
                <a:solidFill>
                  <a:srgbClr val="E0E3E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87583"/>
                </a:solidFill>
                <a:latin typeface="Consolas"/>
                <a:cs typeface="Consolas"/>
              </a:rPr>
              <a:t>=</a:t>
            </a:r>
            <a:r>
              <a:rPr sz="1200" spc="-10" dirty="0">
                <a:solidFill>
                  <a:srgbClr val="F87583"/>
                </a:solidFill>
                <a:latin typeface="Consolas"/>
                <a:cs typeface="Consolas"/>
              </a:rPr>
              <a:t> </a:t>
            </a:r>
            <a:r>
              <a:rPr sz="1200" spc="-20" dirty="0">
                <a:solidFill>
                  <a:srgbClr val="79B8FF"/>
                </a:solidFill>
                <a:latin typeface="Consolas"/>
                <a:cs typeface="Consolas"/>
              </a:rPr>
              <a:t>0.01</a:t>
            </a:r>
            <a:r>
              <a:rPr sz="1200" dirty="0">
                <a:solidFill>
                  <a:srgbClr val="79B8FF"/>
                </a:solidFill>
                <a:latin typeface="Consolas"/>
                <a:cs typeface="Consolas"/>
              </a:rPr>
              <a:t>	</a:t>
            </a:r>
            <a:r>
              <a:rPr sz="1200" dirty="0">
                <a:solidFill>
                  <a:srgbClr val="6A737C"/>
                </a:solidFill>
                <a:latin typeface="Consolas"/>
                <a:cs typeface="Consolas"/>
              </a:rPr>
              <a:t>#</a:t>
            </a:r>
            <a:r>
              <a:rPr sz="1200" spc="-15" dirty="0">
                <a:solidFill>
                  <a:srgbClr val="6A737C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737C"/>
                </a:solidFill>
                <a:latin typeface="Consolas"/>
                <a:cs typeface="Consolas"/>
              </a:rPr>
              <a:t>Learning</a:t>
            </a:r>
            <a:r>
              <a:rPr sz="1200" spc="-15" dirty="0">
                <a:solidFill>
                  <a:srgbClr val="6A737C"/>
                </a:solidFill>
                <a:latin typeface="Consolas"/>
                <a:cs typeface="Consolas"/>
              </a:rPr>
              <a:t> </a:t>
            </a:r>
            <a:r>
              <a:rPr sz="1200" spc="-20" dirty="0">
                <a:solidFill>
                  <a:srgbClr val="6A737C"/>
                </a:solidFill>
                <a:latin typeface="Consolas"/>
                <a:cs typeface="Consolas"/>
              </a:rPr>
              <a:t>rate</a:t>
            </a:r>
            <a:endParaRPr sz="1200">
              <a:latin typeface="Consolas"/>
              <a:cs typeface="Consolas"/>
            </a:endParaRPr>
          </a:p>
          <a:p>
            <a:pPr marL="91440">
              <a:lnSpc>
                <a:spcPts val="1420"/>
              </a:lnSpc>
              <a:tabLst>
                <a:tab pos="1099820" algn="l"/>
              </a:tabLst>
            </a:pP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m</a:t>
            </a:r>
            <a:r>
              <a:rPr sz="1200" spc="-10" dirty="0">
                <a:solidFill>
                  <a:srgbClr val="E0E3E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87583"/>
                </a:solidFill>
                <a:latin typeface="Consolas"/>
                <a:cs typeface="Consolas"/>
              </a:rPr>
              <a:t>=</a:t>
            </a:r>
            <a:r>
              <a:rPr sz="1200" spc="-5" dirty="0">
                <a:solidFill>
                  <a:srgbClr val="F87583"/>
                </a:solidFill>
                <a:latin typeface="Consolas"/>
                <a:cs typeface="Consolas"/>
              </a:rPr>
              <a:t> </a:t>
            </a:r>
            <a:r>
              <a:rPr sz="1200" spc="-10" dirty="0">
                <a:solidFill>
                  <a:srgbClr val="79B8FF"/>
                </a:solidFill>
                <a:latin typeface="Consolas"/>
                <a:cs typeface="Consolas"/>
              </a:rPr>
              <a:t>len</a:t>
            </a:r>
            <a:r>
              <a:rPr sz="1200" spc="-10" dirty="0">
                <a:solidFill>
                  <a:srgbClr val="E0E3E8"/>
                </a:solidFill>
                <a:latin typeface="Consolas"/>
                <a:cs typeface="Consolas"/>
              </a:rPr>
              <a:t>(y)</a:t>
            </a: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	</a:t>
            </a:r>
            <a:r>
              <a:rPr sz="1200" dirty="0">
                <a:solidFill>
                  <a:srgbClr val="6A737C"/>
                </a:solidFill>
                <a:latin typeface="Consolas"/>
                <a:cs typeface="Consolas"/>
              </a:rPr>
              <a:t>#</a:t>
            </a:r>
            <a:r>
              <a:rPr sz="1200" spc="-10" dirty="0">
                <a:solidFill>
                  <a:srgbClr val="6A737C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737C"/>
                </a:solidFill>
                <a:latin typeface="Consolas"/>
                <a:cs typeface="Consolas"/>
              </a:rPr>
              <a:t>Number</a:t>
            </a:r>
            <a:r>
              <a:rPr sz="1200" spc="-10" dirty="0">
                <a:solidFill>
                  <a:srgbClr val="6A737C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737C"/>
                </a:solidFill>
                <a:latin typeface="Consolas"/>
                <a:cs typeface="Consolas"/>
              </a:rPr>
              <a:t>of</a:t>
            </a:r>
            <a:r>
              <a:rPr sz="1200" spc="-10" dirty="0">
                <a:solidFill>
                  <a:srgbClr val="6A737C"/>
                </a:solidFill>
                <a:latin typeface="Consolas"/>
                <a:cs typeface="Consolas"/>
              </a:rPr>
              <a:t> samples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1507" y="3097783"/>
            <a:ext cx="5584825" cy="134937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ts val="1420"/>
              </a:lnSpc>
              <a:spcBef>
                <a:spcPts val="254"/>
              </a:spcBef>
            </a:pPr>
            <a:r>
              <a:rPr sz="1200" dirty="0">
                <a:solidFill>
                  <a:srgbClr val="6A737C"/>
                </a:solidFill>
                <a:latin typeface="Consolas"/>
                <a:cs typeface="Consolas"/>
              </a:rPr>
              <a:t>#</a:t>
            </a:r>
            <a:r>
              <a:rPr sz="1200" spc="-15" dirty="0">
                <a:solidFill>
                  <a:srgbClr val="6A737C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737C"/>
                </a:solidFill>
                <a:latin typeface="Consolas"/>
                <a:cs typeface="Consolas"/>
              </a:rPr>
              <a:t>Gradient</a:t>
            </a:r>
            <a:r>
              <a:rPr sz="1200" spc="-10" dirty="0">
                <a:solidFill>
                  <a:srgbClr val="6A737C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737C"/>
                </a:solidFill>
                <a:latin typeface="Consolas"/>
                <a:cs typeface="Consolas"/>
              </a:rPr>
              <a:t>Descent </a:t>
            </a:r>
            <a:r>
              <a:rPr sz="1200" spc="-10" dirty="0">
                <a:solidFill>
                  <a:srgbClr val="6A737C"/>
                </a:solidFill>
                <a:latin typeface="Consolas"/>
                <a:cs typeface="Consolas"/>
              </a:rPr>
              <a:t>(Element-wise)</a:t>
            </a:r>
            <a:endParaRPr sz="1200" dirty="0">
              <a:latin typeface="Consolas"/>
              <a:cs typeface="Consolas"/>
            </a:endParaRPr>
          </a:p>
          <a:p>
            <a:pPr marL="90805">
              <a:lnSpc>
                <a:spcPts val="1400"/>
              </a:lnSpc>
              <a:tabLst>
                <a:tab pos="2278380" algn="l"/>
              </a:tabLst>
            </a:pPr>
            <a:r>
              <a:rPr sz="1200" dirty="0">
                <a:solidFill>
                  <a:srgbClr val="F87583"/>
                </a:solidFill>
                <a:latin typeface="Consolas"/>
                <a:cs typeface="Consolas"/>
              </a:rPr>
              <a:t>for</a:t>
            </a:r>
            <a:r>
              <a:rPr sz="1200" spc="-20" dirty="0">
                <a:solidFill>
                  <a:srgbClr val="F8758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epoch</a:t>
            </a:r>
            <a:r>
              <a:rPr sz="1200" spc="-20" dirty="0">
                <a:solidFill>
                  <a:srgbClr val="E0E3E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87583"/>
                </a:solidFill>
                <a:latin typeface="Consolas"/>
                <a:cs typeface="Consolas"/>
              </a:rPr>
              <a:t>in</a:t>
            </a:r>
            <a:r>
              <a:rPr sz="1200" spc="-10" dirty="0">
                <a:solidFill>
                  <a:srgbClr val="F87583"/>
                </a:solidFill>
                <a:latin typeface="Consolas"/>
                <a:cs typeface="Consolas"/>
              </a:rPr>
              <a:t> </a:t>
            </a:r>
            <a:r>
              <a:rPr sz="1200" spc="-10" dirty="0">
                <a:solidFill>
                  <a:srgbClr val="B392EF"/>
                </a:solidFill>
                <a:latin typeface="Consolas"/>
                <a:cs typeface="Consolas"/>
              </a:rPr>
              <a:t>range</a:t>
            </a:r>
            <a:r>
              <a:rPr sz="1200" spc="-10" dirty="0">
                <a:solidFill>
                  <a:srgbClr val="E0E3E8"/>
                </a:solidFill>
                <a:latin typeface="Consolas"/>
                <a:cs typeface="Consolas"/>
              </a:rPr>
              <a:t>(</a:t>
            </a:r>
            <a:r>
              <a:rPr sz="1200" spc="-10" dirty="0">
                <a:solidFill>
                  <a:srgbClr val="79B8FF"/>
                </a:solidFill>
                <a:latin typeface="Consolas"/>
                <a:cs typeface="Consolas"/>
              </a:rPr>
              <a:t>100</a:t>
            </a:r>
            <a:r>
              <a:rPr sz="1200" spc="-10" dirty="0">
                <a:solidFill>
                  <a:srgbClr val="E0E3E8"/>
                </a:solidFill>
                <a:latin typeface="Consolas"/>
                <a:cs typeface="Consolas"/>
              </a:rPr>
              <a:t>):</a:t>
            </a: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	</a:t>
            </a:r>
            <a:r>
              <a:rPr sz="1200" dirty="0">
                <a:solidFill>
                  <a:srgbClr val="6A737C"/>
                </a:solidFill>
                <a:latin typeface="Consolas"/>
                <a:cs typeface="Consolas"/>
              </a:rPr>
              <a:t>#</a:t>
            </a:r>
            <a:r>
              <a:rPr sz="1200" spc="-10" dirty="0">
                <a:solidFill>
                  <a:srgbClr val="6A737C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737C"/>
                </a:solidFill>
                <a:latin typeface="Consolas"/>
                <a:cs typeface="Consolas"/>
              </a:rPr>
              <a:t>100</a:t>
            </a:r>
            <a:r>
              <a:rPr sz="1200" spc="-10" dirty="0">
                <a:solidFill>
                  <a:srgbClr val="6A737C"/>
                </a:solidFill>
                <a:latin typeface="Consolas"/>
                <a:cs typeface="Consolas"/>
              </a:rPr>
              <a:t> iterations</a:t>
            </a:r>
            <a:endParaRPr sz="1200" dirty="0">
              <a:latin typeface="Consolas"/>
              <a:cs typeface="Consolas"/>
            </a:endParaRPr>
          </a:p>
          <a:p>
            <a:pPr marL="763270" marR="436880" indent="-337185">
              <a:lnSpc>
                <a:spcPts val="1400"/>
              </a:lnSpc>
              <a:spcBef>
                <a:spcPts val="55"/>
              </a:spcBef>
              <a:tabLst>
                <a:tab pos="2866390" algn="l"/>
              </a:tabLst>
            </a:pPr>
            <a:r>
              <a:rPr sz="1200" dirty="0">
                <a:solidFill>
                  <a:srgbClr val="F87583"/>
                </a:solidFill>
                <a:latin typeface="Consolas"/>
                <a:cs typeface="Consolas"/>
              </a:rPr>
              <a:t>for</a:t>
            </a:r>
            <a:r>
              <a:rPr sz="1200" spc="-5" dirty="0">
                <a:solidFill>
                  <a:srgbClr val="F8758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j</a:t>
            </a:r>
            <a:r>
              <a:rPr sz="1200" spc="-15" dirty="0">
                <a:solidFill>
                  <a:srgbClr val="E0E3E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87583"/>
                </a:solidFill>
                <a:latin typeface="Consolas"/>
                <a:cs typeface="Consolas"/>
              </a:rPr>
              <a:t>in </a:t>
            </a:r>
            <a:r>
              <a:rPr sz="1200" spc="-10" dirty="0">
                <a:solidFill>
                  <a:srgbClr val="B392EF"/>
                </a:solidFill>
                <a:latin typeface="Consolas"/>
                <a:cs typeface="Consolas"/>
              </a:rPr>
              <a:t>range</a:t>
            </a:r>
            <a:r>
              <a:rPr sz="1200" spc="-10" dirty="0">
                <a:solidFill>
                  <a:srgbClr val="E0E3E8"/>
                </a:solidFill>
                <a:latin typeface="Consolas"/>
                <a:cs typeface="Consolas"/>
              </a:rPr>
              <a:t>(</a:t>
            </a:r>
            <a:r>
              <a:rPr sz="1200" spc="-10" dirty="0">
                <a:solidFill>
                  <a:srgbClr val="79B8FF"/>
                </a:solidFill>
                <a:latin typeface="Consolas"/>
                <a:cs typeface="Consolas"/>
              </a:rPr>
              <a:t>len</a:t>
            </a:r>
            <a:r>
              <a:rPr sz="1200" spc="-10" dirty="0">
                <a:solidFill>
                  <a:srgbClr val="E0E3E8"/>
                </a:solidFill>
                <a:latin typeface="Consolas"/>
                <a:cs typeface="Consolas"/>
              </a:rPr>
              <a:t>(theta)):</a:t>
            </a: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	</a:t>
            </a:r>
            <a:r>
              <a:rPr sz="1200" dirty="0">
                <a:solidFill>
                  <a:srgbClr val="6A737C"/>
                </a:solidFill>
                <a:latin typeface="Consolas"/>
                <a:cs typeface="Consolas"/>
              </a:rPr>
              <a:t>#</a:t>
            </a:r>
            <a:r>
              <a:rPr sz="1200" spc="-5" dirty="0">
                <a:solidFill>
                  <a:srgbClr val="6A737C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737C"/>
                </a:solidFill>
                <a:latin typeface="Consolas"/>
                <a:cs typeface="Consolas"/>
              </a:rPr>
              <a:t>Loop</a:t>
            </a:r>
            <a:r>
              <a:rPr sz="1200" spc="-15" dirty="0">
                <a:solidFill>
                  <a:srgbClr val="6A737C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737C"/>
                </a:solidFill>
                <a:latin typeface="Consolas"/>
                <a:cs typeface="Consolas"/>
              </a:rPr>
              <a:t>over</a:t>
            </a:r>
            <a:r>
              <a:rPr sz="1200" spc="-10" dirty="0">
                <a:solidFill>
                  <a:srgbClr val="6A737C"/>
                </a:solidFill>
                <a:latin typeface="Consolas"/>
                <a:cs typeface="Consolas"/>
              </a:rPr>
              <a:t> parameters </a:t>
            </a: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gradient</a:t>
            </a:r>
            <a:r>
              <a:rPr sz="1200" spc="-5" dirty="0">
                <a:solidFill>
                  <a:srgbClr val="E0E3E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87583"/>
                </a:solidFill>
                <a:latin typeface="Consolas"/>
                <a:cs typeface="Consolas"/>
              </a:rPr>
              <a:t>=</a:t>
            </a:r>
            <a:r>
              <a:rPr sz="1200" spc="-10" dirty="0">
                <a:solidFill>
                  <a:srgbClr val="F8758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79B8FF"/>
                </a:solidFill>
                <a:latin typeface="Consolas"/>
                <a:cs typeface="Consolas"/>
              </a:rPr>
              <a:t>1</a:t>
            </a:r>
            <a:r>
              <a:rPr sz="1200" dirty="0">
                <a:solidFill>
                  <a:srgbClr val="F87583"/>
                </a:solidFill>
                <a:latin typeface="Consolas"/>
                <a:cs typeface="Consolas"/>
              </a:rPr>
              <a:t>/</a:t>
            </a: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m)</a:t>
            </a:r>
            <a:r>
              <a:rPr sz="1200" spc="-5" dirty="0">
                <a:solidFill>
                  <a:srgbClr val="E0E3E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87583"/>
                </a:solidFill>
                <a:latin typeface="Consolas"/>
                <a:cs typeface="Consolas"/>
              </a:rPr>
              <a:t>*</a:t>
            </a:r>
            <a:r>
              <a:rPr sz="1200" spc="-20" dirty="0">
                <a:solidFill>
                  <a:srgbClr val="F8758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B392EF"/>
                </a:solidFill>
                <a:latin typeface="Consolas"/>
                <a:cs typeface="Consolas"/>
              </a:rPr>
              <a:t>np</a:t>
            </a: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.</a:t>
            </a:r>
            <a:r>
              <a:rPr sz="1200" dirty="0">
                <a:solidFill>
                  <a:srgbClr val="B392EF"/>
                </a:solidFill>
                <a:latin typeface="Consolas"/>
                <a:cs typeface="Consolas"/>
              </a:rPr>
              <a:t>sum</a:t>
            </a: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((</a:t>
            </a:r>
            <a:r>
              <a:rPr sz="1200" dirty="0">
                <a:solidFill>
                  <a:srgbClr val="79B8FF"/>
                </a:solidFill>
                <a:latin typeface="Consolas"/>
                <a:cs typeface="Consolas"/>
              </a:rPr>
              <a:t>X</a:t>
            </a:r>
            <a:r>
              <a:rPr sz="1200" spc="-5" dirty="0">
                <a:solidFill>
                  <a:srgbClr val="79B8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79B8FF"/>
                </a:solidFill>
                <a:latin typeface="Consolas"/>
                <a:cs typeface="Consolas"/>
              </a:rPr>
              <a:t>@</a:t>
            </a:r>
            <a:r>
              <a:rPr sz="1200" spc="-15" dirty="0">
                <a:solidFill>
                  <a:srgbClr val="79B8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theta</a:t>
            </a:r>
            <a:r>
              <a:rPr sz="1200" spc="-20" dirty="0">
                <a:solidFill>
                  <a:srgbClr val="E0E3E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79B8FF"/>
                </a:solidFill>
                <a:latin typeface="Consolas"/>
                <a:cs typeface="Consolas"/>
              </a:rPr>
              <a:t>-</a:t>
            </a:r>
            <a:r>
              <a:rPr sz="1200" spc="-15" dirty="0">
                <a:solidFill>
                  <a:srgbClr val="79B8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y)</a:t>
            </a:r>
            <a:r>
              <a:rPr sz="1200" spc="-20" dirty="0">
                <a:solidFill>
                  <a:srgbClr val="E0E3E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79B8FF"/>
                </a:solidFill>
                <a:latin typeface="Consolas"/>
                <a:cs typeface="Consolas"/>
              </a:rPr>
              <a:t>*</a:t>
            </a:r>
            <a:r>
              <a:rPr sz="1200" spc="-5" dirty="0">
                <a:solidFill>
                  <a:srgbClr val="79B8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79B8FF"/>
                </a:solidFill>
                <a:latin typeface="Consolas"/>
                <a:cs typeface="Consolas"/>
              </a:rPr>
              <a:t>X</a:t>
            </a: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[:,</a:t>
            </a:r>
            <a:r>
              <a:rPr sz="1200" spc="-20" dirty="0">
                <a:solidFill>
                  <a:srgbClr val="E0E3E8"/>
                </a:solidFill>
                <a:latin typeface="Consolas"/>
                <a:cs typeface="Consolas"/>
              </a:rPr>
              <a:t> </a:t>
            </a:r>
            <a:r>
              <a:rPr sz="1200" spc="-25" dirty="0">
                <a:solidFill>
                  <a:srgbClr val="E0E3E8"/>
                </a:solidFill>
                <a:latin typeface="Consolas"/>
                <a:cs typeface="Consolas"/>
              </a:rPr>
              <a:t>j]) </a:t>
            </a: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theta[j]</a:t>
            </a:r>
            <a:r>
              <a:rPr sz="1200" spc="-10" dirty="0">
                <a:solidFill>
                  <a:srgbClr val="E0E3E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87583"/>
                </a:solidFill>
                <a:latin typeface="Consolas"/>
                <a:cs typeface="Consolas"/>
              </a:rPr>
              <a:t>-=</a:t>
            </a:r>
            <a:r>
              <a:rPr sz="1200" spc="-20" dirty="0">
                <a:solidFill>
                  <a:srgbClr val="F8758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alpha</a:t>
            </a:r>
            <a:r>
              <a:rPr sz="1200" spc="-10" dirty="0">
                <a:solidFill>
                  <a:srgbClr val="E0E3E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87583"/>
                </a:solidFill>
                <a:latin typeface="Consolas"/>
                <a:cs typeface="Consolas"/>
              </a:rPr>
              <a:t>*</a:t>
            </a:r>
            <a:r>
              <a:rPr sz="1200" spc="-25" dirty="0">
                <a:solidFill>
                  <a:srgbClr val="F87583"/>
                </a:solidFill>
                <a:latin typeface="Consolas"/>
                <a:cs typeface="Consolas"/>
              </a:rPr>
              <a:t> </a:t>
            </a:r>
            <a:r>
              <a:rPr sz="1200" spc="-10" dirty="0">
                <a:solidFill>
                  <a:srgbClr val="E0E3E8"/>
                </a:solidFill>
                <a:latin typeface="Consolas"/>
                <a:cs typeface="Consolas"/>
              </a:rPr>
              <a:t>gradient</a:t>
            </a:r>
            <a:endParaRPr sz="1200" dirty="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1325"/>
              </a:spcBef>
            </a:pPr>
            <a:r>
              <a:rPr sz="1200" dirty="0">
                <a:solidFill>
                  <a:srgbClr val="B392EF"/>
                </a:solidFill>
                <a:latin typeface="Consolas"/>
                <a:cs typeface="Consolas"/>
              </a:rPr>
              <a:t>print</a:t>
            </a: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9ECAFF"/>
                </a:solidFill>
                <a:latin typeface="Consolas"/>
                <a:cs typeface="Consolas"/>
              </a:rPr>
              <a:t>"Theta</a:t>
            </a:r>
            <a:r>
              <a:rPr sz="1200" spc="-20" dirty="0">
                <a:solidFill>
                  <a:srgbClr val="9ECAFF"/>
                </a:solidFill>
                <a:latin typeface="Consolas"/>
                <a:cs typeface="Consolas"/>
              </a:rPr>
              <a:t> </a:t>
            </a:r>
            <a:r>
              <a:rPr sz="1200" spc="-10" dirty="0">
                <a:solidFill>
                  <a:srgbClr val="9ECAFF"/>
                </a:solidFill>
                <a:latin typeface="Consolas"/>
                <a:cs typeface="Consolas"/>
              </a:rPr>
              <a:t>(Element-</a:t>
            </a:r>
            <a:r>
              <a:rPr sz="1200" dirty="0">
                <a:solidFill>
                  <a:srgbClr val="9ECAFF"/>
                </a:solidFill>
                <a:latin typeface="Consolas"/>
                <a:cs typeface="Consolas"/>
              </a:rPr>
              <a:t>wise):"</a:t>
            </a: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,</a:t>
            </a:r>
            <a:r>
              <a:rPr sz="1200" spc="-20" dirty="0">
                <a:solidFill>
                  <a:srgbClr val="E0E3E8"/>
                </a:solidFill>
                <a:latin typeface="Consolas"/>
                <a:cs typeface="Consolas"/>
              </a:rPr>
              <a:t> </a:t>
            </a:r>
            <a:r>
              <a:rPr sz="1200" spc="-10" dirty="0">
                <a:solidFill>
                  <a:srgbClr val="E0E3E8"/>
                </a:solidFill>
                <a:latin typeface="Consolas"/>
                <a:cs typeface="Consolas"/>
              </a:rPr>
              <a:t>theta)</a:t>
            </a:r>
            <a:endParaRPr sz="12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97601" y="3097783"/>
            <a:ext cx="6494780" cy="134937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2545" rIns="0" bIns="0" rtlCol="0">
            <a:spAutoFit/>
          </a:bodyPr>
          <a:lstStyle/>
          <a:p>
            <a:pPr marL="92075" marR="3703954">
              <a:lnSpc>
                <a:spcPts val="1400"/>
              </a:lnSpc>
              <a:spcBef>
                <a:spcPts val="335"/>
              </a:spcBef>
            </a:pPr>
            <a:r>
              <a:rPr sz="1200" dirty="0">
                <a:solidFill>
                  <a:srgbClr val="6A737C"/>
                </a:solidFill>
                <a:latin typeface="Consolas"/>
                <a:cs typeface="Consolas"/>
              </a:rPr>
              <a:t>#</a:t>
            </a:r>
            <a:r>
              <a:rPr sz="1200" spc="-30" dirty="0">
                <a:solidFill>
                  <a:srgbClr val="6A737C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737C"/>
                </a:solidFill>
                <a:latin typeface="Consolas"/>
                <a:cs typeface="Consolas"/>
              </a:rPr>
              <a:t>Gradient</a:t>
            </a:r>
            <a:r>
              <a:rPr sz="1200" spc="-30" dirty="0">
                <a:solidFill>
                  <a:srgbClr val="6A737C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737C"/>
                </a:solidFill>
                <a:latin typeface="Consolas"/>
                <a:cs typeface="Consolas"/>
              </a:rPr>
              <a:t>Descent</a:t>
            </a:r>
            <a:r>
              <a:rPr sz="1200" spc="-15" dirty="0">
                <a:solidFill>
                  <a:srgbClr val="6A737C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A737C"/>
                </a:solidFill>
                <a:latin typeface="Consolas"/>
                <a:cs typeface="Consolas"/>
              </a:rPr>
              <a:t>(Matrix</a:t>
            </a:r>
            <a:r>
              <a:rPr sz="1200" spc="-30" dirty="0">
                <a:solidFill>
                  <a:srgbClr val="6A737C"/>
                </a:solidFill>
                <a:latin typeface="Consolas"/>
                <a:cs typeface="Consolas"/>
              </a:rPr>
              <a:t> </a:t>
            </a:r>
            <a:r>
              <a:rPr sz="1200" spc="-20" dirty="0">
                <a:solidFill>
                  <a:srgbClr val="6A737C"/>
                </a:solidFill>
                <a:latin typeface="Consolas"/>
                <a:cs typeface="Consolas"/>
              </a:rPr>
              <a:t>Form) </a:t>
            </a:r>
            <a:r>
              <a:rPr sz="1200" dirty="0">
                <a:solidFill>
                  <a:srgbClr val="F87583"/>
                </a:solidFill>
                <a:latin typeface="Consolas"/>
                <a:cs typeface="Consolas"/>
              </a:rPr>
              <a:t>for</a:t>
            </a:r>
            <a:r>
              <a:rPr sz="1200" spc="-20" dirty="0">
                <a:solidFill>
                  <a:srgbClr val="F8758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epoch</a:t>
            </a:r>
            <a:r>
              <a:rPr sz="1200" spc="-20" dirty="0">
                <a:solidFill>
                  <a:srgbClr val="E0E3E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87583"/>
                </a:solidFill>
                <a:latin typeface="Consolas"/>
                <a:cs typeface="Consolas"/>
              </a:rPr>
              <a:t>in</a:t>
            </a:r>
            <a:r>
              <a:rPr sz="1200" spc="-10" dirty="0">
                <a:solidFill>
                  <a:srgbClr val="F87583"/>
                </a:solidFill>
                <a:latin typeface="Consolas"/>
                <a:cs typeface="Consolas"/>
              </a:rPr>
              <a:t> </a:t>
            </a:r>
            <a:r>
              <a:rPr sz="1200" spc="-10" dirty="0">
                <a:solidFill>
                  <a:srgbClr val="B392EF"/>
                </a:solidFill>
                <a:latin typeface="Consolas"/>
                <a:cs typeface="Consolas"/>
              </a:rPr>
              <a:t>range</a:t>
            </a:r>
            <a:r>
              <a:rPr sz="1200" spc="-10" dirty="0">
                <a:solidFill>
                  <a:srgbClr val="E0E3E8"/>
                </a:solidFill>
                <a:latin typeface="Consolas"/>
                <a:cs typeface="Consolas"/>
              </a:rPr>
              <a:t>(</a:t>
            </a:r>
            <a:r>
              <a:rPr sz="1200" spc="-10" dirty="0">
                <a:solidFill>
                  <a:srgbClr val="79B8FF"/>
                </a:solidFill>
                <a:latin typeface="Consolas"/>
                <a:cs typeface="Consolas"/>
              </a:rPr>
              <a:t>100</a:t>
            </a:r>
            <a:r>
              <a:rPr sz="1200" spc="-10" dirty="0">
                <a:solidFill>
                  <a:srgbClr val="E0E3E8"/>
                </a:solidFill>
                <a:latin typeface="Consolas"/>
                <a:cs typeface="Consolas"/>
              </a:rPr>
              <a:t>):</a:t>
            </a:r>
            <a:endParaRPr sz="1200">
              <a:latin typeface="Consolas"/>
              <a:cs typeface="Consolas"/>
            </a:endParaRPr>
          </a:p>
          <a:p>
            <a:pPr marL="427355">
              <a:lnSpc>
                <a:spcPts val="1340"/>
              </a:lnSpc>
            </a:pP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gradient</a:t>
            </a:r>
            <a:r>
              <a:rPr sz="1200" spc="-5" dirty="0">
                <a:solidFill>
                  <a:srgbClr val="E0E3E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87583"/>
                </a:solidFill>
                <a:latin typeface="Consolas"/>
                <a:cs typeface="Consolas"/>
              </a:rPr>
              <a:t>=</a:t>
            </a:r>
            <a:r>
              <a:rPr sz="1200" spc="-15" dirty="0">
                <a:solidFill>
                  <a:srgbClr val="F8758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79B8FF"/>
                </a:solidFill>
                <a:latin typeface="Consolas"/>
                <a:cs typeface="Consolas"/>
              </a:rPr>
              <a:t>1</a:t>
            </a:r>
            <a:r>
              <a:rPr sz="1200" dirty="0">
                <a:solidFill>
                  <a:srgbClr val="F87583"/>
                </a:solidFill>
                <a:latin typeface="Consolas"/>
                <a:cs typeface="Consolas"/>
              </a:rPr>
              <a:t>/</a:t>
            </a: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m)</a:t>
            </a:r>
            <a:r>
              <a:rPr sz="1200" spc="-10" dirty="0">
                <a:solidFill>
                  <a:srgbClr val="E0E3E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87583"/>
                </a:solidFill>
                <a:latin typeface="Consolas"/>
                <a:cs typeface="Consolas"/>
              </a:rPr>
              <a:t>*</a:t>
            </a:r>
            <a:r>
              <a:rPr sz="1200" spc="-15" dirty="0">
                <a:solidFill>
                  <a:srgbClr val="F8758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79B8FF"/>
                </a:solidFill>
                <a:latin typeface="Consolas"/>
                <a:cs typeface="Consolas"/>
              </a:rPr>
              <a:t>X</a:t>
            </a: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.T</a:t>
            </a:r>
            <a:r>
              <a:rPr sz="1200" spc="-10" dirty="0">
                <a:solidFill>
                  <a:srgbClr val="E0E3E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79B8FF"/>
                </a:solidFill>
                <a:latin typeface="Consolas"/>
                <a:cs typeface="Consolas"/>
              </a:rPr>
              <a:t>@</a:t>
            </a:r>
            <a:r>
              <a:rPr sz="1200" spc="-15" dirty="0">
                <a:solidFill>
                  <a:srgbClr val="79B8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79B8FF"/>
                </a:solidFill>
                <a:latin typeface="Consolas"/>
                <a:cs typeface="Consolas"/>
              </a:rPr>
              <a:t>X</a:t>
            </a:r>
            <a:r>
              <a:rPr sz="1200" spc="-10" dirty="0">
                <a:solidFill>
                  <a:srgbClr val="79B8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79B8FF"/>
                </a:solidFill>
                <a:latin typeface="Consolas"/>
                <a:cs typeface="Consolas"/>
              </a:rPr>
              <a:t>@</a:t>
            </a:r>
            <a:r>
              <a:rPr sz="1200" spc="-5" dirty="0">
                <a:solidFill>
                  <a:srgbClr val="79B8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theta</a:t>
            </a:r>
            <a:r>
              <a:rPr sz="1200" spc="-10" dirty="0">
                <a:solidFill>
                  <a:srgbClr val="E0E3E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79B8FF"/>
                </a:solidFill>
                <a:latin typeface="Consolas"/>
                <a:cs typeface="Consolas"/>
              </a:rPr>
              <a:t>-</a:t>
            </a:r>
            <a:r>
              <a:rPr sz="1200" spc="-15" dirty="0">
                <a:solidFill>
                  <a:srgbClr val="79B8FF"/>
                </a:solidFill>
                <a:latin typeface="Consolas"/>
                <a:cs typeface="Consolas"/>
              </a:rPr>
              <a:t> </a:t>
            </a:r>
            <a:r>
              <a:rPr sz="1200" spc="-25" dirty="0">
                <a:solidFill>
                  <a:srgbClr val="E0E3E8"/>
                </a:solidFill>
                <a:latin typeface="Consolas"/>
                <a:cs typeface="Consolas"/>
              </a:rPr>
              <a:t>y)</a:t>
            </a:r>
            <a:endParaRPr sz="1200">
              <a:latin typeface="Consolas"/>
              <a:cs typeface="Consolas"/>
            </a:endParaRPr>
          </a:p>
          <a:p>
            <a:pPr marL="427355">
              <a:lnSpc>
                <a:spcPts val="1420"/>
              </a:lnSpc>
            </a:pP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theta</a:t>
            </a:r>
            <a:r>
              <a:rPr sz="1200" spc="-15" dirty="0">
                <a:solidFill>
                  <a:srgbClr val="E0E3E8"/>
                </a:solidFill>
                <a:latin typeface="Consolas"/>
                <a:cs typeface="Consolas"/>
              </a:rPr>
              <a:t> </a:t>
            </a:r>
            <a:r>
              <a:rPr sz="1200" spc="-10" dirty="0">
                <a:solidFill>
                  <a:srgbClr val="79B8FF"/>
                </a:solidFill>
                <a:latin typeface="Consolas"/>
                <a:cs typeface="Consolas"/>
              </a:rPr>
              <a:t>-</a:t>
            </a:r>
            <a:r>
              <a:rPr sz="1200" dirty="0">
                <a:solidFill>
                  <a:srgbClr val="79B8FF"/>
                </a:solidFill>
                <a:latin typeface="Consolas"/>
                <a:cs typeface="Consolas"/>
              </a:rPr>
              <a:t>=</a:t>
            </a:r>
            <a:r>
              <a:rPr sz="1200" spc="-5" dirty="0">
                <a:solidFill>
                  <a:srgbClr val="79B8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alpha</a:t>
            </a:r>
            <a:r>
              <a:rPr sz="1200" spc="-5" dirty="0">
                <a:solidFill>
                  <a:srgbClr val="E0E3E8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F87583"/>
                </a:solidFill>
                <a:latin typeface="Consolas"/>
                <a:cs typeface="Consolas"/>
              </a:rPr>
              <a:t>*</a:t>
            </a:r>
            <a:r>
              <a:rPr sz="1200" spc="-15" dirty="0">
                <a:solidFill>
                  <a:srgbClr val="F87583"/>
                </a:solidFill>
                <a:latin typeface="Consolas"/>
                <a:cs typeface="Consolas"/>
              </a:rPr>
              <a:t> </a:t>
            </a:r>
            <a:r>
              <a:rPr sz="1200" spc="-10" dirty="0">
                <a:solidFill>
                  <a:srgbClr val="E0E3E8"/>
                </a:solidFill>
                <a:latin typeface="Consolas"/>
                <a:cs typeface="Consolas"/>
              </a:rPr>
              <a:t>gradient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355"/>
              </a:spcBef>
            </a:pPr>
            <a:endParaRPr sz="12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1200" dirty="0">
                <a:solidFill>
                  <a:srgbClr val="B392EF"/>
                </a:solidFill>
                <a:latin typeface="Consolas"/>
                <a:cs typeface="Consolas"/>
              </a:rPr>
              <a:t>print</a:t>
            </a: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9ECAFF"/>
                </a:solidFill>
                <a:latin typeface="Consolas"/>
                <a:cs typeface="Consolas"/>
              </a:rPr>
              <a:t>"Theta</a:t>
            </a:r>
            <a:r>
              <a:rPr sz="1200" spc="-35" dirty="0">
                <a:solidFill>
                  <a:srgbClr val="9ECA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9ECAFF"/>
                </a:solidFill>
                <a:latin typeface="Consolas"/>
                <a:cs typeface="Consolas"/>
              </a:rPr>
              <a:t>(Matrix</a:t>
            </a:r>
            <a:r>
              <a:rPr sz="1200" spc="-45" dirty="0">
                <a:solidFill>
                  <a:srgbClr val="9ECA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9ECAFF"/>
                </a:solidFill>
                <a:latin typeface="Consolas"/>
                <a:cs typeface="Consolas"/>
              </a:rPr>
              <a:t>Form):"</a:t>
            </a:r>
            <a:r>
              <a:rPr sz="1200" dirty="0">
                <a:solidFill>
                  <a:srgbClr val="E0E3E8"/>
                </a:solidFill>
                <a:latin typeface="Consolas"/>
                <a:cs typeface="Consolas"/>
              </a:rPr>
              <a:t>,</a:t>
            </a:r>
            <a:r>
              <a:rPr sz="1200" spc="-35" dirty="0">
                <a:solidFill>
                  <a:srgbClr val="E0E3E8"/>
                </a:solidFill>
                <a:latin typeface="Consolas"/>
                <a:cs typeface="Consolas"/>
              </a:rPr>
              <a:t> </a:t>
            </a:r>
            <a:r>
              <a:rPr sz="1200" spc="-10" dirty="0">
                <a:solidFill>
                  <a:srgbClr val="E0E3E8"/>
                </a:solidFill>
                <a:latin typeface="Consolas"/>
                <a:cs typeface="Consolas"/>
              </a:rPr>
              <a:t>theta.</a:t>
            </a:r>
            <a:r>
              <a:rPr sz="1200" spc="-10" dirty="0">
                <a:solidFill>
                  <a:srgbClr val="B392EF"/>
                </a:solidFill>
                <a:latin typeface="Consolas"/>
                <a:cs typeface="Consolas"/>
              </a:rPr>
              <a:t>flatten</a:t>
            </a:r>
            <a:r>
              <a:rPr sz="1200" spc="-10" dirty="0">
                <a:solidFill>
                  <a:srgbClr val="E0E3E8"/>
                </a:solidFill>
                <a:latin typeface="Consolas"/>
                <a:cs typeface="Consolas"/>
              </a:rPr>
              <a:t>())</a:t>
            </a:r>
            <a:endParaRPr sz="1200">
              <a:latin typeface="Consolas"/>
              <a:cs typeface="Consola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79964" y="254482"/>
            <a:ext cx="825258" cy="5814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64350"/>
            <a:chOff x="0" y="0"/>
            <a:chExt cx="12192000" cy="68643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91" y="13716"/>
              <a:ext cx="1809750" cy="81152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797558" cy="8008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4045" y="165607"/>
              <a:ext cx="1468755" cy="469900"/>
            </a:xfrm>
            <a:custGeom>
              <a:avLst/>
              <a:gdLst/>
              <a:ahLst/>
              <a:cxnLst/>
              <a:rect l="l" t="t" r="r" b="b"/>
              <a:pathLst>
                <a:path w="1468755" h="469900">
                  <a:moveTo>
                    <a:pt x="1461046" y="157099"/>
                  </a:moveTo>
                  <a:lnTo>
                    <a:pt x="1361097" y="157099"/>
                  </a:lnTo>
                  <a:lnTo>
                    <a:pt x="1361097" y="460756"/>
                  </a:lnTo>
                  <a:lnTo>
                    <a:pt x="1461046" y="460756"/>
                  </a:lnTo>
                  <a:lnTo>
                    <a:pt x="1461046" y="157099"/>
                  </a:lnTo>
                  <a:close/>
                </a:path>
                <a:path w="1468755" h="469900">
                  <a:moveTo>
                    <a:pt x="674141" y="157099"/>
                  </a:moveTo>
                  <a:lnTo>
                    <a:pt x="573532" y="157099"/>
                  </a:lnTo>
                  <a:lnTo>
                    <a:pt x="573555" y="345662"/>
                  </a:lnTo>
                  <a:lnTo>
                    <a:pt x="573816" y="353949"/>
                  </a:lnTo>
                  <a:lnTo>
                    <a:pt x="573915" y="356687"/>
                  </a:lnTo>
                  <a:lnTo>
                    <a:pt x="574890" y="366903"/>
                  </a:lnTo>
                  <a:lnTo>
                    <a:pt x="574986" y="367903"/>
                  </a:lnTo>
                  <a:lnTo>
                    <a:pt x="586967" y="411337"/>
                  </a:lnTo>
                  <a:lnTo>
                    <a:pt x="613311" y="445738"/>
                  </a:lnTo>
                  <a:lnTo>
                    <a:pt x="655726" y="466629"/>
                  </a:lnTo>
                  <a:lnTo>
                    <a:pt x="683971" y="469392"/>
                  </a:lnTo>
                  <a:lnTo>
                    <a:pt x="691765" y="469128"/>
                  </a:lnTo>
                  <a:lnTo>
                    <a:pt x="734118" y="457215"/>
                  </a:lnTo>
                  <a:lnTo>
                    <a:pt x="766762" y="432181"/>
                  </a:lnTo>
                  <a:lnTo>
                    <a:pt x="775347" y="418846"/>
                  </a:lnTo>
                  <a:lnTo>
                    <a:pt x="872680" y="418846"/>
                  </a:lnTo>
                  <a:lnTo>
                    <a:pt x="872680" y="386334"/>
                  </a:lnTo>
                  <a:lnTo>
                    <a:pt x="709764" y="386334"/>
                  </a:lnTo>
                  <a:lnTo>
                    <a:pt x="702271" y="384556"/>
                  </a:lnTo>
                  <a:lnTo>
                    <a:pt x="677125" y="353949"/>
                  </a:lnTo>
                  <a:lnTo>
                    <a:pt x="674141" y="330327"/>
                  </a:lnTo>
                  <a:lnTo>
                    <a:pt x="674141" y="157099"/>
                  </a:lnTo>
                  <a:close/>
                </a:path>
                <a:path w="1468755" h="469900">
                  <a:moveTo>
                    <a:pt x="872680" y="418846"/>
                  </a:moveTo>
                  <a:lnTo>
                    <a:pt x="776541" y="418846"/>
                  </a:lnTo>
                  <a:lnTo>
                    <a:pt x="776541" y="460756"/>
                  </a:lnTo>
                  <a:lnTo>
                    <a:pt x="872680" y="460756"/>
                  </a:lnTo>
                  <a:lnTo>
                    <a:pt x="872680" y="418846"/>
                  </a:lnTo>
                  <a:close/>
                </a:path>
                <a:path w="1468755" h="469900">
                  <a:moveTo>
                    <a:pt x="872680" y="157099"/>
                  </a:moveTo>
                  <a:lnTo>
                    <a:pt x="772960" y="157099"/>
                  </a:lnTo>
                  <a:lnTo>
                    <a:pt x="772960" y="321183"/>
                  </a:lnTo>
                  <a:lnTo>
                    <a:pt x="772095" y="333827"/>
                  </a:lnTo>
                  <a:lnTo>
                    <a:pt x="769502" y="345662"/>
                  </a:lnTo>
                  <a:lnTo>
                    <a:pt x="765260" y="356483"/>
                  </a:lnTo>
                  <a:lnTo>
                    <a:pt x="765180" y="356687"/>
                  </a:lnTo>
                  <a:lnTo>
                    <a:pt x="731412" y="385119"/>
                  </a:lnTo>
                  <a:lnTo>
                    <a:pt x="719086" y="386334"/>
                  </a:lnTo>
                  <a:lnTo>
                    <a:pt x="872680" y="386334"/>
                  </a:lnTo>
                  <a:lnTo>
                    <a:pt x="872680" y="157099"/>
                  </a:lnTo>
                  <a:close/>
                </a:path>
                <a:path w="1468755" h="469900">
                  <a:moveTo>
                    <a:pt x="1241463" y="232156"/>
                  </a:moveTo>
                  <a:lnTo>
                    <a:pt x="1143800" y="232156"/>
                  </a:lnTo>
                  <a:lnTo>
                    <a:pt x="1143800" y="360172"/>
                  </a:lnTo>
                  <a:lnTo>
                    <a:pt x="1149261" y="404368"/>
                  </a:lnTo>
                  <a:lnTo>
                    <a:pt x="1167295" y="438404"/>
                  </a:lnTo>
                  <a:lnTo>
                    <a:pt x="1200442" y="460502"/>
                  </a:lnTo>
                  <a:lnTo>
                    <a:pt x="1251496" y="468249"/>
                  </a:lnTo>
                  <a:lnTo>
                    <a:pt x="1259548" y="468060"/>
                  </a:lnTo>
                  <a:lnTo>
                    <a:pt x="1297835" y="462343"/>
                  </a:lnTo>
                  <a:lnTo>
                    <a:pt x="1309535" y="458978"/>
                  </a:lnTo>
                  <a:lnTo>
                    <a:pt x="1308524" y="394176"/>
                  </a:lnTo>
                  <a:lnTo>
                    <a:pt x="1308467" y="390525"/>
                  </a:lnTo>
                  <a:lnTo>
                    <a:pt x="1279182" y="390525"/>
                  </a:lnTo>
                  <a:lnTo>
                    <a:pt x="1269325" y="389860"/>
                  </a:lnTo>
                  <a:lnTo>
                    <a:pt x="1241965" y="357981"/>
                  </a:lnTo>
                  <a:lnTo>
                    <a:pt x="1241463" y="347980"/>
                  </a:lnTo>
                  <a:lnTo>
                    <a:pt x="1241463" y="232156"/>
                  </a:lnTo>
                  <a:close/>
                </a:path>
                <a:path w="1468755" h="469900">
                  <a:moveTo>
                    <a:pt x="1308392" y="385699"/>
                  </a:moveTo>
                  <a:lnTo>
                    <a:pt x="1284008" y="390525"/>
                  </a:lnTo>
                  <a:lnTo>
                    <a:pt x="1308467" y="390525"/>
                  </a:lnTo>
                  <a:lnTo>
                    <a:pt x="1308392" y="385699"/>
                  </a:lnTo>
                  <a:close/>
                </a:path>
                <a:path w="1468755" h="469900">
                  <a:moveTo>
                    <a:pt x="1312583" y="157099"/>
                  </a:moveTo>
                  <a:lnTo>
                    <a:pt x="1094968" y="157099"/>
                  </a:lnTo>
                  <a:lnTo>
                    <a:pt x="1094968" y="232156"/>
                  </a:lnTo>
                  <a:lnTo>
                    <a:pt x="1312583" y="232156"/>
                  </a:lnTo>
                  <a:lnTo>
                    <a:pt x="1312583" y="157099"/>
                  </a:lnTo>
                  <a:close/>
                </a:path>
                <a:path w="1468755" h="469900">
                  <a:moveTo>
                    <a:pt x="1241463" y="77343"/>
                  </a:moveTo>
                  <a:lnTo>
                    <a:pt x="1143165" y="77343"/>
                  </a:lnTo>
                  <a:lnTo>
                    <a:pt x="1143165" y="157099"/>
                  </a:lnTo>
                  <a:lnTo>
                    <a:pt x="1241463" y="157099"/>
                  </a:lnTo>
                  <a:lnTo>
                    <a:pt x="1241463" y="77343"/>
                  </a:lnTo>
                  <a:close/>
                </a:path>
                <a:path w="1468755" h="469900">
                  <a:moveTo>
                    <a:pt x="147929" y="29210"/>
                  </a:moveTo>
                  <a:lnTo>
                    <a:pt x="0" y="29210"/>
                  </a:lnTo>
                  <a:lnTo>
                    <a:pt x="0" y="460756"/>
                  </a:lnTo>
                  <a:lnTo>
                    <a:pt x="97929" y="460756"/>
                  </a:lnTo>
                  <a:lnTo>
                    <a:pt x="95542" y="155321"/>
                  </a:lnTo>
                  <a:lnTo>
                    <a:pt x="192696" y="155321"/>
                  </a:lnTo>
                  <a:lnTo>
                    <a:pt x="147929" y="29210"/>
                  </a:lnTo>
                  <a:close/>
                </a:path>
                <a:path w="1468755" h="469900">
                  <a:moveTo>
                    <a:pt x="192696" y="155321"/>
                  </a:moveTo>
                  <a:lnTo>
                    <a:pt x="97332" y="155321"/>
                  </a:lnTo>
                  <a:lnTo>
                    <a:pt x="206578" y="460756"/>
                  </a:lnTo>
                  <a:lnTo>
                    <a:pt x="279793" y="460756"/>
                  </a:lnTo>
                  <a:lnTo>
                    <a:pt x="336524" y="305943"/>
                  </a:lnTo>
                  <a:lnTo>
                    <a:pt x="246164" y="305943"/>
                  </a:lnTo>
                  <a:lnTo>
                    <a:pt x="192696" y="155321"/>
                  </a:lnTo>
                  <a:close/>
                </a:path>
                <a:path w="1468755" h="469900">
                  <a:moveTo>
                    <a:pt x="492912" y="155321"/>
                  </a:moveTo>
                  <a:lnTo>
                    <a:pt x="393801" y="155321"/>
                  </a:lnTo>
                  <a:lnTo>
                    <a:pt x="391121" y="460756"/>
                  </a:lnTo>
                  <a:lnTo>
                    <a:pt x="492912" y="460756"/>
                  </a:lnTo>
                  <a:lnTo>
                    <a:pt x="492912" y="155321"/>
                  </a:lnTo>
                  <a:close/>
                </a:path>
                <a:path w="1468755" h="469900">
                  <a:moveTo>
                    <a:pt x="492912" y="29210"/>
                  </a:moveTo>
                  <a:lnTo>
                    <a:pt x="342303" y="29210"/>
                  </a:lnTo>
                  <a:lnTo>
                    <a:pt x="248539" y="305943"/>
                  </a:lnTo>
                  <a:lnTo>
                    <a:pt x="336524" y="305943"/>
                  </a:lnTo>
                  <a:lnTo>
                    <a:pt x="391718" y="155321"/>
                  </a:lnTo>
                  <a:lnTo>
                    <a:pt x="492912" y="155321"/>
                  </a:lnTo>
                  <a:lnTo>
                    <a:pt x="492912" y="29210"/>
                  </a:lnTo>
                  <a:close/>
                </a:path>
                <a:path w="1468755" h="469900">
                  <a:moveTo>
                    <a:pt x="1418755" y="5334"/>
                  </a:moveTo>
                  <a:lnTo>
                    <a:pt x="1402880" y="5334"/>
                  </a:lnTo>
                  <a:lnTo>
                    <a:pt x="1395387" y="6858"/>
                  </a:lnTo>
                  <a:lnTo>
                    <a:pt x="1360843" y="32512"/>
                  </a:lnTo>
                  <a:lnTo>
                    <a:pt x="1353858" y="60071"/>
                  </a:lnTo>
                  <a:lnTo>
                    <a:pt x="1354882" y="71000"/>
                  </a:lnTo>
                  <a:lnTo>
                    <a:pt x="1378932" y="106027"/>
                  </a:lnTo>
                  <a:lnTo>
                    <a:pt x="1411008" y="115189"/>
                  </a:lnTo>
                  <a:lnTo>
                    <a:pt x="1418755" y="115189"/>
                  </a:lnTo>
                  <a:lnTo>
                    <a:pt x="1456728" y="94361"/>
                  </a:lnTo>
                  <a:lnTo>
                    <a:pt x="1463840" y="81788"/>
                  </a:lnTo>
                  <a:lnTo>
                    <a:pt x="1467015" y="75057"/>
                  </a:lnTo>
                  <a:lnTo>
                    <a:pt x="1468539" y="67818"/>
                  </a:lnTo>
                  <a:lnTo>
                    <a:pt x="1468539" y="52577"/>
                  </a:lnTo>
                  <a:lnTo>
                    <a:pt x="1467123" y="45974"/>
                  </a:lnTo>
                  <a:lnTo>
                    <a:pt x="1467015" y="45466"/>
                  </a:lnTo>
                  <a:lnTo>
                    <a:pt x="1463840" y="38735"/>
                  </a:lnTo>
                  <a:lnTo>
                    <a:pt x="1460792" y="31876"/>
                  </a:lnTo>
                  <a:lnTo>
                    <a:pt x="1426557" y="6858"/>
                  </a:lnTo>
                  <a:lnTo>
                    <a:pt x="1426929" y="6858"/>
                  </a:lnTo>
                  <a:lnTo>
                    <a:pt x="1418755" y="5334"/>
                  </a:lnTo>
                  <a:close/>
                </a:path>
                <a:path w="1468755" h="469900">
                  <a:moveTo>
                    <a:pt x="1053807" y="0"/>
                  </a:moveTo>
                  <a:lnTo>
                    <a:pt x="952601" y="0"/>
                  </a:lnTo>
                  <a:lnTo>
                    <a:pt x="952601" y="460756"/>
                  </a:lnTo>
                  <a:lnTo>
                    <a:pt x="1053807" y="460756"/>
                  </a:lnTo>
                  <a:lnTo>
                    <a:pt x="10538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4045" y="194818"/>
              <a:ext cx="1461135" cy="440690"/>
            </a:xfrm>
            <a:custGeom>
              <a:avLst/>
              <a:gdLst/>
              <a:ahLst/>
              <a:cxnLst/>
              <a:rect l="l" t="t" r="r" b="b"/>
              <a:pathLst>
                <a:path w="1461135" h="440690">
                  <a:moveTo>
                    <a:pt x="1361097" y="127888"/>
                  </a:moveTo>
                  <a:lnTo>
                    <a:pt x="1461046" y="127888"/>
                  </a:lnTo>
                  <a:lnTo>
                    <a:pt x="1461046" y="431545"/>
                  </a:lnTo>
                  <a:lnTo>
                    <a:pt x="1361097" y="431545"/>
                  </a:lnTo>
                  <a:lnTo>
                    <a:pt x="1361097" y="127888"/>
                  </a:lnTo>
                  <a:close/>
                </a:path>
                <a:path w="1461135" h="440690">
                  <a:moveTo>
                    <a:pt x="573532" y="127888"/>
                  </a:moveTo>
                  <a:lnTo>
                    <a:pt x="674141" y="127888"/>
                  </a:lnTo>
                  <a:lnTo>
                    <a:pt x="674141" y="292480"/>
                  </a:lnTo>
                  <a:lnTo>
                    <a:pt x="674141" y="301116"/>
                  </a:lnTo>
                  <a:lnTo>
                    <a:pt x="674738" y="309244"/>
                  </a:lnTo>
                  <a:lnTo>
                    <a:pt x="675932" y="316991"/>
                  </a:lnTo>
                  <a:lnTo>
                    <a:pt x="677125" y="324738"/>
                  </a:lnTo>
                  <a:lnTo>
                    <a:pt x="696620" y="351916"/>
                  </a:lnTo>
                  <a:lnTo>
                    <a:pt x="702271" y="355345"/>
                  </a:lnTo>
                  <a:lnTo>
                    <a:pt x="709764" y="357123"/>
                  </a:lnTo>
                  <a:lnTo>
                    <a:pt x="719086" y="357123"/>
                  </a:lnTo>
                  <a:lnTo>
                    <a:pt x="759129" y="337692"/>
                  </a:lnTo>
                  <a:lnTo>
                    <a:pt x="772960" y="291972"/>
                  </a:lnTo>
                  <a:lnTo>
                    <a:pt x="772960" y="127888"/>
                  </a:lnTo>
                  <a:lnTo>
                    <a:pt x="872680" y="127888"/>
                  </a:lnTo>
                  <a:lnTo>
                    <a:pt x="872680" y="431545"/>
                  </a:lnTo>
                  <a:lnTo>
                    <a:pt x="776541" y="431545"/>
                  </a:lnTo>
                  <a:lnTo>
                    <a:pt x="776541" y="389635"/>
                  </a:lnTo>
                  <a:lnTo>
                    <a:pt x="775347" y="389635"/>
                  </a:lnTo>
                  <a:lnTo>
                    <a:pt x="745977" y="421336"/>
                  </a:lnTo>
                  <a:lnTo>
                    <a:pt x="706795" y="437770"/>
                  </a:lnTo>
                  <a:lnTo>
                    <a:pt x="683971" y="440181"/>
                  </a:lnTo>
                  <a:lnTo>
                    <a:pt x="669242" y="439491"/>
                  </a:lnTo>
                  <a:lnTo>
                    <a:pt x="632320" y="429132"/>
                  </a:lnTo>
                  <a:lnTo>
                    <a:pt x="598246" y="400684"/>
                  </a:lnTo>
                  <a:lnTo>
                    <a:pt x="579335" y="361187"/>
                  </a:lnTo>
                  <a:lnTo>
                    <a:pt x="573532" y="315721"/>
                  </a:lnTo>
                  <a:lnTo>
                    <a:pt x="573532" y="127888"/>
                  </a:lnTo>
                  <a:close/>
                </a:path>
                <a:path w="1461135" h="440690">
                  <a:moveTo>
                    <a:pt x="1143165" y="48132"/>
                  </a:moveTo>
                  <a:lnTo>
                    <a:pt x="1241463" y="48132"/>
                  </a:lnTo>
                  <a:lnTo>
                    <a:pt x="1241463" y="127888"/>
                  </a:lnTo>
                  <a:lnTo>
                    <a:pt x="1312583" y="127888"/>
                  </a:lnTo>
                  <a:lnTo>
                    <a:pt x="1312583" y="202945"/>
                  </a:lnTo>
                  <a:lnTo>
                    <a:pt x="1241463" y="202945"/>
                  </a:lnTo>
                  <a:lnTo>
                    <a:pt x="1241463" y="318769"/>
                  </a:lnTo>
                  <a:lnTo>
                    <a:pt x="1254518" y="355367"/>
                  </a:lnTo>
                  <a:lnTo>
                    <a:pt x="1279182" y="361314"/>
                  </a:lnTo>
                  <a:lnTo>
                    <a:pt x="1284008" y="361314"/>
                  </a:lnTo>
                  <a:lnTo>
                    <a:pt x="1308392" y="356488"/>
                  </a:lnTo>
                  <a:lnTo>
                    <a:pt x="1309535" y="429767"/>
                  </a:lnTo>
                  <a:lnTo>
                    <a:pt x="1267529" y="438292"/>
                  </a:lnTo>
                  <a:lnTo>
                    <a:pt x="1251496" y="439038"/>
                  </a:lnTo>
                  <a:lnTo>
                    <a:pt x="1236946" y="438542"/>
                  </a:lnTo>
                  <a:lnTo>
                    <a:pt x="1190655" y="426981"/>
                  </a:lnTo>
                  <a:lnTo>
                    <a:pt x="1161459" y="401714"/>
                  </a:lnTo>
                  <a:lnTo>
                    <a:pt x="1146854" y="364966"/>
                  </a:lnTo>
                  <a:lnTo>
                    <a:pt x="1143800" y="330961"/>
                  </a:lnTo>
                  <a:lnTo>
                    <a:pt x="1143800" y="202945"/>
                  </a:lnTo>
                  <a:lnTo>
                    <a:pt x="1094968" y="202945"/>
                  </a:lnTo>
                  <a:lnTo>
                    <a:pt x="1094968" y="127888"/>
                  </a:lnTo>
                  <a:lnTo>
                    <a:pt x="1143165" y="127888"/>
                  </a:lnTo>
                  <a:lnTo>
                    <a:pt x="1143165" y="48132"/>
                  </a:lnTo>
                  <a:close/>
                </a:path>
                <a:path w="1461135" h="440690">
                  <a:moveTo>
                    <a:pt x="0" y="0"/>
                  </a:moveTo>
                  <a:lnTo>
                    <a:pt x="147929" y="0"/>
                  </a:lnTo>
                  <a:lnTo>
                    <a:pt x="246164" y="276732"/>
                  </a:lnTo>
                  <a:lnTo>
                    <a:pt x="248539" y="276732"/>
                  </a:lnTo>
                  <a:lnTo>
                    <a:pt x="342303" y="0"/>
                  </a:lnTo>
                  <a:lnTo>
                    <a:pt x="492912" y="0"/>
                  </a:lnTo>
                  <a:lnTo>
                    <a:pt x="492912" y="431545"/>
                  </a:lnTo>
                  <a:lnTo>
                    <a:pt x="391121" y="431545"/>
                  </a:lnTo>
                  <a:lnTo>
                    <a:pt x="393801" y="126110"/>
                  </a:lnTo>
                  <a:lnTo>
                    <a:pt x="391718" y="126110"/>
                  </a:lnTo>
                  <a:lnTo>
                    <a:pt x="279793" y="431545"/>
                  </a:lnTo>
                  <a:lnTo>
                    <a:pt x="206578" y="431545"/>
                  </a:lnTo>
                  <a:lnTo>
                    <a:pt x="97332" y="126110"/>
                  </a:lnTo>
                  <a:lnTo>
                    <a:pt x="95542" y="126110"/>
                  </a:lnTo>
                  <a:lnTo>
                    <a:pt x="97929" y="431545"/>
                  </a:lnTo>
                  <a:lnTo>
                    <a:pt x="0" y="431545"/>
                  </a:lnTo>
                  <a:lnTo>
                    <a:pt x="0" y="0"/>
                  </a:lnTo>
                  <a:close/>
                </a:path>
              </a:pathLst>
            </a:custGeom>
            <a:ln w="6096">
              <a:solidFill>
                <a:srgbClr val="009D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4855" y="167894"/>
              <a:ext cx="120777" cy="1159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116647" y="165607"/>
              <a:ext cx="101600" cy="461009"/>
            </a:xfrm>
            <a:custGeom>
              <a:avLst/>
              <a:gdLst/>
              <a:ahLst/>
              <a:cxnLst/>
              <a:rect l="l" t="t" r="r" b="b"/>
              <a:pathLst>
                <a:path w="101600" h="461009">
                  <a:moveTo>
                    <a:pt x="0" y="0"/>
                  </a:moveTo>
                  <a:lnTo>
                    <a:pt x="101206" y="0"/>
                  </a:lnTo>
                  <a:lnTo>
                    <a:pt x="101206" y="460756"/>
                  </a:lnTo>
                  <a:lnTo>
                    <a:pt x="0" y="460756"/>
                  </a:lnTo>
                  <a:lnTo>
                    <a:pt x="0" y="0"/>
                  </a:lnTo>
                  <a:close/>
                </a:path>
              </a:pathLst>
            </a:custGeom>
            <a:ln w="6096">
              <a:solidFill>
                <a:srgbClr val="009D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0116" y="1523"/>
              <a:ext cx="4202430" cy="82677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0304" y="0"/>
              <a:ext cx="4197858" cy="80391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39976" y="150876"/>
              <a:ext cx="3865626" cy="49009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57621" y="0"/>
              <a:ext cx="6334379" cy="68579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828802"/>
              <a:ext cx="5857620" cy="158965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6572" y="2476080"/>
              <a:ext cx="5124450" cy="356235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702432" y="6038431"/>
              <a:ext cx="452755" cy="819785"/>
            </a:xfrm>
            <a:custGeom>
              <a:avLst/>
              <a:gdLst/>
              <a:ahLst/>
              <a:cxnLst/>
              <a:rect l="l" t="t" r="r" b="b"/>
              <a:pathLst>
                <a:path w="452755" h="819784">
                  <a:moveTo>
                    <a:pt x="339471" y="0"/>
                  </a:moveTo>
                  <a:lnTo>
                    <a:pt x="113156" y="0"/>
                  </a:lnTo>
                  <a:lnTo>
                    <a:pt x="113156" y="593229"/>
                  </a:lnTo>
                  <a:lnTo>
                    <a:pt x="0" y="593229"/>
                  </a:lnTo>
                  <a:lnTo>
                    <a:pt x="226314" y="819566"/>
                  </a:lnTo>
                  <a:lnTo>
                    <a:pt x="452755" y="593229"/>
                  </a:lnTo>
                  <a:lnTo>
                    <a:pt x="339471" y="593229"/>
                  </a:lnTo>
                  <a:lnTo>
                    <a:pt x="3394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02432" y="6038431"/>
              <a:ext cx="452755" cy="819785"/>
            </a:xfrm>
            <a:custGeom>
              <a:avLst/>
              <a:gdLst/>
              <a:ahLst/>
              <a:cxnLst/>
              <a:rect l="l" t="t" r="r" b="b"/>
              <a:pathLst>
                <a:path w="452755" h="819784">
                  <a:moveTo>
                    <a:pt x="0" y="593229"/>
                  </a:moveTo>
                  <a:lnTo>
                    <a:pt x="113156" y="593229"/>
                  </a:lnTo>
                  <a:lnTo>
                    <a:pt x="113156" y="0"/>
                  </a:lnTo>
                  <a:lnTo>
                    <a:pt x="339471" y="0"/>
                  </a:lnTo>
                  <a:lnTo>
                    <a:pt x="339471" y="593229"/>
                  </a:lnTo>
                  <a:lnTo>
                    <a:pt x="452755" y="593229"/>
                  </a:lnTo>
                  <a:lnTo>
                    <a:pt x="226314" y="819566"/>
                  </a:lnTo>
                  <a:lnTo>
                    <a:pt x="0" y="59322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5966460" cy="6858000"/>
            <a:chOff x="1" y="0"/>
            <a:chExt cx="5966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0"/>
              <a:ext cx="5966205" cy="340728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3450714"/>
              <a:ext cx="5966205" cy="3407283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88328" y="0"/>
            <a:ext cx="6003671" cy="340728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126233" y="42671"/>
            <a:ext cx="2084070" cy="2794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sz="1800" b="1" spc="-285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sz="1800" b="1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60" dirty="0">
                <a:solidFill>
                  <a:srgbClr val="FF0000"/>
                </a:solidFill>
                <a:latin typeface="Tahoma"/>
                <a:cs typeface="Tahoma"/>
              </a:rPr>
              <a:t>OvA</a:t>
            </a:r>
            <a:r>
              <a:rPr sz="1800" b="1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80" dirty="0">
                <a:solidFill>
                  <a:srgbClr val="FF0000"/>
                </a:solidFill>
                <a:latin typeface="Tahoma"/>
                <a:cs typeface="Tahoma"/>
              </a:rPr>
              <a:t>(One-</a:t>
            </a:r>
            <a:r>
              <a:rPr sz="1800" b="1" spc="-105" dirty="0">
                <a:solidFill>
                  <a:srgbClr val="FF0000"/>
                </a:solidFill>
                <a:latin typeface="Tahoma"/>
                <a:cs typeface="Tahoma"/>
              </a:rPr>
              <a:t>vs-</a:t>
            </a:r>
            <a:r>
              <a:rPr sz="1800" b="1" spc="-20" dirty="0">
                <a:solidFill>
                  <a:srgbClr val="FF0000"/>
                </a:solidFill>
                <a:latin typeface="Tahoma"/>
                <a:cs typeface="Tahoma"/>
              </a:rPr>
              <a:t>All)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26233" y="3493389"/>
            <a:ext cx="1882775" cy="2794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05"/>
              </a:lnSpc>
            </a:pPr>
            <a:r>
              <a:rPr sz="1800" b="1" spc="-285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sz="1800" b="1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ahoma"/>
                <a:cs typeface="Tahoma"/>
              </a:rPr>
              <a:t>AvA</a:t>
            </a:r>
            <a:r>
              <a:rPr sz="1800" b="1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75" dirty="0">
                <a:solidFill>
                  <a:srgbClr val="FF0000"/>
                </a:solidFill>
                <a:latin typeface="Tahoma"/>
                <a:cs typeface="Tahoma"/>
              </a:rPr>
              <a:t>(All-</a:t>
            </a:r>
            <a:r>
              <a:rPr sz="1800" b="1" spc="-105" dirty="0">
                <a:solidFill>
                  <a:srgbClr val="FF0000"/>
                </a:solidFill>
                <a:latin typeface="Tahoma"/>
                <a:cs typeface="Tahoma"/>
              </a:rPr>
              <a:t>vs-</a:t>
            </a:r>
            <a:r>
              <a:rPr sz="1800" b="1" spc="-20" dirty="0">
                <a:solidFill>
                  <a:srgbClr val="FF0000"/>
                </a:solidFill>
                <a:latin typeface="Tahoma"/>
                <a:cs typeface="Tahoma"/>
              </a:rPr>
              <a:t>All)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88328" y="4055287"/>
            <a:ext cx="6003671" cy="219811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" y="369379"/>
            <a:ext cx="1358010" cy="9692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" y="3820096"/>
            <a:ext cx="1358010" cy="9692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3308" y="0"/>
            <a:ext cx="10565765" cy="6858000"/>
            <a:chOff x="813308" y="0"/>
            <a:chExt cx="1056576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4713" y="0"/>
              <a:ext cx="6862572" cy="233006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308" y="2343276"/>
              <a:ext cx="10565384" cy="451472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BE8108-0A58-C093-CAD6-DF3739C5F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4030048" cy="6610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BED623-3EEB-148B-80A9-E79494952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1" y="95250"/>
            <a:ext cx="4030048" cy="6610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A51733-850A-9BEB-418B-9D6601F1E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95250"/>
            <a:ext cx="3643107" cy="6610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631428-1E7A-0623-8CFD-7EA0252BB1D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2133600" y="3581400"/>
            <a:ext cx="1896448" cy="1295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9DD2DBA-3C19-678A-AEE9-701644A21B95}"/>
                  </a:ext>
                </a:extLst>
              </p14:cNvPr>
              <p14:cNvContentPartPr/>
              <p14:nvPr/>
            </p14:nvContentPartPr>
            <p14:xfrm>
              <a:off x="2929100" y="5028780"/>
              <a:ext cx="360" cy="1751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9DD2DBA-3C19-678A-AEE9-701644A21B9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22980" y="5022660"/>
                <a:ext cx="12600" cy="176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072D7C66-B96C-BC58-ECA9-B1FF6709ADBF}"/>
              </a:ext>
            </a:extLst>
          </p:cNvPr>
          <p:cNvGrpSpPr/>
          <p:nvPr/>
        </p:nvGrpSpPr>
        <p:grpSpPr>
          <a:xfrm>
            <a:off x="2933780" y="6668100"/>
            <a:ext cx="7871560" cy="84360"/>
            <a:chOff x="2933780" y="6668100"/>
            <a:chExt cx="7871560" cy="8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5DD4C69-A303-7D46-CBE7-E3AF10DC15C4}"/>
                    </a:ext>
                  </a:extLst>
                </p14:cNvPr>
                <p14:cNvContentPartPr/>
                <p14:nvPr/>
              </p14:nvContentPartPr>
              <p14:xfrm>
                <a:off x="2933780" y="6752100"/>
                <a:ext cx="785988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5DD4C69-A303-7D46-CBE7-E3AF10DC15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27660" y="6745980"/>
                  <a:ext cx="78721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3320DEC-AC0C-C198-7781-48C85ACFC349}"/>
                    </a:ext>
                  </a:extLst>
                </p14:cNvPr>
                <p14:cNvContentPartPr/>
                <p14:nvPr/>
              </p14:nvContentPartPr>
              <p14:xfrm>
                <a:off x="10769180" y="6752100"/>
                <a:ext cx="2664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3320DEC-AC0C-C198-7781-48C85ACFC34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763060" y="6745980"/>
                  <a:ext cx="388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CF2F9C9-C570-8D8B-2FD7-3DFAFBA6E187}"/>
                    </a:ext>
                  </a:extLst>
                </p14:cNvPr>
                <p14:cNvContentPartPr/>
                <p14:nvPr/>
              </p14:nvContentPartPr>
              <p14:xfrm>
                <a:off x="10804980" y="6668100"/>
                <a:ext cx="360" cy="75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CF2F9C9-C570-8D8B-2FD7-3DFAFBA6E18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798860" y="6661980"/>
                  <a:ext cx="12600" cy="8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5268117-50B3-26C8-4FC2-3017A35394B0}"/>
                  </a:ext>
                </a:extLst>
              </p14:cNvPr>
              <p14:cNvContentPartPr/>
              <p14:nvPr/>
            </p14:nvContentPartPr>
            <p14:xfrm>
              <a:off x="2890646" y="5009498"/>
              <a:ext cx="65520" cy="60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5268117-50B3-26C8-4FC2-3017A35394B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84526" y="5003378"/>
                <a:ext cx="77760" cy="7272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BC1CE392-655A-8F99-FDAF-964BD1B759D1}"/>
              </a:ext>
            </a:extLst>
          </p:cNvPr>
          <p:cNvSpPr txBox="1"/>
          <p:nvPr/>
        </p:nvSpPr>
        <p:spPr>
          <a:xfrm>
            <a:off x="2624624" y="762000"/>
            <a:ext cx="914400" cy="28944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6242490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8898" y="0"/>
            <a:ext cx="5934075" cy="29908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031991" y="3364991"/>
            <a:ext cx="6111240" cy="1889760"/>
            <a:chOff x="6031991" y="3364991"/>
            <a:chExt cx="6111240" cy="188976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31991" y="3364991"/>
              <a:ext cx="6111240" cy="1889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5999" y="3428999"/>
              <a:ext cx="5934075" cy="17120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076949" y="3409949"/>
              <a:ext cx="5972175" cy="1750695"/>
            </a:xfrm>
            <a:custGeom>
              <a:avLst/>
              <a:gdLst/>
              <a:ahLst/>
              <a:cxnLst/>
              <a:rect l="l" t="t" r="r" b="b"/>
              <a:pathLst>
                <a:path w="5972175" h="1750695">
                  <a:moveTo>
                    <a:pt x="0" y="1750187"/>
                  </a:moveTo>
                  <a:lnTo>
                    <a:pt x="5972175" y="1750187"/>
                  </a:lnTo>
                  <a:lnTo>
                    <a:pt x="5972175" y="0"/>
                  </a:lnTo>
                  <a:lnTo>
                    <a:pt x="0" y="0"/>
                  </a:lnTo>
                  <a:lnTo>
                    <a:pt x="0" y="1750187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09873" y="5438775"/>
            <a:ext cx="5572125" cy="95250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97535" y="3366515"/>
            <a:ext cx="5730240" cy="3498215"/>
            <a:chOff x="97535" y="3366515"/>
            <a:chExt cx="5730240" cy="3498215"/>
          </a:xfrm>
        </p:grpSpPr>
        <p:sp>
          <p:nvSpPr>
            <p:cNvPr id="9" name="object 9"/>
            <p:cNvSpPr/>
            <p:nvPr/>
          </p:nvSpPr>
          <p:spPr>
            <a:xfrm>
              <a:off x="1195387" y="5141086"/>
              <a:ext cx="219075" cy="1717039"/>
            </a:xfrm>
            <a:custGeom>
              <a:avLst/>
              <a:gdLst/>
              <a:ahLst/>
              <a:cxnLst/>
              <a:rect l="l" t="t" r="r" b="b"/>
              <a:pathLst>
                <a:path w="219075" h="1717040">
                  <a:moveTo>
                    <a:pt x="219011" y="0"/>
                  </a:moveTo>
                  <a:lnTo>
                    <a:pt x="0" y="0"/>
                  </a:lnTo>
                  <a:lnTo>
                    <a:pt x="0" y="1716913"/>
                  </a:lnTo>
                  <a:lnTo>
                    <a:pt x="219011" y="1716913"/>
                  </a:lnTo>
                  <a:lnTo>
                    <a:pt x="219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95387" y="5141086"/>
              <a:ext cx="219075" cy="1717039"/>
            </a:xfrm>
            <a:custGeom>
              <a:avLst/>
              <a:gdLst/>
              <a:ahLst/>
              <a:cxnLst/>
              <a:rect l="l" t="t" r="r" b="b"/>
              <a:pathLst>
                <a:path w="219075" h="1717040">
                  <a:moveTo>
                    <a:pt x="0" y="1716913"/>
                  </a:moveTo>
                  <a:lnTo>
                    <a:pt x="0" y="0"/>
                  </a:lnTo>
                  <a:lnTo>
                    <a:pt x="219011" y="0"/>
                  </a:lnTo>
                  <a:lnTo>
                    <a:pt x="219011" y="171691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535" y="3366515"/>
              <a:ext cx="5730240" cy="188823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925" y="3431158"/>
              <a:ext cx="5552567" cy="170992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2874" y="3412108"/>
              <a:ext cx="5591175" cy="1748155"/>
            </a:xfrm>
            <a:custGeom>
              <a:avLst/>
              <a:gdLst/>
              <a:ahLst/>
              <a:cxnLst/>
              <a:rect l="l" t="t" r="r" b="b"/>
              <a:pathLst>
                <a:path w="5591175" h="1748154">
                  <a:moveTo>
                    <a:pt x="0" y="1748027"/>
                  </a:moveTo>
                  <a:lnTo>
                    <a:pt x="5590667" y="1748027"/>
                  </a:lnTo>
                  <a:lnTo>
                    <a:pt x="5590667" y="0"/>
                  </a:lnTo>
                  <a:lnTo>
                    <a:pt x="0" y="0"/>
                  </a:lnTo>
                  <a:lnTo>
                    <a:pt x="0" y="1748027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3500" y="2380614"/>
            <a:ext cx="7048500" cy="190626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43500" y="4954272"/>
            <a:ext cx="7048500" cy="190372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003802" y="856614"/>
            <a:ext cx="1139825" cy="2122170"/>
          </a:xfrm>
          <a:custGeom>
            <a:avLst/>
            <a:gdLst/>
            <a:ahLst/>
            <a:cxnLst/>
            <a:rect l="l" t="t" r="r" b="b"/>
            <a:pathLst>
              <a:path w="1139825" h="2122170">
                <a:moveTo>
                  <a:pt x="1034252" y="138199"/>
                </a:moveTo>
                <a:lnTo>
                  <a:pt x="0" y="2094992"/>
                </a:lnTo>
                <a:lnTo>
                  <a:pt x="50546" y="2121662"/>
                </a:lnTo>
                <a:lnTo>
                  <a:pt x="1084832" y="164930"/>
                </a:lnTo>
                <a:lnTo>
                  <a:pt x="1034252" y="138199"/>
                </a:lnTo>
                <a:close/>
              </a:path>
              <a:path w="1139825" h="2122170">
                <a:moveTo>
                  <a:pt x="1137154" y="112902"/>
                </a:moveTo>
                <a:lnTo>
                  <a:pt x="1047623" y="112902"/>
                </a:lnTo>
                <a:lnTo>
                  <a:pt x="1098169" y="139700"/>
                </a:lnTo>
                <a:lnTo>
                  <a:pt x="1084832" y="164930"/>
                </a:lnTo>
                <a:lnTo>
                  <a:pt x="1135380" y="191643"/>
                </a:lnTo>
                <a:lnTo>
                  <a:pt x="1137154" y="112902"/>
                </a:lnTo>
                <a:close/>
              </a:path>
              <a:path w="1139825" h="2122170">
                <a:moveTo>
                  <a:pt x="1047623" y="112902"/>
                </a:moveTo>
                <a:lnTo>
                  <a:pt x="1034252" y="138199"/>
                </a:lnTo>
                <a:lnTo>
                  <a:pt x="1084832" y="164930"/>
                </a:lnTo>
                <a:lnTo>
                  <a:pt x="1098169" y="139700"/>
                </a:lnTo>
                <a:lnTo>
                  <a:pt x="1047623" y="112902"/>
                </a:lnTo>
                <a:close/>
              </a:path>
              <a:path w="1139825" h="2122170">
                <a:moveTo>
                  <a:pt x="1139698" y="0"/>
                </a:moveTo>
                <a:lnTo>
                  <a:pt x="983742" y="111506"/>
                </a:lnTo>
                <a:lnTo>
                  <a:pt x="1034252" y="138199"/>
                </a:lnTo>
                <a:lnTo>
                  <a:pt x="1047623" y="112902"/>
                </a:lnTo>
                <a:lnTo>
                  <a:pt x="1137154" y="112902"/>
                </a:lnTo>
                <a:lnTo>
                  <a:pt x="1139698" y="0"/>
                </a:lnTo>
                <a:close/>
              </a:path>
            </a:pathLst>
          </a:custGeom>
          <a:solidFill>
            <a:srgbClr val="112F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18152" y="3257930"/>
            <a:ext cx="625475" cy="171450"/>
          </a:xfrm>
          <a:custGeom>
            <a:avLst/>
            <a:gdLst/>
            <a:ahLst/>
            <a:cxnLst/>
            <a:rect l="l" t="t" r="r" b="b"/>
            <a:pathLst>
              <a:path w="625475" h="171450">
                <a:moveTo>
                  <a:pt x="578172" y="55499"/>
                </a:moveTo>
                <a:lnTo>
                  <a:pt x="481075" y="55499"/>
                </a:lnTo>
                <a:lnTo>
                  <a:pt x="484377" y="112522"/>
                </a:lnTo>
                <a:lnTo>
                  <a:pt x="455846" y="114156"/>
                </a:lnTo>
                <a:lnTo>
                  <a:pt x="459105" y="171196"/>
                </a:lnTo>
                <a:lnTo>
                  <a:pt x="625348" y="75819"/>
                </a:lnTo>
                <a:lnTo>
                  <a:pt x="578172" y="55499"/>
                </a:lnTo>
                <a:close/>
              </a:path>
              <a:path w="625475" h="171450">
                <a:moveTo>
                  <a:pt x="452589" y="57130"/>
                </a:moveTo>
                <a:lnTo>
                  <a:pt x="0" y="83058"/>
                </a:lnTo>
                <a:lnTo>
                  <a:pt x="3301" y="140081"/>
                </a:lnTo>
                <a:lnTo>
                  <a:pt x="455846" y="114156"/>
                </a:lnTo>
                <a:lnTo>
                  <a:pt x="452589" y="57130"/>
                </a:lnTo>
                <a:close/>
              </a:path>
              <a:path w="625475" h="171450">
                <a:moveTo>
                  <a:pt x="481075" y="55499"/>
                </a:moveTo>
                <a:lnTo>
                  <a:pt x="452589" y="57130"/>
                </a:lnTo>
                <a:lnTo>
                  <a:pt x="455753" y="112522"/>
                </a:lnTo>
                <a:lnTo>
                  <a:pt x="455846" y="114156"/>
                </a:lnTo>
                <a:lnTo>
                  <a:pt x="484377" y="112522"/>
                </a:lnTo>
                <a:lnTo>
                  <a:pt x="481170" y="57130"/>
                </a:lnTo>
                <a:lnTo>
                  <a:pt x="481075" y="55499"/>
                </a:lnTo>
                <a:close/>
              </a:path>
              <a:path w="625475" h="171450">
                <a:moveTo>
                  <a:pt x="449325" y="0"/>
                </a:moveTo>
                <a:lnTo>
                  <a:pt x="452496" y="55499"/>
                </a:lnTo>
                <a:lnTo>
                  <a:pt x="452589" y="57130"/>
                </a:lnTo>
                <a:lnTo>
                  <a:pt x="481075" y="55499"/>
                </a:lnTo>
                <a:lnTo>
                  <a:pt x="578172" y="55499"/>
                </a:lnTo>
                <a:lnTo>
                  <a:pt x="449325" y="0"/>
                </a:lnTo>
                <a:close/>
              </a:path>
            </a:pathLst>
          </a:custGeom>
          <a:solidFill>
            <a:srgbClr val="112F5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-6350"/>
            <a:ext cx="12192000" cy="5913755"/>
            <a:chOff x="0" y="-6350"/>
            <a:chExt cx="12192000" cy="5913755"/>
          </a:xfrm>
        </p:grpSpPr>
        <p:sp>
          <p:nvSpPr>
            <p:cNvPr id="7" name="object 7"/>
            <p:cNvSpPr/>
            <p:nvPr/>
          </p:nvSpPr>
          <p:spPr>
            <a:xfrm>
              <a:off x="4421124" y="3883659"/>
              <a:ext cx="748030" cy="2023745"/>
            </a:xfrm>
            <a:custGeom>
              <a:avLst/>
              <a:gdLst/>
              <a:ahLst/>
              <a:cxnLst/>
              <a:rect l="l" t="t" r="r" b="b"/>
              <a:pathLst>
                <a:path w="748029" h="2023745">
                  <a:moveTo>
                    <a:pt x="639391" y="1871001"/>
                  </a:moveTo>
                  <a:lnTo>
                    <a:pt x="585342" y="1889645"/>
                  </a:lnTo>
                  <a:lnTo>
                    <a:pt x="722376" y="2023745"/>
                  </a:lnTo>
                  <a:lnTo>
                    <a:pt x="739012" y="1898014"/>
                  </a:lnTo>
                  <a:lnTo>
                    <a:pt x="648715" y="1898014"/>
                  </a:lnTo>
                  <a:lnTo>
                    <a:pt x="639391" y="1871001"/>
                  </a:lnTo>
                  <a:close/>
                </a:path>
                <a:path w="748029" h="2023745">
                  <a:moveTo>
                    <a:pt x="693487" y="1852341"/>
                  </a:moveTo>
                  <a:lnTo>
                    <a:pt x="639391" y="1871001"/>
                  </a:lnTo>
                  <a:lnTo>
                    <a:pt x="648715" y="1898014"/>
                  </a:lnTo>
                  <a:lnTo>
                    <a:pt x="702817" y="1879371"/>
                  </a:lnTo>
                  <a:lnTo>
                    <a:pt x="693487" y="1852341"/>
                  </a:lnTo>
                  <a:close/>
                </a:path>
                <a:path w="748029" h="2023745">
                  <a:moveTo>
                    <a:pt x="747522" y="1833702"/>
                  </a:moveTo>
                  <a:lnTo>
                    <a:pt x="693487" y="1852341"/>
                  </a:lnTo>
                  <a:lnTo>
                    <a:pt x="702817" y="1879371"/>
                  </a:lnTo>
                  <a:lnTo>
                    <a:pt x="648715" y="1898014"/>
                  </a:lnTo>
                  <a:lnTo>
                    <a:pt x="739012" y="1898014"/>
                  </a:lnTo>
                  <a:lnTo>
                    <a:pt x="747522" y="1833702"/>
                  </a:lnTo>
                  <a:close/>
                </a:path>
                <a:path w="748029" h="2023745">
                  <a:moveTo>
                    <a:pt x="54101" y="0"/>
                  </a:moveTo>
                  <a:lnTo>
                    <a:pt x="0" y="18669"/>
                  </a:lnTo>
                  <a:lnTo>
                    <a:pt x="639391" y="1871001"/>
                  </a:lnTo>
                  <a:lnTo>
                    <a:pt x="693487" y="1852341"/>
                  </a:lnTo>
                  <a:lnTo>
                    <a:pt x="54101" y="0"/>
                  </a:lnTo>
                  <a:close/>
                </a:path>
              </a:pathLst>
            </a:custGeom>
            <a:solidFill>
              <a:srgbClr val="112F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705100"/>
              <a:ext cx="4519802" cy="132867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85849" y="0"/>
              <a:ext cx="438150" cy="2705100"/>
            </a:xfrm>
            <a:custGeom>
              <a:avLst/>
              <a:gdLst/>
              <a:ahLst/>
              <a:cxnLst/>
              <a:rect l="l" t="t" r="r" b="b"/>
              <a:pathLst>
                <a:path w="438150" h="2705100">
                  <a:moveTo>
                    <a:pt x="328549" y="0"/>
                  </a:moveTo>
                  <a:lnTo>
                    <a:pt x="109537" y="0"/>
                  </a:lnTo>
                  <a:lnTo>
                    <a:pt x="109537" y="2486025"/>
                  </a:lnTo>
                  <a:lnTo>
                    <a:pt x="0" y="2486025"/>
                  </a:lnTo>
                  <a:lnTo>
                    <a:pt x="219075" y="2705100"/>
                  </a:lnTo>
                  <a:lnTo>
                    <a:pt x="438150" y="2486025"/>
                  </a:lnTo>
                  <a:lnTo>
                    <a:pt x="328549" y="2486025"/>
                  </a:lnTo>
                  <a:lnTo>
                    <a:pt x="3285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5849" y="0"/>
              <a:ext cx="438150" cy="2705100"/>
            </a:xfrm>
            <a:custGeom>
              <a:avLst/>
              <a:gdLst/>
              <a:ahLst/>
              <a:cxnLst/>
              <a:rect l="l" t="t" r="r" b="b"/>
              <a:pathLst>
                <a:path w="438150" h="2705100">
                  <a:moveTo>
                    <a:pt x="0" y="2486025"/>
                  </a:moveTo>
                  <a:lnTo>
                    <a:pt x="109537" y="2486025"/>
                  </a:lnTo>
                  <a:lnTo>
                    <a:pt x="109537" y="0"/>
                  </a:lnTo>
                  <a:lnTo>
                    <a:pt x="328549" y="0"/>
                  </a:lnTo>
                  <a:lnTo>
                    <a:pt x="328549" y="2486025"/>
                  </a:lnTo>
                  <a:lnTo>
                    <a:pt x="438150" y="2486025"/>
                  </a:lnTo>
                  <a:lnTo>
                    <a:pt x="219075" y="2705100"/>
                  </a:lnTo>
                  <a:lnTo>
                    <a:pt x="0" y="24860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3500" y="0"/>
              <a:ext cx="7048500" cy="1713229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275" y="8509"/>
            <a:ext cx="5800725" cy="297268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052816" y="50"/>
            <a:ext cx="3954145" cy="942975"/>
            <a:chOff x="8052816" y="50"/>
            <a:chExt cx="3954145" cy="94297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2628" y="18287"/>
              <a:ext cx="3934205" cy="9243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52816" y="50"/>
              <a:ext cx="3929633" cy="9181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22234" y="168401"/>
              <a:ext cx="3597783" cy="587501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6560693" y="2974848"/>
            <a:ext cx="5638165" cy="3890010"/>
            <a:chOff x="6560693" y="2974848"/>
            <a:chExt cx="5638165" cy="389001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60693" y="2981198"/>
              <a:ext cx="5261991" cy="215265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822684" y="2981198"/>
              <a:ext cx="369570" cy="3877310"/>
            </a:xfrm>
            <a:custGeom>
              <a:avLst/>
              <a:gdLst/>
              <a:ahLst/>
              <a:cxnLst/>
              <a:rect l="l" t="t" r="r" b="b"/>
              <a:pathLst>
                <a:path w="369570" h="3877309">
                  <a:moveTo>
                    <a:pt x="369328" y="0"/>
                  </a:moveTo>
                  <a:lnTo>
                    <a:pt x="0" y="0"/>
                  </a:lnTo>
                  <a:lnTo>
                    <a:pt x="0" y="3876802"/>
                  </a:lnTo>
                  <a:lnTo>
                    <a:pt x="369328" y="3876802"/>
                  </a:lnTo>
                  <a:lnTo>
                    <a:pt x="369328" y="0"/>
                  </a:lnTo>
                  <a:close/>
                </a:path>
              </a:pathLst>
            </a:custGeom>
            <a:solidFill>
              <a:srgbClr val="009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822684" y="2981198"/>
              <a:ext cx="369570" cy="3877310"/>
            </a:xfrm>
            <a:custGeom>
              <a:avLst/>
              <a:gdLst/>
              <a:ahLst/>
              <a:cxnLst/>
              <a:rect l="l" t="t" r="r" b="b"/>
              <a:pathLst>
                <a:path w="369570" h="3877309">
                  <a:moveTo>
                    <a:pt x="0" y="3876802"/>
                  </a:moveTo>
                  <a:lnTo>
                    <a:pt x="369328" y="3876802"/>
                  </a:lnTo>
                  <a:lnTo>
                    <a:pt x="369328" y="0"/>
                  </a:lnTo>
                  <a:lnTo>
                    <a:pt x="0" y="0"/>
                  </a:lnTo>
                  <a:lnTo>
                    <a:pt x="0" y="3876802"/>
                  </a:lnTo>
                  <a:close/>
                </a:path>
              </a:pathLst>
            </a:custGeom>
            <a:ln w="12699">
              <a:solidFill>
                <a:srgbClr val="DBEE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868728" y="4201414"/>
            <a:ext cx="281305" cy="143256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 marR="5080" algn="r">
              <a:lnSpc>
                <a:spcPts val="2090"/>
              </a:lnSpc>
            </a:pPr>
            <a:r>
              <a:rPr sz="1800" b="1" spc="-180" dirty="0">
                <a:solidFill>
                  <a:srgbClr val="FFFFFF"/>
                </a:solidFill>
                <a:latin typeface="Arial"/>
                <a:cs typeface="Arial"/>
              </a:rPr>
              <a:t>تامتيراغوللا</a:t>
            </a:r>
            <a:r>
              <a:rPr sz="1800" b="1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عاونأ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402323" y="202704"/>
            <a:ext cx="1607820" cy="664845"/>
            <a:chOff x="6402323" y="202704"/>
            <a:chExt cx="1607820" cy="664845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02323" y="202704"/>
              <a:ext cx="1607820" cy="66445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67093" y="267716"/>
              <a:ext cx="1428750" cy="48577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448043" y="248666"/>
              <a:ext cx="1466850" cy="523875"/>
            </a:xfrm>
            <a:custGeom>
              <a:avLst/>
              <a:gdLst/>
              <a:ahLst/>
              <a:cxnLst/>
              <a:rect l="l" t="t" r="r" b="b"/>
              <a:pathLst>
                <a:path w="1466850" h="523875">
                  <a:moveTo>
                    <a:pt x="0" y="523875"/>
                  </a:moveTo>
                  <a:lnTo>
                    <a:pt x="1466850" y="523875"/>
                  </a:lnTo>
                  <a:lnTo>
                    <a:pt x="1466850" y="0"/>
                  </a:lnTo>
                  <a:lnTo>
                    <a:pt x="0" y="0"/>
                  </a:lnTo>
                  <a:lnTo>
                    <a:pt x="0" y="523875"/>
                  </a:lnTo>
                  <a:close/>
                </a:path>
              </a:pathLst>
            </a:custGeom>
            <a:ln w="38099">
              <a:solidFill>
                <a:srgbClr val="DBEE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964426" y="995807"/>
            <a:ext cx="4505325" cy="174307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00137" y="3262223"/>
            <a:ext cx="4191000" cy="331470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5715000" y="5315947"/>
            <a:ext cx="6108065" cy="1529715"/>
            <a:chOff x="5715000" y="5315947"/>
            <a:chExt cx="6108065" cy="1529715"/>
          </a:xfrm>
        </p:grpSpPr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11619" y="5315947"/>
              <a:ext cx="5211064" cy="152946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715000" y="5935941"/>
              <a:ext cx="892175" cy="909955"/>
            </a:xfrm>
            <a:custGeom>
              <a:avLst/>
              <a:gdLst/>
              <a:ahLst/>
              <a:cxnLst/>
              <a:rect l="l" t="t" r="r" b="b"/>
              <a:pathLst>
                <a:path w="892175" h="909954">
                  <a:moveTo>
                    <a:pt x="891921" y="0"/>
                  </a:moveTo>
                  <a:lnTo>
                    <a:pt x="135001" y="0"/>
                  </a:lnTo>
                  <a:lnTo>
                    <a:pt x="135001" y="289483"/>
                  </a:lnTo>
                  <a:lnTo>
                    <a:pt x="136525" y="289483"/>
                  </a:lnTo>
                  <a:lnTo>
                    <a:pt x="136525" y="636422"/>
                  </a:lnTo>
                  <a:lnTo>
                    <a:pt x="0" y="636422"/>
                  </a:lnTo>
                  <a:lnTo>
                    <a:pt x="273050" y="909472"/>
                  </a:lnTo>
                  <a:lnTo>
                    <a:pt x="546100" y="636422"/>
                  </a:lnTo>
                  <a:lnTo>
                    <a:pt x="409575" y="636422"/>
                  </a:lnTo>
                  <a:lnTo>
                    <a:pt x="409575" y="289483"/>
                  </a:lnTo>
                  <a:lnTo>
                    <a:pt x="891921" y="289483"/>
                  </a:lnTo>
                  <a:lnTo>
                    <a:pt x="891921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00800" y="0"/>
            <a:ext cx="5791200" cy="6038850"/>
            <a:chOff x="6400800" y="0"/>
            <a:chExt cx="5791200" cy="6038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0800" y="0"/>
              <a:ext cx="5791200" cy="60388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40039" y="1463928"/>
              <a:ext cx="1362075" cy="409575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0" y="0"/>
            <a:ext cx="6356985" cy="6864350"/>
            <a:chOff x="0" y="0"/>
            <a:chExt cx="6356985" cy="686435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5899" y="485825"/>
              <a:ext cx="2028825" cy="6860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3514724" cy="4857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" y="1171828"/>
              <a:ext cx="6356984" cy="309537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07199" y="4267200"/>
              <a:ext cx="314325" cy="2590800"/>
            </a:xfrm>
            <a:custGeom>
              <a:avLst/>
              <a:gdLst/>
              <a:ahLst/>
              <a:cxnLst/>
              <a:rect l="l" t="t" r="r" b="b"/>
              <a:pathLst>
                <a:path w="314325" h="2590800">
                  <a:moveTo>
                    <a:pt x="314325" y="0"/>
                  </a:moveTo>
                  <a:lnTo>
                    <a:pt x="0" y="0"/>
                  </a:lnTo>
                  <a:lnTo>
                    <a:pt x="0" y="2590800"/>
                  </a:lnTo>
                  <a:lnTo>
                    <a:pt x="314325" y="2590800"/>
                  </a:lnTo>
                  <a:lnTo>
                    <a:pt x="3143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7199" y="4267200"/>
              <a:ext cx="314325" cy="2590800"/>
            </a:xfrm>
            <a:custGeom>
              <a:avLst/>
              <a:gdLst/>
              <a:ahLst/>
              <a:cxnLst/>
              <a:rect l="l" t="t" r="r" b="b"/>
              <a:pathLst>
                <a:path w="314325" h="2590800">
                  <a:moveTo>
                    <a:pt x="314325" y="2590800"/>
                  </a:moveTo>
                  <a:lnTo>
                    <a:pt x="314325" y="0"/>
                  </a:lnTo>
                  <a:lnTo>
                    <a:pt x="0" y="0"/>
                  </a:lnTo>
                  <a:lnTo>
                    <a:pt x="0" y="2590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3639" y="0"/>
            <a:ext cx="5225161" cy="176110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3639" y="1895475"/>
            <a:ext cx="5225161" cy="20443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83639" y="4074096"/>
            <a:ext cx="5225161" cy="220192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04825" y="4851272"/>
            <a:ext cx="1000125" cy="647700"/>
          </a:xfrm>
          <a:custGeom>
            <a:avLst/>
            <a:gdLst/>
            <a:ahLst/>
            <a:cxnLst/>
            <a:rect l="l" t="t" r="r" b="b"/>
            <a:pathLst>
              <a:path w="1000125" h="647700">
                <a:moveTo>
                  <a:pt x="676275" y="0"/>
                </a:moveTo>
                <a:lnTo>
                  <a:pt x="676275" y="161925"/>
                </a:lnTo>
                <a:lnTo>
                  <a:pt x="0" y="161925"/>
                </a:lnTo>
                <a:lnTo>
                  <a:pt x="0" y="485774"/>
                </a:lnTo>
                <a:lnTo>
                  <a:pt x="676275" y="485774"/>
                </a:lnTo>
                <a:lnTo>
                  <a:pt x="676275" y="647699"/>
                </a:lnTo>
                <a:lnTo>
                  <a:pt x="1000125" y="323850"/>
                </a:lnTo>
                <a:lnTo>
                  <a:pt x="6762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4825" y="2593848"/>
            <a:ext cx="1000125" cy="647700"/>
          </a:xfrm>
          <a:custGeom>
            <a:avLst/>
            <a:gdLst/>
            <a:ahLst/>
            <a:cxnLst/>
            <a:rect l="l" t="t" r="r" b="b"/>
            <a:pathLst>
              <a:path w="1000125" h="647700">
                <a:moveTo>
                  <a:pt x="676275" y="0"/>
                </a:moveTo>
                <a:lnTo>
                  <a:pt x="676275" y="161925"/>
                </a:lnTo>
                <a:lnTo>
                  <a:pt x="0" y="161925"/>
                </a:lnTo>
                <a:lnTo>
                  <a:pt x="0" y="485775"/>
                </a:lnTo>
                <a:lnTo>
                  <a:pt x="676275" y="485775"/>
                </a:lnTo>
                <a:lnTo>
                  <a:pt x="676275" y="647700"/>
                </a:lnTo>
                <a:lnTo>
                  <a:pt x="1000125" y="323850"/>
                </a:lnTo>
                <a:lnTo>
                  <a:pt x="6762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500849" y="-6350"/>
            <a:ext cx="1004569" cy="5327650"/>
            <a:chOff x="500849" y="-6350"/>
            <a:chExt cx="1004569" cy="5327650"/>
          </a:xfrm>
        </p:grpSpPr>
        <p:sp>
          <p:nvSpPr>
            <p:cNvPr id="8" name="object 8"/>
            <p:cNvSpPr/>
            <p:nvPr/>
          </p:nvSpPr>
          <p:spPr>
            <a:xfrm>
              <a:off x="504825" y="0"/>
              <a:ext cx="1000125" cy="5314950"/>
            </a:xfrm>
            <a:custGeom>
              <a:avLst/>
              <a:gdLst/>
              <a:ahLst/>
              <a:cxnLst/>
              <a:rect l="l" t="t" r="r" b="b"/>
              <a:pathLst>
                <a:path w="1000125" h="5314950">
                  <a:moveTo>
                    <a:pt x="1000125" y="880618"/>
                  </a:moveTo>
                  <a:lnTo>
                    <a:pt x="676275" y="556768"/>
                  </a:lnTo>
                  <a:lnTo>
                    <a:pt x="676275" y="718693"/>
                  </a:lnTo>
                  <a:lnTo>
                    <a:pt x="316699" y="718693"/>
                  </a:lnTo>
                  <a:lnTo>
                    <a:pt x="316699" y="0"/>
                  </a:lnTo>
                  <a:lnTo>
                    <a:pt x="2374" y="0"/>
                  </a:lnTo>
                  <a:lnTo>
                    <a:pt x="2374" y="718693"/>
                  </a:lnTo>
                  <a:lnTo>
                    <a:pt x="0" y="718693"/>
                  </a:lnTo>
                  <a:lnTo>
                    <a:pt x="0" y="1042543"/>
                  </a:lnTo>
                  <a:lnTo>
                    <a:pt x="2374" y="1042543"/>
                  </a:lnTo>
                  <a:lnTo>
                    <a:pt x="2374" y="5314950"/>
                  </a:lnTo>
                  <a:lnTo>
                    <a:pt x="316699" y="5314950"/>
                  </a:lnTo>
                  <a:lnTo>
                    <a:pt x="316699" y="1042543"/>
                  </a:lnTo>
                  <a:lnTo>
                    <a:pt x="676275" y="1042543"/>
                  </a:lnTo>
                  <a:lnTo>
                    <a:pt x="676275" y="1204468"/>
                  </a:lnTo>
                  <a:lnTo>
                    <a:pt x="1000125" y="8806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7199" y="0"/>
              <a:ext cx="314325" cy="5314950"/>
            </a:xfrm>
            <a:custGeom>
              <a:avLst/>
              <a:gdLst/>
              <a:ahLst/>
              <a:cxnLst/>
              <a:rect l="l" t="t" r="r" b="b"/>
              <a:pathLst>
                <a:path w="314325" h="5314950">
                  <a:moveTo>
                    <a:pt x="0" y="5314950"/>
                  </a:moveTo>
                  <a:lnTo>
                    <a:pt x="314325" y="5314950"/>
                  </a:lnTo>
                  <a:lnTo>
                    <a:pt x="314325" y="0"/>
                  </a:lnTo>
                  <a:lnTo>
                    <a:pt x="0" y="0"/>
                  </a:lnTo>
                  <a:lnTo>
                    <a:pt x="0" y="53149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87489" y="1001775"/>
            <a:ext cx="4785106" cy="485440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7350" y="0"/>
            <a:ext cx="6724650" cy="161251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5473700" cy="2491105"/>
            <a:chOff x="0" y="0"/>
            <a:chExt cx="5473700" cy="249110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5038724" cy="24911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038725" y="1077722"/>
              <a:ext cx="428625" cy="333375"/>
            </a:xfrm>
            <a:custGeom>
              <a:avLst/>
              <a:gdLst/>
              <a:ahLst/>
              <a:cxnLst/>
              <a:rect l="l" t="t" r="r" b="b"/>
              <a:pathLst>
                <a:path w="428625" h="333375">
                  <a:moveTo>
                    <a:pt x="166624" y="0"/>
                  </a:moveTo>
                  <a:lnTo>
                    <a:pt x="0" y="166750"/>
                  </a:lnTo>
                  <a:lnTo>
                    <a:pt x="166624" y="333375"/>
                  </a:lnTo>
                  <a:lnTo>
                    <a:pt x="166624" y="250062"/>
                  </a:lnTo>
                  <a:lnTo>
                    <a:pt x="428625" y="250062"/>
                  </a:lnTo>
                  <a:lnTo>
                    <a:pt x="428625" y="83312"/>
                  </a:lnTo>
                  <a:lnTo>
                    <a:pt x="166624" y="83312"/>
                  </a:lnTo>
                  <a:lnTo>
                    <a:pt x="166624" y="0"/>
                  </a:lnTo>
                  <a:close/>
                </a:path>
              </a:pathLst>
            </a:custGeom>
            <a:solidFill>
              <a:srgbClr val="A4C2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38725" y="1077722"/>
              <a:ext cx="428625" cy="333375"/>
            </a:xfrm>
            <a:custGeom>
              <a:avLst/>
              <a:gdLst/>
              <a:ahLst/>
              <a:cxnLst/>
              <a:rect l="l" t="t" r="r" b="b"/>
              <a:pathLst>
                <a:path w="428625" h="333375">
                  <a:moveTo>
                    <a:pt x="0" y="166750"/>
                  </a:moveTo>
                  <a:lnTo>
                    <a:pt x="166624" y="0"/>
                  </a:lnTo>
                  <a:lnTo>
                    <a:pt x="166624" y="83312"/>
                  </a:lnTo>
                  <a:lnTo>
                    <a:pt x="428625" y="83312"/>
                  </a:lnTo>
                  <a:lnTo>
                    <a:pt x="428625" y="250062"/>
                  </a:lnTo>
                  <a:lnTo>
                    <a:pt x="166624" y="250062"/>
                  </a:lnTo>
                  <a:lnTo>
                    <a:pt x="166624" y="333375"/>
                  </a:lnTo>
                  <a:lnTo>
                    <a:pt x="0" y="166750"/>
                  </a:lnTo>
                  <a:close/>
                </a:path>
              </a:pathLst>
            </a:custGeom>
            <a:ln w="12700">
              <a:solidFill>
                <a:srgbClr val="4350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39459" y="3658359"/>
            <a:ext cx="6352540" cy="319963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2110" y="3658361"/>
            <a:ext cx="5038725" cy="129654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56421" y="5917641"/>
            <a:ext cx="809625" cy="2794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497184" y="5917641"/>
            <a:ext cx="809625" cy="27940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6086411" y="1603070"/>
            <a:ext cx="5487035" cy="2065020"/>
            <a:chOff x="6086411" y="1603070"/>
            <a:chExt cx="5487035" cy="206502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48119" y="1933143"/>
              <a:ext cx="4134358" cy="71556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543420" y="1928444"/>
              <a:ext cx="4144010" cy="725170"/>
            </a:xfrm>
            <a:custGeom>
              <a:avLst/>
              <a:gdLst/>
              <a:ahLst/>
              <a:cxnLst/>
              <a:rect l="l" t="t" r="r" b="b"/>
              <a:pathLst>
                <a:path w="4144009" h="725169">
                  <a:moveTo>
                    <a:pt x="0" y="725093"/>
                  </a:moveTo>
                  <a:lnTo>
                    <a:pt x="4143882" y="725093"/>
                  </a:lnTo>
                  <a:lnTo>
                    <a:pt x="4143882" y="0"/>
                  </a:lnTo>
                  <a:lnTo>
                    <a:pt x="0" y="0"/>
                  </a:lnTo>
                  <a:lnTo>
                    <a:pt x="0" y="725093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95999" y="1612531"/>
              <a:ext cx="5467350" cy="32282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091173" y="1607832"/>
              <a:ext cx="5476875" cy="332740"/>
            </a:xfrm>
            <a:custGeom>
              <a:avLst/>
              <a:gdLst/>
              <a:ahLst/>
              <a:cxnLst/>
              <a:rect l="l" t="t" r="r" b="b"/>
              <a:pathLst>
                <a:path w="5476875" h="332739">
                  <a:moveTo>
                    <a:pt x="0" y="332346"/>
                  </a:moveTo>
                  <a:lnTo>
                    <a:pt x="5476875" y="332346"/>
                  </a:lnTo>
                  <a:lnTo>
                    <a:pt x="5476875" y="0"/>
                  </a:lnTo>
                  <a:lnTo>
                    <a:pt x="0" y="0"/>
                  </a:lnTo>
                  <a:lnTo>
                    <a:pt x="0" y="332346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5999" y="2618663"/>
              <a:ext cx="5467350" cy="103969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091300" y="2613964"/>
              <a:ext cx="5476875" cy="1049655"/>
            </a:xfrm>
            <a:custGeom>
              <a:avLst/>
              <a:gdLst/>
              <a:ahLst/>
              <a:cxnLst/>
              <a:rect l="l" t="t" r="r" b="b"/>
              <a:pathLst>
                <a:path w="5476875" h="1049654">
                  <a:moveTo>
                    <a:pt x="0" y="1049223"/>
                  </a:moveTo>
                  <a:lnTo>
                    <a:pt x="5476875" y="1049223"/>
                  </a:lnTo>
                  <a:lnTo>
                    <a:pt x="5476875" y="0"/>
                  </a:lnTo>
                  <a:lnTo>
                    <a:pt x="0" y="0"/>
                  </a:lnTo>
                  <a:lnTo>
                    <a:pt x="0" y="1049223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953750" y="1933193"/>
              <a:ext cx="433705" cy="685800"/>
            </a:xfrm>
            <a:custGeom>
              <a:avLst/>
              <a:gdLst/>
              <a:ahLst/>
              <a:cxnLst/>
              <a:rect l="l" t="t" r="r" b="b"/>
              <a:pathLst>
                <a:path w="433704" h="685800">
                  <a:moveTo>
                    <a:pt x="76200" y="609346"/>
                  </a:moveTo>
                  <a:lnTo>
                    <a:pt x="47625" y="609346"/>
                  </a:lnTo>
                  <a:lnTo>
                    <a:pt x="47625" y="294005"/>
                  </a:lnTo>
                  <a:lnTo>
                    <a:pt x="28575" y="294005"/>
                  </a:lnTo>
                  <a:lnTo>
                    <a:pt x="28575" y="609346"/>
                  </a:lnTo>
                  <a:lnTo>
                    <a:pt x="0" y="609346"/>
                  </a:lnTo>
                  <a:lnTo>
                    <a:pt x="38100" y="685546"/>
                  </a:lnTo>
                  <a:lnTo>
                    <a:pt x="69850" y="622046"/>
                  </a:lnTo>
                  <a:lnTo>
                    <a:pt x="76200" y="609346"/>
                  </a:lnTo>
                  <a:close/>
                </a:path>
                <a:path w="433704" h="685800">
                  <a:moveTo>
                    <a:pt x="433324" y="609346"/>
                  </a:moveTo>
                  <a:lnTo>
                    <a:pt x="404749" y="609346"/>
                  </a:lnTo>
                  <a:lnTo>
                    <a:pt x="404749" y="0"/>
                  </a:lnTo>
                  <a:lnTo>
                    <a:pt x="385699" y="0"/>
                  </a:lnTo>
                  <a:lnTo>
                    <a:pt x="385699" y="609346"/>
                  </a:lnTo>
                  <a:lnTo>
                    <a:pt x="357124" y="609346"/>
                  </a:lnTo>
                  <a:lnTo>
                    <a:pt x="395224" y="685546"/>
                  </a:lnTo>
                  <a:lnTo>
                    <a:pt x="426974" y="622046"/>
                  </a:lnTo>
                  <a:lnTo>
                    <a:pt x="433324" y="609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82604" y="2227198"/>
              <a:ext cx="309245" cy="0"/>
            </a:xfrm>
            <a:custGeom>
              <a:avLst/>
              <a:gdLst/>
              <a:ahLst/>
              <a:cxnLst/>
              <a:rect l="l" t="t" r="r" b="b"/>
              <a:pathLst>
                <a:path w="309245">
                  <a:moveTo>
                    <a:pt x="309245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59663" y="4961506"/>
            <a:ext cx="3863594" cy="18964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959159-0AE6-C6E0-3837-930B33E9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346D68-D48F-BB58-B064-024EC7FB9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19050"/>
            <a:ext cx="12144375" cy="6819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736593" cy="272859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3495163"/>
            <a:ext cx="12192000" cy="3362960"/>
            <a:chOff x="0" y="3495163"/>
            <a:chExt cx="12192000" cy="336296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495164"/>
              <a:ext cx="4282311" cy="33628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18507" y="3495163"/>
              <a:ext cx="3259201" cy="33628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13903" y="3495165"/>
              <a:ext cx="4578096" cy="3362833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65447" y="0"/>
            <a:ext cx="8226552" cy="31517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245</Words>
  <Application>Microsoft Office PowerPoint</Application>
  <PresentationFormat>Widescreen</PresentationFormat>
  <Paragraphs>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Consolas</vt:lpstr>
      <vt:lpstr>Tahoma</vt:lpstr>
      <vt:lpstr>Times New Roman</vt:lpstr>
      <vt:lpstr>Office Theme</vt:lpstr>
      <vt:lpstr>CLASSIFICATION 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Abdalrahaman Ahmed</dc:creator>
  <cp:lastModifiedBy>Abdalrahaman Ahmed</cp:lastModifiedBy>
  <cp:revision>3</cp:revision>
  <dcterms:created xsi:type="dcterms:W3CDTF">2025-09-11T18:17:44Z</dcterms:created>
  <dcterms:modified xsi:type="dcterms:W3CDTF">2025-09-11T18:20:33Z</dcterms:modified>
</cp:coreProperties>
</file>