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3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1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1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0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6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4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4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white background with lines and dots&#10;&#10;AI-generated content may be incorrect.">
            <a:extLst>
              <a:ext uri="{FF2B5EF4-FFF2-40B4-BE49-F238E27FC236}">
                <a16:creationId xmlns:a16="http://schemas.microsoft.com/office/drawing/2014/main" id="{71FE0B58-341E-F6DE-120E-BDF3FBD89D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082" b="17668"/>
          <a:stretch>
            <a:fillRect/>
          </a:stretch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27E44-CB8C-FE9D-6759-B5B51F24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7257" y="4297311"/>
            <a:ext cx="5257800" cy="1701570"/>
          </a:xfrm>
        </p:spPr>
        <p:txBody>
          <a:bodyPr anchor="b">
            <a:normAutofit fontScale="90000"/>
          </a:bodyPr>
          <a:lstStyle/>
          <a:p>
            <a:r>
              <a:rPr lang="en-US" sz="4400" b="1" dirty="0">
                <a:latin typeface="Amasis MT Pro Black" panose="02040A04050005020304" pitchFamily="18" charset="0"/>
              </a:rPr>
              <a:t>Decision Trees &amp; Random Forest &amp;</a:t>
            </a:r>
            <a:br>
              <a:rPr lang="en-US" sz="4400" b="1" dirty="0">
                <a:latin typeface="Amasis MT Pro Black" panose="02040A04050005020304" pitchFamily="18" charset="0"/>
              </a:rPr>
            </a:br>
            <a:r>
              <a:rPr lang="en-US" sz="4400" b="1" dirty="0">
                <a:latin typeface="Amasis MT Pro Black" panose="02040A04050005020304" pitchFamily="18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328969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96CD1-40A6-1A1D-3B93-5F8A0EE04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33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69C9F-47DC-4559-3E5D-73C8E223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327" y="0"/>
            <a:ext cx="4143234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2E4057-60EA-23FA-0298-C08636B54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602" y="214312"/>
            <a:ext cx="57150" cy="6429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6919DA-DB18-D053-4A72-F4CA2035C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354" y="214311"/>
            <a:ext cx="57150" cy="642937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FFC40FE-6889-0676-3316-3102D783E776}"/>
              </a:ext>
            </a:extLst>
          </p:cNvPr>
          <p:cNvGrpSpPr/>
          <p:nvPr/>
        </p:nvGrpSpPr>
        <p:grpSpPr>
          <a:xfrm>
            <a:off x="8518079" y="0"/>
            <a:ext cx="3665913" cy="6858000"/>
            <a:chOff x="8518079" y="0"/>
            <a:chExt cx="3665913" cy="68580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0D38FAE-E762-B526-0FAC-41A78446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8079" y="0"/>
              <a:ext cx="3665913" cy="6858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F573A1-AD77-5863-677D-68BEB32CF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25050" y="6643686"/>
              <a:ext cx="1276350" cy="214314"/>
            </a:xfrm>
            <a:prstGeom prst="rect">
              <a:avLst/>
            </a:prstGeom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A275C0-2165-A18D-BFEC-A4B84CE0FA7E}"/>
              </a:ext>
            </a:extLst>
          </p:cNvPr>
          <p:cNvSpPr/>
          <p:nvPr/>
        </p:nvSpPr>
        <p:spPr>
          <a:xfrm>
            <a:off x="10991850" y="38098"/>
            <a:ext cx="1114425" cy="352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DT &amp; RF</a:t>
            </a:r>
          </a:p>
        </p:txBody>
      </p:sp>
    </p:spTree>
    <p:extLst>
      <p:ext uri="{BB962C8B-B14F-4D97-AF65-F5344CB8AC3E}">
        <p14:creationId xmlns:p14="http://schemas.microsoft.com/office/powerpoint/2010/main" val="366154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34E755-5B24-3828-835A-3010A39C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79" y="0"/>
            <a:ext cx="5709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6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851B17-8885-350D-1760-051DC0DB9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76750" cy="6677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907FA-BC60-161C-D9E6-B27E64627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74" y="0"/>
            <a:ext cx="2912952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AB5017-97D9-570D-C491-12DAC71C9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437" y="214312"/>
            <a:ext cx="57150" cy="642937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DB587E-9128-4E5E-B8B5-6DED7FF47BEA}"/>
              </a:ext>
            </a:extLst>
          </p:cNvPr>
          <p:cNvSpPr/>
          <p:nvPr/>
        </p:nvSpPr>
        <p:spPr>
          <a:xfrm>
            <a:off x="10991850" y="38098"/>
            <a:ext cx="1114425" cy="352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251434156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Amasis MT Pro Black</vt:lpstr>
      <vt:lpstr>Arial</vt:lpstr>
      <vt:lpstr>Century Gothic</vt:lpstr>
      <vt:lpstr>BrushVTI</vt:lpstr>
      <vt:lpstr>Decision Trees &amp; Random Forest &amp; KNN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Abdalrahaman Ahmed</dc:creator>
  <cp:lastModifiedBy>Abdalrahaman Ahmed</cp:lastModifiedBy>
  <cp:revision>6</cp:revision>
  <dcterms:created xsi:type="dcterms:W3CDTF">2025-09-11T18:22:38Z</dcterms:created>
  <dcterms:modified xsi:type="dcterms:W3CDTF">2025-09-11T18:39:53Z</dcterms:modified>
</cp:coreProperties>
</file>