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0E60-66E6-7955-3BB3-681848909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C82F8-419F-02BB-33CC-16499DAF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9494-3FF3-0E4C-1DCA-7A7F317D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2D77-9896-1839-AEF5-2BBD7A2E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4D43-B760-1194-39D2-3B2563CB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449B-2DEC-EF30-7838-3C94CE2B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7638-2569-FC0D-FB79-8EAD4206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EC57-162F-54B7-F0B8-AE148A5B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211C-6BDA-3EB2-88CE-06B685F2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A21B-5489-A9A2-2E71-5F70B048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88A0C-6114-E70E-3D86-1B0677BD7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4FC30-B002-5A37-BD33-B75049F3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8D10-EA5C-D404-5BD6-865B4B8F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69F3-6FFB-2BD2-48B1-DC7AB6E1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D2EE-3A25-2157-B5F8-A01469A1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9D7A-F0D5-DFCD-2E4A-4D078D2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E983-7C3D-ED92-AD61-C302DAD7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2A9B-0E2B-4789-DDB7-2E2D19A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AFC8-F9E0-4CBB-D993-52E27E81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8895-FAFF-C694-4F68-AE0F77BB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B4BD-4A46-1646-5DC0-893B8C20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512D-67DE-B397-75B9-DBB18539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861E-434B-C750-70F0-E6DEF17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ACA7-F009-80E1-D81B-98160EC3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3489-C2C5-B930-C038-26D98EEC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6C8-DDCF-DA9D-625A-AE7A1439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79CB-B625-D7F5-FD40-29337EAC0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BF6B0-49FB-6E69-1BD5-4CB951FB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EEAC-4154-C022-418C-248B838C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E42F-6076-3E11-3B4D-A39A490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66A99-9C7A-2934-3A1E-115173A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DC0E-75FC-03F2-0931-43EA9EA9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2B9E-A02E-B2A7-2BAD-3FBB20D0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B386-58E0-ADD5-BDDF-358B26FC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C510E-9E38-DCF5-A764-5F7D7C8D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302BA-FE95-90F6-2BDA-87BA76F37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24284-7054-4FFF-DDBE-363AD01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A39AC-25C9-C456-2A50-AB8213F6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AF141-5E0C-D60A-D2CC-6AAFA254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700-3B1C-7C2A-35A9-C622D8B6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84DD8-10B8-46C6-5DA6-82166B4D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138B-7E9F-195F-E3DA-CB05A9B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A78-B38F-9F3A-E480-F9AF256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26779-96ED-CFEA-073F-9A7C733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24AB3-58FB-AEE9-1DF5-8A755106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08DE-19CF-EE38-1F7F-1818FCB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BDBF-808A-A512-ED01-7AB5C245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3D9-EB21-07AF-BDBD-76A0DAFB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8AC54-784E-4733-1539-B754B8EF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70BBC-3DAD-935A-1D92-99B16BA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424C-969D-3A80-B9F9-F35F9CE8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F0F0-9D15-FE68-4BBD-AE3F38D2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2D6-A4E3-0A21-7517-F810CB4C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0660B-38B5-6410-6B29-B66F8C9B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DC87-43B0-EE92-6F14-BFD67599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FFAA-0403-205C-BD9F-F7F7DCF2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70DDC-4BE7-3D0B-DD33-B5AAE345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F24B0-A0CA-FE7C-8C99-7072E99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37B0-0258-818D-7E57-725B60A0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A5B4-5455-EE61-FDE1-3C39B422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3329-8735-A06D-678B-6E6B230FF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31CF0-F1DA-4AD6-BE15-C38380BFB63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55F-F260-2A2F-273C-A0561676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9662-D42A-5FE3-49D3-36A1E08D5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26A81-8D8A-457E-8BF0-86E86881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D40C06-D231-333E-675D-ED2637C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0"/>
            <a:ext cx="7714087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5DE06-DEF2-A2F5-E1EA-2AA8D365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987" y="0"/>
            <a:ext cx="5486013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063DE7-9E55-51DE-AAAD-961AFA300D0C}"/>
              </a:ext>
            </a:extLst>
          </p:cNvPr>
          <p:cNvSpPr/>
          <p:nvPr/>
        </p:nvSpPr>
        <p:spPr>
          <a:xfrm rot="16200000">
            <a:off x="-3248026" y="3248024"/>
            <a:ext cx="6858003" cy="361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7254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8F437-F4D2-CE3B-1FFB-D9F36360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0"/>
            <a:ext cx="544733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8F071-65F0-8A1A-4E62-CF10DC41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16" y="1"/>
            <a:ext cx="5048984" cy="3905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EA184E-F4E8-0823-57B7-961925CFF3B1}"/>
              </a:ext>
            </a:extLst>
          </p:cNvPr>
          <p:cNvSpPr/>
          <p:nvPr/>
        </p:nvSpPr>
        <p:spPr>
          <a:xfrm rot="16200000">
            <a:off x="-3248026" y="3248024"/>
            <a:ext cx="6858003" cy="361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18817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90C5BB-E833-516B-7E97-31C76DE3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0"/>
            <a:ext cx="404779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FEB7C-EC71-2C96-0275-53064EBE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56" y="0"/>
            <a:ext cx="434123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B0E5A5-E17D-DA37-1F46-816CCE93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656" y="-3"/>
            <a:ext cx="2886406" cy="7519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745E2-925F-8793-ADDD-0349FAAC3D56}"/>
              </a:ext>
            </a:extLst>
          </p:cNvPr>
          <p:cNvSpPr/>
          <p:nvPr/>
        </p:nvSpPr>
        <p:spPr>
          <a:xfrm rot="16200000">
            <a:off x="-3248026" y="3248024"/>
            <a:ext cx="6858003" cy="361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Primary and Foreign Keys</a:t>
            </a:r>
          </a:p>
        </p:txBody>
      </p:sp>
    </p:spTree>
    <p:extLst>
      <p:ext uri="{BB962C8B-B14F-4D97-AF65-F5344CB8AC3E}">
        <p14:creationId xmlns:p14="http://schemas.microsoft.com/office/powerpoint/2010/main" val="32419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51EF4-20DA-8DA4-2E63-F6DA8CD6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A20597-BAE5-3052-2771-568AF9752D1E}"/>
              </a:ext>
            </a:extLst>
          </p:cNvPr>
          <p:cNvSpPr/>
          <p:nvPr/>
        </p:nvSpPr>
        <p:spPr>
          <a:xfrm rot="16200000">
            <a:off x="-3248026" y="3248024"/>
            <a:ext cx="6858003" cy="361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OLTP vs OLAP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15AAC-7F37-AE16-E495-536602CC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0"/>
            <a:ext cx="521978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B1486-2579-6DA7-8DB0-FAC26611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61" y="0"/>
            <a:ext cx="456246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CEDC7-EB9A-3510-138C-1995A69D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847" y="-2"/>
            <a:ext cx="1812236" cy="666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6D2F4-C997-E68B-E640-7A615E08B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846" y="1037989"/>
            <a:ext cx="1820153" cy="12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4</cp:revision>
  <dcterms:created xsi:type="dcterms:W3CDTF">2025-08-08T20:18:06Z</dcterms:created>
  <dcterms:modified xsi:type="dcterms:W3CDTF">2025-09-19T19:09:42Z</dcterms:modified>
</cp:coreProperties>
</file>