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2"/>
  </p:notesMasterIdLst>
  <p:sldIdLst>
    <p:sldId id="258" r:id="rId2"/>
    <p:sldId id="259" r:id="rId3"/>
    <p:sldId id="261" r:id="rId4"/>
    <p:sldId id="267" r:id="rId5"/>
    <p:sldId id="268" r:id="rId6"/>
    <p:sldId id="269" r:id="rId7"/>
    <p:sldId id="270" r:id="rId8"/>
    <p:sldId id="266" r:id="rId9"/>
    <p:sldId id="273" r:id="rId10"/>
    <p:sldId id="274" r:id="rId11"/>
    <p:sldId id="278" r:id="rId12"/>
    <p:sldId id="272" r:id="rId13"/>
    <p:sldId id="280" r:id="rId14"/>
    <p:sldId id="271" r:id="rId15"/>
    <p:sldId id="279" r:id="rId16"/>
    <p:sldId id="275" r:id="rId17"/>
    <p:sldId id="282" r:id="rId18"/>
    <p:sldId id="285" r:id="rId19"/>
    <p:sldId id="283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94" autoAdjust="0"/>
  </p:normalViewPr>
  <p:slideViewPr>
    <p:cSldViewPr snapToGrid="0">
      <p:cViewPr>
        <p:scale>
          <a:sx n="75" d="100"/>
          <a:sy n="75" d="100"/>
        </p:scale>
        <p:origin x="191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82196-7572-4230-96E5-C6EFB3187EEC}" type="datetimeFigureOut">
              <a:rPr lang="en-US" smtClean="0"/>
              <a:t>2025-03-17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765BF-CA14-4379-8CF1-C3CB0C567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838451"/>
            <a:ext cx="10873099" cy="343534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831519"/>
            <a:ext cx="5508625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2476017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DC97CC-48FA-38A4-1269-F3569817A505}"/>
              </a:ext>
            </a:extLst>
          </p:cNvPr>
          <p:cNvSpPr/>
          <p:nvPr userDrawn="1"/>
        </p:nvSpPr>
        <p:spPr>
          <a:xfrm rot="16200000">
            <a:off x="-1901825" y="1901826"/>
            <a:ext cx="6858001" cy="3054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7628" y="2767411"/>
            <a:ext cx="5689606" cy="132318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5" y="583762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11040" y="583762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75" y="1760428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11040" y="1760428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75" y="2937094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11040" y="2937094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79875" y="4113760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11040" y="4113760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5" y="5290426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11040" y="5290426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1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3EB61-5F49-FD6F-5F6B-7A90F01A6268}"/>
              </a:ext>
            </a:extLst>
          </p:cNvPr>
          <p:cNvSpPr/>
          <p:nvPr userDrawn="1"/>
        </p:nvSpPr>
        <p:spPr>
          <a:xfrm>
            <a:off x="587375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A5824-B6E5-8C25-E7F4-A37DC59C3B8D}"/>
              </a:ext>
            </a:extLst>
          </p:cNvPr>
          <p:cNvSpPr/>
          <p:nvPr userDrawn="1"/>
        </p:nvSpPr>
        <p:spPr>
          <a:xfrm>
            <a:off x="2799020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885E3-B64C-FEE3-1B10-DD40258B694B}"/>
              </a:ext>
            </a:extLst>
          </p:cNvPr>
          <p:cNvSpPr/>
          <p:nvPr userDrawn="1"/>
        </p:nvSpPr>
        <p:spPr>
          <a:xfrm>
            <a:off x="5010665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16A53-44A1-C586-60DF-D081A35C58FD}"/>
              </a:ext>
            </a:extLst>
          </p:cNvPr>
          <p:cNvSpPr/>
          <p:nvPr userDrawn="1"/>
        </p:nvSpPr>
        <p:spPr>
          <a:xfrm>
            <a:off x="7222310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1B38C-87F4-6141-059C-ED64895830E9}"/>
              </a:ext>
            </a:extLst>
          </p:cNvPr>
          <p:cNvSpPr/>
          <p:nvPr userDrawn="1"/>
        </p:nvSpPr>
        <p:spPr>
          <a:xfrm>
            <a:off x="9433954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861147" cy="960000"/>
          </a:xfrm>
        </p:spPr>
        <p:txBody>
          <a:bodyPr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1532217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3472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5400000">
            <a:off x="3743862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45117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5400000">
            <a:off x="5955507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056762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5400000">
            <a:off x="8167152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68407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>
            <a:off x="10378796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80051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38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1238317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00370"/>
            <a:ext cx="4502150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01E2A7-9A67-1657-3368-5D7446AA88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0359C1F-F3E3-A425-4BCD-A31AF33B64B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0" y="2440606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0163EA4-0DAD-C18F-6EF7-1453E01A3B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6C88E77-1A95-EF7B-752D-AD106EA8DE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642895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117FAA6-5F41-DA8E-E913-6FA42E0EF8F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3564D2E-3313-FFB2-B52C-76D262A9BD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96000" y="4845183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828B1B6-AABF-51B4-E053-9B4F8029D0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42407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00370"/>
            <a:ext cx="4502150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D66FE-16DC-7C1D-17B7-030BDFCE21E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51EC0-04EC-E625-78DA-826C38BFDD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5C516E-37FE-FE29-E8D2-8893C69A5B9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7C01B7-7FCB-6F35-4A4C-02BB1C499A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43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5" y="4909237"/>
            <a:ext cx="6080125" cy="1364562"/>
          </a:xfrm>
        </p:spPr>
        <p:txBody>
          <a:bodyPr anchor="t" anchorCtr="0">
            <a:noAutofit/>
          </a:bodyPr>
          <a:lstStyle>
            <a:lvl1pPr algn="r"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610000" y="4754735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681328"/>
            <a:ext cx="8137525" cy="1918905"/>
          </a:xfrm>
        </p:spPr>
        <p:txBody>
          <a:bodyPr anchor="b">
            <a:noAutofit/>
          </a:bodyPr>
          <a:lstStyle>
            <a:lvl1pPr algn="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92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0" y="1844040"/>
            <a:ext cx="10160000" cy="3169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7" y="4276723"/>
            <a:ext cx="9211944" cy="546737"/>
          </a:xfrm>
        </p:spPr>
        <p:txBody>
          <a:bodyPr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359320" y="4040700"/>
            <a:ext cx="144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2029854"/>
            <a:ext cx="9211944" cy="1774823"/>
          </a:xfrm>
        </p:spPr>
        <p:txBody>
          <a:bodyPr anchor="ctr">
            <a:noAutofit/>
          </a:bodyPr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2041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587374" y="584200"/>
            <a:ext cx="9572625" cy="568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0296" y="5053963"/>
            <a:ext cx="5005704" cy="54673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1090296" y="4817940"/>
            <a:ext cx="7824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0296" y="1531620"/>
            <a:ext cx="5005704" cy="3050297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7F563DA-38D0-622E-BA6B-9C61268397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6020" y="920750"/>
            <a:ext cx="5204143" cy="50165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23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33" y="585048"/>
            <a:ext cx="5139174" cy="202073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584200"/>
            <a:ext cx="5486399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44021"/>
            <a:ext cx="5139174" cy="32289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40102"/>
            <a:ext cx="5139174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51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199"/>
            <a:ext cx="3139574" cy="5689601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9875" y="584199"/>
            <a:ext cx="2016125" cy="5689601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4667DD-7185-0E65-48DA-18D2EBC01A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8926" y="998877"/>
            <a:ext cx="5011237" cy="52749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ADECA56-D80F-3AD5-037C-9E28C2782D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8926" y="594958"/>
            <a:ext cx="5011237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19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39" y="584200"/>
            <a:ext cx="7014524" cy="131583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584200"/>
            <a:ext cx="3492500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873FB4D-3191-8151-C064-9EECD74417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634" y="2339801"/>
            <a:ext cx="7014523" cy="39339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F0670D4-0039-A043-64E8-E076E96B2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5634" y="1935882"/>
            <a:ext cx="7014523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26D32-D4AA-F873-023C-407B30CBCB37}"/>
              </a:ext>
            </a:extLst>
          </p:cNvPr>
          <p:cNvSpPr/>
          <p:nvPr userDrawn="1"/>
        </p:nvSpPr>
        <p:spPr>
          <a:xfrm>
            <a:off x="0" y="0"/>
            <a:ext cx="11604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838451"/>
            <a:ext cx="10873099" cy="3435348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831519"/>
            <a:ext cx="5508625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2476017"/>
            <a:ext cx="144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20" y="3724275"/>
            <a:ext cx="5140800" cy="2549962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9864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7ED85CF-BEC5-15F1-62CF-8326B6EF3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0710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0C6ED5E-424B-D5DA-A879-D025C9ADAA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9018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A71C7C2-73FB-2D78-6ABE-C37B2354D6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4128194"/>
            <a:ext cx="5139174" cy="21460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CF75B1-5A69-01B6-2D5A-143528AD52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3724274"/>
            <a:ext cx="513917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34" y="584199"/>
            <a:ext cx="1650365" cy="5689601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150559"/>
            <a:ext cx="3480858" cy="455688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7E3A761-DD88-1A4D-D287-EAB395AECB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0173" y="1554478"/>
            <a:ext cx="4979990" cy="41529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DBEB85F-9F20-B58A-98E3-68DFAED6E4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80173" y="1150559"/>
            <a:ext cx="4979990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0" y="584200"/>
            <a:ext cx="4998403" cy="185585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4200" y="584200"/>
            <a:ext cx="5511800" cy="5689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1760" y="2878789"/>
            <a:ext cx="4998403" cy="33950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760" y="2474023"/>
            <a:ext cx="4998403" cy="3708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78148"/>
            <a:ext cx="5508625" cy="122207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4200" y="2241723"/>
            <a:ext cx="5508625" cy="8159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375" y="1835574"/>
            <a:ext cx="5508625" cy="3708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54B69B1-46F8-4EE3-2769-27D7BB2C74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50649" y="3429000"/>
            <a:ext cx="3348038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0EE32E6-020E-2EA6-0E4A-ACC9A5124E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2126" y="584200"/>
            <a:ext cx="3348038" cy="5677338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61E56390-07F6-777F-3A8D-7CA44307437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9172" y="3429000"/>
            <a:ext cx="3348038" cy="283253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3793682"/>
            <a:ext cx="3480858" cy="248011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4200" y="584200"/>
            <a:ext cx="4994450" cy="2844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94450" cy="2844800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5B9D621-1404-9D23-66C0-394A9905E5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5634" y="4197601"/>
            <a:ext cx="6644816" cy="20761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C11B87C-ADE1-5F3D-8204-B8C3AFBE3A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5634" y="3793682"/>
            <a:ext cx="6644816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845" y="583762"/>
            <a:ext cx="5903917" cy="1363279"/>
          </a:xfrm>
        </p:spPr>
        <p:txBody>
          <a:bodyPr anchor="b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583762"/>
            <a:ext cx="3307710" cy="2845238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0F909D4-E12E-D857-5C0F-AC49137ECE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8648" y="4204262"/>
            <a:ext cx="5497351" cy="20699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9A7C6B9-F9E3-11CA-996C-1400E78E8C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8648" y="3800342"/>
            <a:ext cx="5497351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D5D7C07-6B3C-15BC-89D7-C350EEEDCC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0845" y="2389035"/>
            <a:ext cx="5903917" cy="1039965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8838539-7911-12CA-D3CA-8D3DCC5FB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60845" y="1985115"/>
            <a:ext cx="5903917" cy="3696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51A6B93B-6DAC-B391-38AC-0BDB74ED2E9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61760" y="3800342"/>
            <a:ext cx="4998403" cy="247345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0" y="583760"/>
            <a:ext cx="4998403" cy="1968969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4" y="583762"/>
            <a:ext cx="5508626" cy="2852921"/>
          </a:xfrm>
        </p:spPr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E0B81CE-6929-E4CC-C71A-EF2B068F19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67108" y="2993316"/>
            <a:ext cx="4993056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D8EAAF9-B567-F3DE-EADE-BD3C4999F9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7108" y="2589397"/>
            <a:ext cx="4993056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2A0E491-4E40-2D59-0554-83237080D0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6096" y="4206364"/>
            <a:ext cx="5484556" cy="20674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045C4D4-8C2A-BFF6-183B-55B8DAEE39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6096" y="3802444"/>
            <a:ext cx="5484556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2229057"/>
            <a:ext cx="3820054" cy="462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9565747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7034BD1-3E18-E6CE-0E8A-82F140EB2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16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71BB85-BAEA-6CBC-7B71-2E4FD0C098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9016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9220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9220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1C5E184-0D58-02CC-7762-06D06939DF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00720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F881EC9-285A-E749-A5F7-8E31B991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00720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9565747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9016" y="2584172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9016" y="1886767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71BB10-AD00-843A-1FFB-93ADC940B4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04389" y="2584172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AADFBA3-0DBF-FA7E-0DDF-6F474644EE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04389" y="1886767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572FB44-099F-1077-F7E9-A4C1C9EBC7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9016" y="4874366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1136387-EB08-5D89-0A1C-BD89021A82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9016" y="4176961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DC24102-CEA0-0AE0-D672-8FC711A83AE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04389" y="4874366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2407FE-387F-857B-BA6E-2DEF03C6A8E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4389" y="4176961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19444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9016" y="2463922"/>
            <a:ext cx="10490453" cy="3809878"/>
          </a:xfrm>
        </p:spPr>
        <p:txBody>
          <a:bodyPr/>
          <a:lstStyle>
            <a:lvl1pPr algn="ctr">
              <a:defRPr/>
            </a:lvl1pPr>
          </a:lstStyle>
          <a:p>
            <a:endParaRPr lang="en-U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184" y="1580745"/>
            <a:ext cx="10490454" cy="8461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50A003-06D7-6548-EAC3-0CF58A9B74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82400" cy="2834640"/>
          </a:xfrm>
          <a:custGeom>
            <a:avLst/>
            <a:gdLst>
              <a:gd name="connsiteX0" fmla="*/ 0 w 11582400"/>
              <a:gd name="connsiteY0" fmla="*/ 0 h 2834640"/>
              <a:gd name="connsiteX1" fmla="*/ 11582400 w 11582400"/>
              <a:gd name="connsiteY1" fmla="*/ 0 h 2834640"/>
              <a:gd name="connsiteX2" fmla="*/ 11582400 w 11582400"/>
              <a:gd name="connsiteY2" fmla="*/ 2834640 h 2834640"/>
              <a:gd name="connsiteX3" fmla="*/ 0 w 11582400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0" h="2834640">
                <a:moveTo>
                  <a:pt x="0" y="0"/>
                </a:moveTo>
                <a:lnTo>
                  <a:pt x="11582400" y="0"/>
                </a:lnTo>
                <a:lnTo>
                  <a:pt x="11582400" y="2834640"/>
                </a:lnTo>
                <a:lnTo>
                  <a:pt x="0" y="2834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3093720"/>
            <a:ext cx="10873099" cy="2448863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5678322"/>
            <a:ext cx="1634762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5814062"/>
            <a:ext cx="10873099" cy="459738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083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0121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121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4873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84873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F6DD5D0-74CF-AAB7-33F9-F712C8B0282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2" y="1711314"/>
            <a:ext cx="24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906773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773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79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97629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0121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121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4873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84873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906773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773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79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162F774-A6FB-1B55-2359-887EAC6FD5A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42327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5863A07-BAE4-0605-C236-504D2E4FC98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42327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07218F-AE28-4184-69E2-DC195279F072}"/>
              </a:ext>
            </a:extLst>
          </p:cNvPr>
          <p:cNvSpPr/>
          <p:nvPr userDrawn="1"/>
        </p:nvSpPr>
        <p:spPr>
          <a:xfrm>
            <a:off x="532518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CD461EAF-A8B3-07EA-40D1-3B2C41D9971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2518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D01ED4A-6B95-531E-599C-2B0FDB67CD3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8625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40074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17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9017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013813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3813" y="1789592"/>
            <a:ext cx="1581292" cy="1581292"/>
          </a:xfrm>
          <a:prstGeom prst="arc">
            <a:avLst>
              <a:gd name="adj1" fmla="val 16200000"/>
              <a:gd name="adj2" fmla="val 269282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4879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4FE029-7CD7-9255-1267-D7B27E9272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413831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26BAF25-84ED-E1A7-940E-2E3FC707CC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3831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8B982C-10BC-2E64-7045-87660A6D4AD7}"/>
              </a:ext>
            </a:extLst>
          </p:cNvPr>
          <p:cNvSpPr/>
          <p:nvPr userDrawn="1"/>
        </p:nvSpPr>
        <p:spPr>
          <a:xfrm>
            <a:off x="382862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A6DDF2A-09B9-38FA-BA74-F86D1A1A31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28627" y="1789592"/>
            <a:ext cx="1581292" cy="1581292"/>
          </a:xfrm>
          <a:prstGeom prst="arc">
            <a:avLst>
              <a:gd name="adj1" fmla="val 16200000"/>
              <a:gd name="adj2" fmla="val 1046407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16F275A-EF44-7E75-2A25-82BF95529C4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89693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5B72D90-DC25-0463-4B13-99EC1C89FF6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28645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5E95D4F-5B24-55B9-9D08-BE92A4F97D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8645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6C846C-A9BA-DF4C-CA41-747879368C73}"/>
              </a:ext>
            </a:extLst>
          </p:cNvPr>
          <p:cNvSpPr/>
          <p:nvPr userDrawn="1"/>
        </p:nvSpPr>
        <p:spPr>
          <a:xfrm>
            <a:off x="664344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C803BA4-F705-8724-6FF4-D65A322575E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43441" y="1789592"/>
            <a:ext cx="1581292" cy="1581292"/>
          </a:xfrm>
          <a:prstGeom prst="arc">
            <a:avLst>
              <a:gd name="adj1" fmla="val 16200000"/>
              <a:gd name="adj2" fmla="val 1400523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880D6167-C21A-C555-BA54-31FD28F4BDC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0450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B2D5247-5BBE-A4FC-BF79-FDB17DD7484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43458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6B4D810-41EF-8C67-7FCF-93F3CE43FA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43458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ECCCD7-EBDF-A863-CD23-F3DAB5D9306D}"/>
              </a:ext>
            </a:extLst>
          </p:cNvPr>
          <p:cNvSpPr/>
          <p:nvPr userDrawn="1"/>
        </p:nvSpPr>
        <p:spPr>
          <a:xfrm>
            <a:off x="9458254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48DC3989-3D21-3AF9-A556-3422150BE70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458254" y="1789592"/>
            <a:ext cx="1581292" cy="1581292"/>
          </a:xfrm>
          <a:prstGeom prst="arc">
            <a:avLst>
              <a:gd name="adj1" fmla="val 16200000"/>
              <a:gd name="adj2" fmla="val 1963575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C02AA878-71DA-6E58-9211-C909D3380D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19320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53553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99015" y="1684338"/>
            <a:ext cx="5496985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84E95D3-2824-B5BC-6C5B-129117E162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2677" y="2343997"/>
            <a:ext cx="478696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56BDF4-B8EC-E5EC-B40B-EDA02353129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677" y="1684338"/>
            <a:ext cx="478696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57180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592654" y="1684338"/>
            <a:ext cx="5496985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98DEADD-CD43-6F52-71F8-23E079E297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9015" y="2343997"/>
            <a:ext cx="478696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114CADB-0157-1981-4638-C51FE1BA536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9015" y="1684338"/>
            <a:ext cx="478696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593932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4749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4749" y="4916152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749" y="4238550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43437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45757" y="2343997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45757" y="1666395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12125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6764" y="4916152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16764" y="4238550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47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4749" y="4916152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749" y="4238550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36757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36756" y="2343997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36756" y="1666395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98765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03404" y="4916152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3404" y="4238550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83A1A4B-CC72-A628-3554-98281CA822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6077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4876ED48-7273-33B6-8061-085A75175A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60772" y="2343997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93DE216C-79DC-AA12-A45F-E857C40709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60772" y="1666395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5446548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18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49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49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4E96895-7DF8-A302-AE9D-A41B2950A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986325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B5ECC78-3D0B-8F28-ADB8-A6F8A8E3AC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86325" y="2338326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F39E01E-E59C-1455-FFB0-BEE5206EAF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86325" y="1660724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A68FBDD-2EF6-F3C8-7EFC-0FC4A29590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40801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8F5672C-C63C-FC84-5F7D-AC97DE32B65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40801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8C9B05A-C7FD-3970-F0B2-D24E0F48C2E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40801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0B3089B-4547-E9D0-DA20-E5636CCCFCB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295277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D807E12-201D-0268-EB3F-D7CF455CAB4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95277" y="2338326"/>
            <a:ext cx="2010411" cy="123501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DCEE70-D5A4-BECE-40B3-40501159876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295277" y="1660724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26E0747-8B11-FE54-1A33-E18FE086D77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4975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457E5EC-6D1B-63CF-FCD9-BBB65B5F1DB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449752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F032212-E93D-714F-2DDA-CFD42B1038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449752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58184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18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4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4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DA26576-B202-6AC2-9689-3EEABBDA14F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10294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0D16EF9-8384-1055-C127-7048AB24E7C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610294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667C0E7-16E2-C01E-CE7D-3D9E1019A0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0294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02BF6FD-1D76-D725-4261-D40532DBA7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873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227A46-16C5-1326-5B31-2B84E5328E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8873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639672-608F-3F1A-68F6-01F77222DD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8873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4E39ABD-6E62-976C-5203-1165ABE66F6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7184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280A1EC-6003-A331-3875-30DFB8D233A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167184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F7C0C8B-5027-4437-6973-6BFD5938145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7184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935EC69B-AB43-D625-5F8C-2DE4912AD65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4562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370718D-618B-8F27-E26D-5DD670AF2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94562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5B4730C-34A2-B28A-50C5-91B8FB86784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4562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CA75D45-2622-1360-594F-3DCE9F2F9FD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407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B236297-95CD-85FB-4A94-A39A5F426A7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24072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17F46EE3-52E0-F13E-5A0F-12B9217EB1B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24072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117037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2807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7376" y="2415645"/>
            <a:ext cx="3552332" cy="94233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376" y="1738043"/>
            <a:ext cx="3552332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0294A3-50D0-D364-A0B0-D52FD4EFFA07}"/>
              </a:ext>
            </a:extLst>
          </p:cNvPr>
          <p:cNvGrpSpPr/>
          <p:nvPr userDrawn="1"/>
        </p:nvGrpSpPr>
        <p:grpSpPr>
          <a:xfrm>
            <a:off x="4058083" y="3357980"/>
            <a:ext cx="3923434" cy="1307812"/>
            <a:chOff x="4134283" y="2771991"/>
            <a:chExt cx="3923434" cy="13078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DCD6E663-ED5D-FD5F-AAFF-9F5D89A0B56B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02170D4F-0263-7D5D-C7F0-967EDA90CB7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86C86BBE-B22B-6127-A31E-1B7A6E7A02B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99890" y="2415645"/>
            <a:ext cx="3560271" cy="94233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B8597EDD-EFB7-E769-7E3F-A93C47B4CA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99890" y="1738043"/>
            <a:ext cx="35602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03A2CA72-0A69-6D1D-78DD-C3C5E9317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67049" y="5360048"/>
            <a:ext cx="5924552" cy="6432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581241C4-DC6C-24FB-8F09-8AFF83CC0F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67049" y="4889798"/>
            <a:ext cx="5924552" cy="43593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588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7E1EEBA-9787-CC5F-4309-B20539697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4370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85703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4427242"/>
            <a:ext cx="9577699" cy="1282063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272740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831519"/>
            <a:ext cx="9577699" cy="3286719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300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93753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0755" y="3925457"/>
            <a:ext cx="2730500" cy="832208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0755" y="3247854"/>
            <a:ext cx="2730500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801564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109375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D58660-4CED-9B75-DF3A-8E784583BDBA}"/>
              </a:ext>
            </a:extLst>
          </p:cNvPr>
          <p:cNvGrpSpPr/>
          <p:nvPr userDrawn="1"/>
        </p:nvGrpSpPr>
        <p:grpSpPr>
          <a:xfrm>
            <a:off x="3423758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6C29C9-1DC4-93E8-6286-D3BAABE2BA8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4DFCAD89-E639-B4AC-2D2E-780EBC33946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48">
                <a:extLst>
                  <a:ext uri="{FF2B5EF4-FFF2-40B4-BE49-F238E27FC236}">
                    <a16:creationId xmlns:a16="http://schemas.microsoft.com/office/drawing/2014/main" id="{47B1ADBE-455A-963E-1C2E-7F6C24DAA7A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F27569-90D2-D3B0-E172-F3393CEA159C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8D106D0-F083-A044-5D3E-99D03C0C04A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E88438E-4324-590F-143C-8F2AF64D60A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7417186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BE2AA73-FE32-2E96-C786-6F5F62D49AC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17508" y="3925457"/>
            <a:ext cx="2586036" cy="83220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F1E8BBE-0517-4DB5-4F7E-DA0E822124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17508" y="3247854"/>
            <a:ext cx="2586036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AEB787C-A2EA-C726-133A-259B1A3EC5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857695" y="5453522"/>
            <a:ext cx="3077786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E885A0A-11D5-2701-45CF-67730EF803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57695" y="4775919"/>
            <a:ext cx="307778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E37933-C74B-39A0-1A65-1390CDD39AD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93908" y="2415646"/>
            <a:ext cx="3077786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D529DE7-717B-5B8A-375A-4A4217E2111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93908" y="1738043"/>
            <a:ext cx="307778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88351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20267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12807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43588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74370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51511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25C3D8-A158-9B36-F7C2-010D21D87B2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73515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3515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989137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9137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04759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604759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680459" y="5455255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80459" y="4777652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97818" y="5455255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97818" y="4777652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23295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5887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348369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79150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09932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7131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1684830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684830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4300452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4300452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6916074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6916074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2991774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2991774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 userDrawn="1">
            <p:ph type="body" sz="quarter" idx="46"/>
          </p:nvPr>
        </p:nvSpPr>
        <p:spPr>
          <a:xfrm>
            <a:off x="5609133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5609133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E35E0-2B49-B13B-6324-7B39107ADB6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14942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BAD6B-7A61-1403-4E7B-249085C402F5}"/>
              </a:ext>
            </a:extLst>
          </p:cNvPr>
          <p:cNvGrpSpPr/>
          <p:nvPr userDrawn="1"/>
        </p:nvGrpSpPr>
        <p:grpSpPr>
          <a:xfrm>
            <a:off x="2105892" y="3357980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0B88129D-D7BA-FDEC-E960-B17B187EB65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D8DDBD1-C1C9-128B-3560-884EFB107189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8C3B9CF-3DEB-1DB6-592C-EB811F6ED21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24755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E18F4F4-1879-89F2-51E9-25976197213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24755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117215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2835252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8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0" y="1371599"/>
            <a:ext cx="11604625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4343423"/>
            <a:ext cx="10873099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188920"/>
            <a:ext cx="144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1775460"/>
            <a:ext cx="10873099" cy="2258958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7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1" y="4343423"/>
            <a:ext cx="11060906" cy="868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5" y="4389136"/>
            <a:ext cx="5508936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188920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5" y="1249683"/>
            <a:ext cx="5508936" cy="2784735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83510C1-97DA-651B-B07A-057B868FC3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206" y="584201"/>
            <a:ext cx="4457700" cy="568959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6899" y="1714500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9565746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6DDC03C-6E31-C60F-C43F-90655F7B07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9847" y="1714500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7D4C4BB7-423B-F3EC-C764-725FD2AD8E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899" y="299420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0C5F6356-76CD-745B-1EF3-E104BA537C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9847" y="2994208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A627F56A-4B81-24A1-DB24-AB42F6CBF4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899" y="427391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6D9A157E-C0E5-32DE-85E5-C401D3BB465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9847" y="4273916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49E6391-9979-556E-4E14-4A0CB60327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6899" y="5553623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DF1B43B5-0037-C0E8-75FC-51F5BD85023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9847" y="5553623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07C5E25D-D507-6F26-77EB-A84A452F659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96000" y="1714500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37DFF38A-E16E-EF41-1EEB-EE005C273CE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78948" y="1714500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04D5CCA-654B-FBF8-A4FE-1AB047DD37C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96000" y="299420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ED3067F3-2477-5CAE-8152-4129FDF31A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278948" y="2994208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082B52F-A460-147C-9108-5EC663AADB4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96000" y="427391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87C199D6-81CD-43DB-CEE3-CCB3455C1CC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8948" y="4273916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2915C8E7-C36A-9AF6-C84E-2BB9A14ECC9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096000" y="5553623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4C1568BA-B702-FA34-FD4E-94024B0006F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278948" y="5553623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4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7375" y="1804174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9565746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D9459F5-9966-6903-07F5-B915B1A189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0323" y="1742695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145221A-3458-50BE-EF31-4C5B0A84A3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303355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F93548F-2F0B-66A1-2F83-2B1A878451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0323" y="2972077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F08BFAA-CBF6-7771-2988-9423C668A1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7375" y="426293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5608016-B3F8-18F9-F158-341E837B4E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323" y="4201459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A473BC-116D-75F6-019D-261EA1A997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7375" y="5492321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24BAA4B-FB3E-31A7-22D0-AB27F5C454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0323" y="5430842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6B0E79F0-6E67-73C3-BCB1-DDA8C5832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05651" y="1755274"/>
            <a:ext cx="4338638" cy="510272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57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5" y="188428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62823" y="1884287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A59D792-04B8-D3B5-2D10-966B9FE06C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755274"/>
            <a:ext cx="3480858" cy="5102726"/>
          </a:xfrm>
        </p:spPr>
        <p:txBody>
          <a:bodyPr/>
          <a:lstStyle/>
          <a:p>
            <a:endParaRPr lang="en-ID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75" y="2801774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62823" y="2801774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75" y="3719261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62823" y="3719261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79875" y="463674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262823" y="4636748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5" y="555423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62823" y="5554236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68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053420" y="2182593"/>
            <a:ext cx="3667561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2251" y="6274237"/>
            <a:ext cx="469900" cy="447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rgbClr val="FFFFFF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E8A7A7DB-D06A-9E04-647C-935D72423EA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3" name="Group 12" hidden="1">
              <a:extLst>
                <a:ext uri="{FF2B5EF4-FFF2-40B4-BE49-F238E27FC236}">
                  <a16:creationId xmlns:a16="http://schemas.microsoft.com/office/drawing/2014/main" id="{E8FFD08A-01F6-92AC-60C1-63A02381F986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4" name="Rectangle 3" hidden="1">
                <a:extLst>
                  <a:ext uri="{FF2B5EF4-FFF2-40B4-BE49-F238E27FC236}">
                    <a16:creationId xmlns:a16="http://schemas.microsoft.com/office/drawing/2014/main" id="{5F55D3C7-0B49-9E34-8A27-779EE266DA3C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 hidden="1">
                <a:extLst>
                  <a:ext uri="{FF2B5EF4-FFF2-40B4-BE49-F238E27FC236}">
                    <a16:creationId xmlns:a16="http://schemas.microsoft.com/office/drawing/2014/main" id="{BF486BE4-FC86-7A17-A4A6-656B465283F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E4F38FF-D653-05CD-A6EA-59CB41CAF1CD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9D4D2104-6519-B24C-0E03-5652129DD200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8C9E0EEF-D486-3DC7-11E1-5C30690FF785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725EB44B-C31D-7964-2966-5A8C1E79BEAD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Frame 13" hidden="1">
              <a:extLst>
                <a:ext uri="{FF2B5EF4-FFF2-40B4-BE49-F238E27FC236}">
                  <a16:creationId xmlns:a16="http://schemas.microsoft.com/office/drawing/2014/main" id="{27D769FA-83D3-DE86-7B15-B224F27C25A4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1964F525-AC6D-6C87-37E3-71EC390023C9}"/>
              </a:ext>
            </a:extLst>
          </p:cNvPr>
          <p:cNvSpPr/>
          <p:nvPr userDrawn="1"/>
        </p:nvSpPr>
        <p:spPr>
          <a:xfrm>
            <a:off x="11089640" y="-1057275"/>
            <a:ext cx="36576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701E7-DA78-11E2-1CBC-BFA01955B12B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25" y="640080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77" r:id="rId2"/>
    <p:sldLayoutId id="2147483724" r:id="rId3"/>
    <p:sldLayoutId id="2147483700" r:id="rId4"/>
    <p:sldLayoutId id="2147483722" r:id="rId5"/>
    <p:sldLayoutId id="2147483723" r:id="rId6"/>
    <p:sldLayoutId id="2147483702" r:id="rId7"/>
    <p:sldLayoutId id="2147483720" r:id="rId8"/>
    <p:sldLayoutId id="2147483707" r:id="rId9"/>
    <p:sldLayoutId id="2147483725" r:id="rId10"/>
    <p:sldLayoutId id="2147483726" r:id="rId11"/>
    <p:sldLayoutId id="2147483714" r:id="rId12"/>
    <p:sldLayoutId id="2147483715" r:id="rId13"/>
    <p:sldLayoutId id="2147483713" r:id="rId14"/>
    <p:sldLayoutId id="2147483727" r:id="rId15"/>
    <p:sldLayoutId id="2147483728" r:id="rId16"/>
    <p:sldLayoutId id="2147483701" r:id="rId17"/>
    <p:sldLayoutId id="2147483679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710" r:id="rId28"/>
    <p:sldLayoutId id="2147483693" r:id="rId29"/>
    <p:sldLayoutId id="2147483697" r:id="rId30"/>
    <p:sldLayoutId id="2147483698" r:id="rId31"/>
    <p:sldLayoutId id="2147483699" r:id="rId32"/>
    <p:sldLayoutId id="2147483711" r:id="rId33"/>
    <p:sldLayoutId id="2147483712" r:id="rId34"/>
    <p:sldLayoutId id="2147483694" r:id="rId35"/>
    <p:sldLayoutId id="2147483704" r:id="rId36"/>
    <p:sldLayoutId id="2147483705" r:id="rId37"/>
    <p:sldLayoutId id="2147483706" r:id="rId38"/>
    <p:sldLayoutId id="2147483716" r:id="rId39"/>
    <p:sldLayoutId id="2147483717" r:id="rId40"/>
    <p:sldLayoutId id="2147483718" r:id="rId41"/>
    <p:sldLayoutId id="2147483719" r:id="rId42"/>
    <p:sldLayoutId id="2147483703" r:id="rId43"/>
    <p:sldLayoutId id="2147483695" r:id="rId44"/>
    <p:sldLayoutId id="2147483729" r:id="rId45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0364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6403" userDrawn="1">
          <p15:clr>
            <a:srgbClr val="F26B43"/>
          </p15:clr>
        </p15:guide>
        <p15:guide id="8" pos="370" userDrawn="1">
          <p15:clr>
            <a:srgbClr val="F26B43"/>
          </p15:clr>
        </p15:guide>
        <p15:guide id="9" pos="7287" userDrawn="1">
          <p15:clr>
            <a:srgbClr val="F26B43"/>
          </p15:clr>
        </p15:guide>
        <p15:guide id="10" orient="horz" pos="368" userDrawn="1">
          <p15:clr>
            <a:srgbClr val="F26B43"/>
          </p15:clr>
        </p15:guide>
        <p15:guide id="11" orient="horz" pos="3952" userDrawn="1">
          <p15:clr>
            <a:srgbClr val="F26B43"/>
          </p15:clr>
        </p15:guide>
        <p15:guide id="12" pos="721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0" Type="http://schemas.openxmlformats.org/officeDocument/2006/relationships/image" Target="../media/image59.png"/><Relationship Id="rId4" Type="http://schemas.microsoft.com/office/2007/relationships/hdphoto" Target="../media/hdphoto1.wdp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9.png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1.png"/><Relationship Id="rId5" Type="http://schemas.microsoft.com/office/2007/relationships/hdphoto" Target="../media/hdphoto4.wdp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8.wdp"/><Relationship Id="rId5" Type="http://schemas.openxmlformats.org/officeDocument/2006/relationships/image" Target="../media/image89.png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6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5B7D-3DEC-331B-7405-8BDCCF7F9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2838451"/>
            <a:ext cx="10873099" cy="590549"/>
          </a:xfrm>
        </p:spPr>
        <p:txBody>
          <a:bodyPr/>
          <a:lstStyle/>
          <a:p>
            <a:r>
              <a:rPr lang="en-US" sz="4400" dirty="0"/>
              <a:t>DATA QUALITY AND REDUCTION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2E9F1-E305-8942-27A4-BBC4F280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64" y="831519"/>
            <a:ext cx="4643697" cy="130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5B071-4ADC-1B79-43A4-9330D43F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D9635CC-2DD2-6118-EB77-6F1A3EEB6B99}"/>
              </a:ext>
            </a:extLst>
          </p:cNvPr>
          <p:cNvSpPr txBox="1">
            <a:spLocks/>
          </p:cNvSpPr>
          <p:nvPr/>
        </p:nvSpPr>
        <p:spPr>
          <a:xfrm>
            <a:off x="11652251" y="6274237"/>
            <a:ext cx="469900" cy="44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6F24BE-8BEB-403A-BDCC-38E201D0662D}" type="slidenum">
              <a:rPr lang="en-ID" smtClean="0"/>
              <a:pPr/>
              <a:t>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97785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DD00-2552-32C0-187D-86AC7B909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3E61B-B4F1-1659-8203-5A767BAF7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10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0938A8-58D0-785B-C3C2-99497D09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7C450172-BD7F-D43F-837C-9801E4471093}"/>
              </a:ext>
            </a:extLst>
          </p:cNvPr>
          <p:cNvSpPr txBox="1">
            <a:spLocks/>
          </p:cNvSpPr>
          <p:nvPr/>
        </p:nvSpPr>
        <p:spPr>
          <a:xfrm rot="5400000" flipH="1">
            <a:off x="10574595" y="3194050"/>
            <a:ext cx="2625212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PCA</a:t>
            </a:r>
            <a:endParaRPr lang="en-ID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1D692D-11E8-2A65-A673-9FEEA2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66" y="3533576"/>
            <a:ext cx="6480553" cy="20959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26BEAB-DD7A-EDB9-6A21-A615C2A44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01" y="1"/>
            <a:ext cx="5920869" cy="15286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32E031-FE20-9CF7-5DB0-F7A181A03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360" y="2800350"/>
            <a:ext cx="3810000" cy="6286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27D01B-4F04-BF71-8E32-16A8E5068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357" y="5734061"/>
            <a:ext cx="57912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D3D41B0-8C32-9ED2-43B2-FC74FB539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495" y="1528637"/>
            <a:ext cx="6505575" cy="1143000"/>
          </a:xfrm>
          <a:prstGeom prst="rect">
            <a:avLst/>
          </a:prstGeom>
        </p:spPr>
      </p:pic>
      <p:sp>
        <p:nvSpPr>
          <p:cNvPr id="35" name="Action Button: Go Back or Previous 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180A62A-2EF2-A856-61E0-1533D9A5239D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Action Button: Go Forward or Next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579B287-9795-FA60-5486-EB41AB216DDD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998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803FC-C1B4-07D6-B0AF-BB49B6DE2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F53A6-818E-D7BF-6B2B-C331BC265A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11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A59FAE-604C-5CA7-9C40-2AE9C3C6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EA57AD56-EFA7-3380-FD03-33A6735D04F2}"/>
              </a:ext>
            </a:extLst>
          </p:cNvPr>
          <p:cNvSpPr txBox="1">
            <a:spLocks/>
          </p:cNvSpPr>
          <p:nvPr/>
        </p:nvSpPr>
        <p:spPr>
          <a:xfrm rot="5400000" flipH="1">
            <a:off x="10574595" y="3194050"/>
            <a:ext cx="2625212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PCA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A5A2F-3551-8B70-AE0B-943ACAE06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321" y="0"/>
            <a:ext cx="6381750" cy="2009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79EFEA-A764-5B13-932B-D97AEF44E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671" y="2318159"/>
            <a:ext cx="6248400" cy="1352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3D2112-1145-7F1E-6A04-EBEC4184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521" y="3834802"/>
            <a:ext cx="5543550" cy="1162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277E37-C64F-A1B0-F00C-45A336DC6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29" y="441734"/>
            <a:ext cx="3848100" cy="187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52D453-A66F-9BFD-06BC-2F7C855EA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41" y="2775359"/>
            <a:ext cx="3724275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38B9F552-49B7-0EED-1862-579B77BE943E}"/>
              </a:ext>
            </a:extLst>
          </p:cNvPr>
          <p:cNvSpPr/>
          <p:nvPr/>
        </p:nvSpPr>
        <p:spPr>
          <a:xfrm>
            <a:off x="2508080" y="2354137"/>
            <a:ext cx="144856" cy="3852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01360AF-10F5-BEDE-C795-22DF9991CF1C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99A8050-83A7-7900-85A2-96E3748ABDD0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741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A2BF0-A5B1-E112-7FEE-9043A3D6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E2005-A5D6-CC50-454B-E14CFE74F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12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E908E4-261E-0574-AD40-B560A7B1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2C69EF4A-77E9-2711-1A4A-EA231F044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3194050"/>
            <a:ext cx="2625212" cy="469900"/>
          </a:xfrm>
        </p:spPr>
        <p:txBody>
          <a:bodyPr/>
          <a:lstStyle/>
          <a:p>
            <a:pPr algn="ctr"/>
            <a:r>
              <a:rPr lang="en-US" dirty="0"/>
              <a:t>PCA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3F21F-581D-7CD2-CB52-49BDBA95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773"/>
          <a:stretch/>
        </p:blipFill>
        <p:spPr>
          <a:xfrm>
            <a:off x="1853446" y="0"/>
            <a:ext cx="8485107" cy="2381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341DA-1C53-306D-C6BB-45FDCD1F3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015" y="2381061"/>
            <a:ext cx="1895475" cy="1552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9A7844-ADF6-5359-1C8F-D450B5706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516" y="2381060"/>
            <a:ext cx="1943100" cy="1552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C309A0-3C7F-655D-17A6-743B0264B4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808"/>
          <a:stretch/>
        </p:blipFill>
        <p:spPr>
          <a:xfrm>
            <a:off x="1853446" y="3933635"/>
            <a:ext cx="8485107" cy="745874"/>
          </a:xfrm>
          <a:prstGeom prst="rect">
            <a:avLst/>
          </a:prstGeom>
        </p:spPr>
      </p:pic>
      <p:sp>
        <p:nvSpPr>
          <p:cNvPr id="17" name="Action Button: Go Back or Previous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CF2A39-3AC3-0BC7-CB7D-3AE228ECDF6B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Action Button: Go Forward or Next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3F43097-EBED-078A-5618-16A8A8A7D2A6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0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A4263-813F-24FE-6AD9-B1084C97F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39461-8C94-A916-2689-3C1D28B5F8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13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F5A208-0347-3733-6214-2F1DA9AD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92091232-71F3-42BC-987D-96FEAF3D73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3194050"/>
            <a:ext cx="2625212" cy="469900"/>
          </a:xfrm>
        </p:spPr>
        <p:txBody>
          <a:bodyPr/>
          <a:lstStyle/>
          <a:p>
            <a:pPr algn="ctr"/>
            <a:r>
              <a:rPr lang="en-US" dirty="0"/>
              <a:t>PCA</a:t>
            </a:r>
            <a:endParaRPr lang="en-ID" dirty="0"/>
          </a:p>
        </p:txBody>
      </p:sp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90CADEE-28E1-BDCB-78BE-A0DB685BE331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1F3D9C5-CE63-AE06-1EF3-8016FA3165EB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69FDB-4CCD-6B0F-0437-6E622013F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796" y="2299581"/>
            <a:ext cx="6010275" cy="82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9052C0-BAC8-EDBE-4D0B-6C4702BB6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795" y="3237369"/>
            <a:ext cx="6010275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257C78-36F0-54B1-F641-85CA88AFC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794" y="4870482"/>
            <a:ext cx="6010276" cy="1163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CB44B0-1AB7-B1C4-CA8E-F23BA19A97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237369"/>
            <a:ext cx="5532794" cy="7600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0F969E-FE43-D5C9-CC9B-2E59C5B494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0" y="119660"/>
            <a:ext cx="6477000" cy="1581150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0F07291A-2A55-1009-1F36-F483BA363DE4}"/>
              </a:ext>
            </a:extLst>
          </p:cNvPr>
          <p:cNvSpPr/>
          <p:nvPr/>
        </p:nvSpPr>
        <p:spPr>
          <a:xfrm>
            <a:off x="5773188" y="1604873"/>
            <a:ext cx="469896" cy="511521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A87C52-BC69-2F70-7EA8-A9FD3EB59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794" y="4060012"/>
            <a:ext cx="3873756" cy="267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9EB4C6-3CF3-05BC-8445-B558B79827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644316"/>
            <a:ext cx="5423616" cy="11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88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A2FE5-A588-E6C9-FB93-B8F1E532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1EA39-623B-E9AB-52CF-2F75AF76E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14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3FA54A-3746-A304-DFFE-96CDEEA5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1F4BDB86-28DF-09F4-9DD3-4B0A170AF7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3194050"/>
            <a:ext cx="2625212" cy="469900"/>
          </a:xfrm>
        </p:spPr>
        <p:txBody>
          <a:bodyPr/>
          <a:lstStyle/>
          <a:p>
            <a:pPr algn="ctr"/>
            <a:r>
              <a:rPr lang="en-US" dirty="0"/>
              <a:t>PCA</a:t>
            </a: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629F7A-C1BC-FFA8-0297-42ED12C4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29" y="616122"/>
            <a:ext cx="5232042" cy="11906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96EDD4-4A83-0960-AD85-EC79A3433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703" y="1988002"/>
            <a:ext cx="5230368" cy="24396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B247E6-8794-A3F9-02B3-2C92F2025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029" y="4489467"/>
            <a:ext cx="5230368" cy="23593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C75FC5-4FD5-E0D7-AE2E-676DFFD4FC4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272" b="59167"/>
          <a:stretch/>
        </p:blipFill>
        <p:spPr>
          <a:xfrm>
            <a:off x="5285146" y="9149"/>
            <a:ext cx="6257925" cy="411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8E94E6-862C-E995-E71A-7EA5E551B68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6602"/>
          <a:stretch/>
        </p:blipFill>
        <p:spPr>
          <a:xfrm>
            <a:off x="2827082" y="9149"/>
            <a:ext cx="6257925" cy="51670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436D07-B7EE-8EA4-D708-1BA426D83151}"/>
              </a:ext>
            </a:extLst>
          </p:cNvPr>
          <p:cNvCxnSpPr>
            <a:cxnSpLocks/>
          </p:cNvCxnSpPr>
          <p:nvPr/>
        </p:nvCxnSpPr>
        <p:spPr>
          <a:xfrm>
            <a:off x="6200175" y="525851"/>
            <a:ext cx="0" cy="62337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0502498-F65B-3B58-C5D6-3DF3F62C7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6122"/>
            <a:ext cx="5943600" cy="96629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3BDF4D-A4C0-2022-EA3E-31B9967003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806186"/>
            <a:ext cx="5943600" cy="20396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9151C6D-B039-FD5C-A1B2-640DA4330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13" y="4069610"/>
            <a:ext cx="5943600" cy="2284703"/>
          </a:xfrm>
          <a:prstGeom prst="rect">
            <a:avLst/>
          </a:prstGeom>
        </p:spPr>
      </p:pic>
      <p:sp>
        <p:nvSpPr>
          <p:cNvPr id="40" name="Action Button: Go Back or Previous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2752E3A-EF3E-6FC0-2E37-8F4BDF56E4DA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Action Button: Go Forward or Next 4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692834E-4C1A-8F70-63DA-045D764088F2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C2F4D8A-14AB-5072-C349-D18F83E04D27}"/>
              </a:ext>
            </a:extLst>
          </p:cNvPr>
          <p:cNvSpPr/>
          <p:nvPr/>
        </p:nvSpPr>
        <p:spPr>
          <a:xfrm>
            <a:off x="215604" y="2966369"/>
            <a:ext cx="977775" cy="660903"/>
          </a:xfrm>
          <a:prstGeom prst="downArrow">
            <a:avLst>
              <a:gd name="adj1" fmla="val 70896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200" dirty="0"/>
              <a:t>تفاصيل تحت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842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3B39-2D6F-452E-71AB-DA9699CA4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3CF65-12D7-6C17-C61B-C596C0C60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15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82FC81-4093-7892-B31F-FD6BFF97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08A7FF9C-F504-3F78-9419-67829B7FF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3194050"/>
            <a:ext cx="2625212" cy="469900"/>
          </a:xfrm>
        </p:spPr>
        <p:txBody>
          <a:bodyPr/>
          <a:lstStyle/>
          <a:p>
            <a:pPr algn="ctr"/>
            <a:r>
              <a:rPr lang="en-US" dirty="0"/>
              <a:t>PCA</a:t>
            </a:r>
            <a:endParaRPr lang="en-ID" dirty="0"/>
          </a:p>
        </p:txBody>
      </p:sp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B95239E-8CFA-D2ED-9FEF-02D8B6F2EEC3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4D4DB0C-02A0-0517-3451-7D0F142F0797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A7DE6-4DA4-A1D6-BD8D-AE90AAE0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71" y="0"/>
            <a:ext cx="64770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B07E0-F33F-42C2-D269-3C34D0671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2296" y="1533996"/>
            <a:ext cx="6200775" cy="2647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21A28F-DD9D-DF0C-6B46-7BBD7CD28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6071" y="4291248"/>
            <a:ext cx="6477000" cy="2457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68DBEC-9202-C21A-290F-6E3AF2E87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49" y="1533996"/>
            <a:ext cx="5172107" cy="108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4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EC490-0F46-A65C-7CA2-ECF6C348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8D2A3-43FF-F5F7-52FB-ED7B8A2DE4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16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2716B3-2D15-E164-F225-4DAE9471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8EF719D7-CB5D-D8DD-D8D6-8EC7FA922BA2}"/>
              </a:ext>
            </a:extLst>
          </p:cNvPr>
          <p:cNvSpPr txBox="1">
            <a:spLocks/>
          </p:cNvSpPr>
          <p:nvPr/>
        </p:nvSpPr>
        <p:spPr>
          <a:xfrm rot="5400000" flipH="1">
            <a:off x="10574595" y="3194050"/>
            <a:ext cx="2625212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PCA</a:t>
            </a:r>
            <a:endParaRPr lang="en-ID" dirty="0"/>
          </a:p>
        </p:txBody>
      </p:sp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38309F-AB94-A3D1-8C4F-574B84CC2ACC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FAC3DBD-0244-FC9D-2EC4-3E7CF3CAB467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B376E8-3DAD-EBE6-5D8B-5A52435D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7" y="409822"/>
            <a:ext cx="3208510" cy="1064889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7FAB63-2D13-2FD1-0D05-93EE232D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72" y="1646825"/>
            <a:ext cx="1439141" cy="50171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317A72-8D84-1D2C-48F7-6674C6803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72" y="1653808"/>
            <a:ext cx="2069206" cy="51536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0C212C-8EE2-9B94-2611-54B05EC8C0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4758"/>
          <a:stretch/>
        </p:blipFill>
        <p:spPr>
          <a:xfrm>
            <a:off x="2910068" y="1337713"/>
            <a:ext cx="2283214" cy="342812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3D640E13-880B-054E-034B-9FE7B7683B0D}"/>
              </a:ext>
            </a:extLst>
          </p:cNvPr>
          <p:cNvSpPr/>
          <p:nvPr/>
        </p:nvSpPr>
        <p:spPr>
          <a:xfrm>
            <a:off x="2333524" y="3873774"/>
            <a:ext cx="643604" cy="4255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F9AAF17-3E0B-3897-E631-02CBC9AA2B4D}"/>
              </a:ext>
            </a:extLst>
          </p:cNvPr>
          <p:cNvSpPr/>
          <p:nvPr/>
        </p:nvSpPr>
        <p:spPr>
          <a:xfrm>
            <a:off x="9840892" y="3873773"/>
            <a:ext cx="2351107" cy="4255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2944ABD-1464-092A-B8B8-F57202127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649" y="1722466"/>
            <a:ext cx="3422765" cy="515364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94424A9B-7DC8-C757-D308-B50D470A0F42}"/>
              </a:ext>
            </a:extLst>
          </p:cNvPr>
          <p:cNvSpPr/>
          <p:nvPr/>
        </p:nvSpPr>
        <p:spPr>
          <a:xfrm>
            <a:off x="5187365" y="3873774"/>
            <a:ext cx="1195284" cy="4255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A25AB8-5FA0-C2C5-5B72-DD3F73CE00B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76619"/>
          <a:stretch/>
        </p:blipFill>
        <p:spPr>
          <a:xfrm>
            <a:off x="2635920" y="199560"/>
            <a:ext cx="3831657" cy="3472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E3024D3-D8AB-B596-0C20-FF5FB464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rcRect b="60261"/>
          <a:stretch/>
        </p:blipFill>
        <p:spPr>
          <a:xfrm>
            <a:off x="7511933" y="2607"/>
            <a:ext cx="4694130" cy="7230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80114A-B881-6F04-FA0C-257BD58E47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523502" y="0"/>
            <a:ext cx="914400" cy="6953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0900869-CAFC-8458-52E8-06C78F4E980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8998" y="716614"/>
            <a:ext cx="5501664" cy="9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4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6BE43-8FD4-5E33-1300-FB8A23CCC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D5965-332F-AF9E-1216-03F4C55AF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17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941DCE-32A1-3DF7-6379-AC1A002A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09D7A1EC-A513-83B2-F149-D56568FE7095}"/>
              </a:ext>
            </a:extLst>
          </p:cNvPr>
          <p:cNvSpPr txBox="1">
            <a:spLocks/>
          </p:cNvSpPr>
          <p:nvPr/>
        </p:nvSpPr>
        <p:spPr>
          <a:xfrm rot="5400000" flipH="1">
            <a:off x="10574595" y="3194050"/>
            <a:ext cx="2625212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PCA</a:t>
            </a:r>
            <a:endParaRPr lang="en-ID" dirty="0"/>
          </a:p>
        </p:txBody>
      </p:sp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488CDD0-C664-3D5E-2972-209B537AAC00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A80C4-80EF-0F44-256B-9B9F200C96C8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ABEBEB-4F89-0144-A66F-8FC8AB20B0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73010" t="21087" r="6250" b="63677"/>
          <a:stretch/>
        </p:blipFill>
        <p:spPr>
          <a:xfrm>
            <a:off x="105059" y="136524"/>
            <a:ext cx="4181934" cy="172805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954FB0-AC7C-6E7B-AFCF-16D2097245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9"/>
          <a:stretch/>
        </p:blipFill>
        <p:spPr>
          <a:xfrm>
            <a:off x="4465122" y="15877"/>
            <a:ext cx="6839824" cy="54300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8FCF4F5-6DC9-AFAF-BF45-AA5A40AF6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097" y="5480136"/>
            <a:ext cx="3588782" cy="127553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7EC0D0A-306B-5839-CD98-CE756C8C7A06}"/>
              </a:ext>
            </a:extLst>
          </p:cNvPr>
          <p:cNvGrpSpPr/>
          <p:nvPr/>
        </p:nvGrpSpPr>
        <p:grpSpPr>
          <a:xfrm>
            <a:off x="5328358" y="5567442"/>
            <a:ext cx="801157" cy="857575"/>
            <a:chOff x="5386387" y="5651395"/>
            <a:chExt cx="801157" cy="857575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9DE2EAE7-B2D1-957A-F6D8-E70E1FDD3DFA}"/>
                </a:ext>
              </a:extLst>
            </p:cNvPr>
            <p:cNvSpPr/>
            <p:nvPr/>
          </p:nvSpPr>
          <p:spPr>
            <a:xfrm>
              <a:off x="5543940" y="6083457"/>
              <a:ext cx="643604" cy="42551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BBD1EA-5C15-CDAE-8B82-2F0E35B95F01}"/>
                </a:ext>
              </a:extLst>
            </p:cNvPr>
            <p:cNvSpPr/>
            <p:nvPr/>
          </p:nvSpPr>
          <p:spPr>
            <a:xfrm>
              <a:off x="5386387" y="5651395"/>
              <a:ext cx="253921" cy="747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B23F013-9208-CF36-DF82-66A4C3E13721}"/>
              </a:ext>
            </a:extLst>
          </p:cNvPr>
          <p:cNvSpPr/>
          <p:nvPr/>
        </p:nvSpPr>
        <p:spPr>
          <a:xfrm>
            <a:off x="10149461" y="5959405"/>
            <a:ext cx="2042539" cy="4255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3731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5F42-038E-3434-B32D-58E74D81F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6E1EA-AE5A-0349-3DAA-4C994F5A8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18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E10CAB-3D08-C929-4187-A61C79AE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F5BF14D6-FE44-FD2A-FFDC-D4D69204B64F}"/>
              </a:ext>
            </a:extLst>
          </p:cNvPr>
          <p:cNvSpPr txBox="1">
            <a:spLocks/>
          </p:cNvSpPr>
          <p:nvPr/>
        </p:nvSpPr>
        <p:spPr>
          <a:xfrm rot="5400000" flipH="1">
            <a:off x="10574595" y="3194050"/>
            <a:ext cx="2625212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PCA</a:t>
            </a:r>
            <a:endParaRPr lang="en-ID" dirty="0"/>
          </a:p>
        </p:txBody>
      </p:sp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CD07A3-73BE-FF63-2EDB-AA2D754C2A19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75853C4-6557-A711-030F-CA8F89A16D32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A11321-28D2-21D5-C6F3-CC117F2C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67300" cy="284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8FEA8-2A5F-85CC-1286-FA90653831F4}"/>
              </a:ext>
            </a:extLst>
          </p:cNvPr>
          <p:cNvSpPr txBox="1"/>
          <p:nvPr/>
        </p:nvSpPr>
        <p:spPr>
          <a:xfrm>
            <a:off x="3000375" y="1053068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معطي غالبا في المسألة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A174ED-C15F-08CC-5077-15C51893A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4800"/>
            <a:ext cx="5067300" cy="1984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4A5B6A-456B-DEF3-B0F6-1CA7859496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8725"/>
          <a:stretch/>
        </p:blipFill>
        <p:spPr>
          <a:xfrm>
            <a:off x="0" y="4829175"/>
            <a:ext cx="4972050" cy="462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C857DA-32FC-44AA-53C2-542F4E876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475" y="3176"/>
            <a:ext cx="6486525" cy="16374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EF87A-77DE-474E-D70E-8FFFE27F2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096" y="2116394"/>
            <a:ext cx="5514975" cy="3086100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129D75D1-5E5B-FDBD-2087-2D9DB72A40AA}"/>
              </a:ext>
            </a:extLst>
          </p:cNvPr>
          <p:cNvSpPr/>
          <p:nvPr/>
        </p:nvSpPr>
        <p:spPr>
          <a:xfrm>
            <a:off x="10106025" y="1287945"/>
            <a:ext cx="314325" cy="7053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180338A-9428-1E7D-8AE5-EECF56F48504}"/>
              </a:ext>
            </a:extLst>
          </p:cNvPr>
          <p:cNvSpPr/>
          <p:nvPr/>
        </p:nvSpPr>
        <p:spPr>
          <a:xfrm>
            <a:off x="10337050" y="2469077"/>
            <a:ext cx="579422" cy="252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6FAB2DC-38BA-F89D-B83E-C8F8B856C62C}"/>
              </a:ext>
            </a:extLst>
          </p:cNvPr>
          <p:cNvSpPr/>
          <p:nvPr/>
        </p:nvSpPr>
        <p:spPr>
          <a:xfrm>
            <a:off x="10337050" y="2781883"/>
            <a:ext cx="579422" cy="252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7E7A8F6-EB9C-F51F-F79C-256F5E80FCD8}"/>
              </a:ext>
            </a:extLst>
          </p:cNvPr>
          <p:cNvSpPr/>
          <p:nvPr/>
        </p:nvSpPr>
        <p:spPr>
          <a:xfrm>
            <a:off x="10337050" y="3094689"/>
            <a:ext cx="579422" cy="252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172E0E5-461E-DD80-C592-64A8C9C67E3A}"/>
              </a:ext>
            </a:extLst>
          </p:cNvPr>
          <p:cNvSpPr/>
          <p:nvPr/>
        </p:nvSpPr>
        <p:spPr>
          <a:xfrm>
            <a:off x="10337050" y="3407495"/>
            <a:ext cx="579422" cy="252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824BBDD-DFE3-C117-47DB-DA90CA605882}"/>
              </a:ext>
            </a:extLst>
          </p:cNvPr>
          <p:cNvSpPr/>
          <p:nvPr/>
        </p:nvSpPr>
        <p:spPr>
          <a:xfrm>
            <a:off x="10337050" y="3720301"/>
            <a:ext cx="579422" cy="252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C407407-2AD0-0872-EC61-AA49F27B5F16}"/>
              </a:ext>
            </a:extLst>
          </p:cNvPr>
          <p:cNvSpPr/>
          <p:nvPr/>
        </p:nvSpPr>
        <p:spPr>
          <a:xfrm>
            <a:off x="10337050" y="4033107"/>
            <a:ext cx="579422" cy="252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84FCCFF-2B6F-B627-9344-CD18E89CFB97}"/>
              </a:ext>
            </a:extLst>
          </p:cNvPr>
          <p:cNvSpPr/>
          <p:nvPr/>
        </p:nvSpPr>
        <p:spPr>
          <a:xfrm>
            <a:off x="10337050" y="4345913"/>
            <a:ext cx="579422" cy="252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FF15076-D01A-326C-CAD0-4F83AD9B8E09}"/>
              </a:ext>
            </a:extLst>
          </p:cNvPr>
          <p:cNvSpPr/>
          <p:nvPr/>
        </p:nvSpPr>
        <p:spPr>
          <a:xfrm>
            <a:off x="10337050" y="4658719"/>
            <a:ext cx="579422" cy="252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DDC0C22-FFA3-21FD-5780-55A7A354E187}"/>
              </a:ext>
            </a:extLst>
          </p:cNvPr>
          <p:cNvSpPr/>
          <p:nvPr/>
        </p:nvSpPr>
        <p:spPr>
          <a:xfrm>
            <a:off x="10337050" y="4971525"/>
            <a:ext cx="579422" cy="2522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05E5EC9-8E1E-1C36-C878-808F2872133E}"/>
              </a:ext>
            </a:extLst>
          </p:cNvPr>
          <p:cNvSpPr/>
          <p:nvPr/>
        </p:nvSpPr>
        <p:spPr>
          <a:xfrm>
            <a:off x="10149461" y="5774938"/>
            <a:ext cx="2042539" cy="4255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480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DE21-9772-824D-D14B-7ADDEA14A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599A-2FC7-B875-2432-4B5095A66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19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126BB9-9908-703B-FFD7-95903F4A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091AF071-E0EA-F791-4A1E-CFD05AFED334}"/>
              </a:ext>
            </a:extLst>
          </p:cNvPr>
          <p:cNvSpPr txBox="1">
            <a:spLocks/>
          </p:cNvSpPr>
          <p:nvPr/>
        </p:nvSpPr>
        <p:spPr>
          <a:xfrm rot="5400000" flipH="1">
            <a:off x="10574595" y="3194050"/>
            <a:ext cx="2625212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PCA</a:t>
            </a:r>
            <a:endParaRPr lang="en-ID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B7B4086-944A-42C1-4EC8-60310A4E3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5286375" cy="24785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C05BEF3-8381-8DC6-AA6A-8CC71C0D8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2561303"/>
            <a:ext cx="5286374" cy="25226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D97497-CC04-00D3-087D-1DB20C41F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5246" y="497107"/>
            <a:ext cx="5457825" cy="60007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76237FF-CAE4-4888-FD6A-71A9AE9C829E}"/>
              </a:ext>
            </a:extLst>
          </p:cNvPr>
          <p:cNvSpPr txBox="1"/>
          <p:nvPr/>
        </p:nvSpPr>
        <p:spPr>
          <a:xfrm>
            <a:off x="8423019" y="312441"/>
            <a:ext cx="13239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937D8F-2BA7-6711-547F-175F234F5389}"/>
              </a:ext>
            </a:extLst>
          </p:cNvPr>
          <p:cNvCxnSpPr>
            <a:cxnSpLocks/>
          </p:cNvCxnSpPr>
          <p:nvPr/>
        </p:nvCxnSpPr>
        <p:spPr>
          <a:xfrm>
            <a:off x="5828700" y="144851"/>
            <a:ext cx="0" cy="62337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09154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3CC5-C84A-17AD-F82C-A548641C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84200"/>
            <a:ext cx="5139174" cy="796077"/>
          </a:xfrm>
        </p:spPr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75351-8825-1B7F-F30E-AE878D23A8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530E414-1D31-9814-D142-A4AF1667C64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5312" r="15312"/>
          <a:stretch>
            <a:fillRect/>
          </a:stretch>
        </p:blipFill>
        <p:spPr/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030B7E-CC33-0F95-A241-D48146949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" y="1897941"/>
            <a:ext cx="6025269" cy="3489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0DAA4B-0807-E39F-4B85-0B6A466D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3171B2D-EFF6-0AD9-BCDE-3DEA700615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1196639" y="455613"/>
            <a:ext cx="1381124" cy="469900"/>
          </a:xfrm>
        </p:spPr>
        <p:txBody>
          <a:bodyPr/>
          <a:lstStyle/>
          <a:p>
            <a:r>
              <a:rPr lang="en-ID" dirty="0"/>
              <a:t>DATA QUALITY</a:t>
            </a:r>
          </a:p>
        </p:txBody>
      </p:sp>
      <p:sp>
        <p:nvSpPr>
          <p:cNvPr id="17" name="Action Button: Go Back or Previous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3DB1895-EA34-0AC2-91F7-EEB0B976CE09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Action Button: Go Forward or Next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2C9B6FA-B838-A1C2-B178-29831586C84B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35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82EEB-5374-B3D8-98B4-3CFEBE5E9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EEF7-64E8-3390-254F-A8765CEA0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20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506DFA-EE71-9EAD-8F3A-E48B5C79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72D361AB-C7C3-57B2-B351-6B464AB3DF19}"/>
              </a:ext>
            </a:extLst>
          </p:cNvPr>
          <p:cNvSpPr txBox="1">
            <a:spLocks/>
          </p:cNvSpPr>
          <p:nvPr/>
        </p:nvSpPr>
        <p:spPr>
          <a:xfrm rot="5400000" flipH="1">
            <a:off x="10574595" y="3194050"/>
            <a:ext cx="2625212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PCA</a:t>
            </a:r>
            <a:endParaRPr lang="en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60C57-18E6-A961-712B-9EAE52525EEE}"/>
              </a:ext>
            </a:extLst>
          </p:cNvPr>
          <p:cNvSpPr txBox="1"/>
          <p:nvPr/>
        </p:nvSpPr>
        <p:spPr>
          <a:xfrm>
            <a:off x="298194" y="140991"/>
            <a:ext cx="13239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B5271-E231-2D38-6D77-842F4260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140991"/>
            <a:ext cx="5695950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911CE-4255-F81D-7AEC-10C6F0A6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5" y="2265066"/>
            <a:ext cx="5810250" cy="275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4DA069-BD54-2738-9BC7-5A7289EC22F8}"/>
              </a:ext>
            </a:extLst>
          </p:cNvPr>
          <p:cNvSpPr txBox="1"/>
          <p:nvPr/>
        </p:nvSpPr>
        <p:spPr>
          <a:xfrm>
            <a:off x="298194" y="6911033"/>
            <a:ext cx="1154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400" b="1" dirty="0"/>
              <a:t>الحمد لله خلصت علي خير 😥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370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02071 -0.21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2A5D-D33A-D50B-FA31-E940FF06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543071" cy="560639"/>
          </a:xfrm>
        </p:spPr>
        <p:txBody>
          <a:bodyPr/>
          <a:lstStyle/>
          <a:p>
            <a:pPr algn="ctr"/>
            <a:r>
              <a:rPr lang="en-US" dirty="0"/>
              <a:t>DATA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41078-B904-8B80-F7E8-2251A59173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3</a:t>
            </a:fld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A6CCDB-E418-624D-BB73-E366E2F125B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4200"/>
            <a:ext cx="2016125" cy="56896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FED9FD-D86B-6776-9605-D32B3FCF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D1FD1194-2ADB-D30B-3F4F-E34AC2940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1077657"/>
            <a:ext cx="2625212" cy="469900"/>
          </a:xfrm>
        </p:spPr>
        <p:txBody>
          <a:bodyPr/>
          <a:lstStyle/>
          <a:p>
            <a:r>
              <a:rPr lang="en-ID" dirty="0"/>
              <a:t>DATA REDUCTION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8E6953-1032-D05F-A40A-4CAB650B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681" y="955703"/>
            <a:ext cx="6067425" cy="1133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D37DA6E-C4A9-B80D-D889-9F8B79F00227}"/>
              </a:ext>
            </a:extLst>
          </p:cNvPr>
          <p:cNvSpPr txBox="1"/>
          <p:nvPr/>
        </p:nvSpPr>
        <p:spPr>
          <a:xfrm>
            <a:off x="2016124" y="2373941"/>
            <a:ext cx="952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EG" sz="2000" b="1" dirty="0"/>
              <a:t>الطرق الشائعة لتقليل الأبعاد: </a:t>
            </a:r>
            <a:r>
              <a:rPr lang="en-US" sz="2000" b="1" dirty="0"/>
              <a:t>📌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007A5C-1487-D31E-3CC9-90AD57610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438" y="2949128"/>
            <a:ext cx="6705600" cy="26289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9BDE6-B7E9-8AAC-1A70-145F2787E4F3}"/>
              </a:ext>
            </a:extLst>
          </p:cNvPr>
          <p:cNvGrpSpPr/>
          <p:nvPr/>
        </p:nvGrpSpPr>
        <p:grpSpPr>
          <a:xfrm>
            <a:off x="10339846" y="2769005"/>
            <a:ext cx="806260" cy="573000"/>
            <a:chOff x="10339846" y="2149880"/>
            <a:chExt cx="806260" cy="573000"/>
          </a:xfrm>
        </p:grpSpPr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12CA20D2-2E56-A106-1DF9-243F2E0A14E2}"/>
                </a:ext>
              </a:extLst>
            </p:cNvPr>
            <p:cNvSpPr/>
            <p:nvPr/>
          </p:nvSpPr>
          <p:spPr>
            <a:xfrm>
              <a:off x="10339846" y="2334765"/>
              <a:ext cx="504153" cy="38811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7228AE-D3BE-BDE3-CDC6-3AFDAC797427}"/>
                </a:ext>
              </a:extLst>
            </p:cNvPr>
            <p:cNvSpPr/>
            <p:nvPr/>
          </p:nvSpPr>
          <p:spPr>
            <a:xfrm>
              <a:off x="10820181" y="2149880"/>
              <a:ext cx="325925" cy="47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E4F7E3F-1043-A065-D5AA-D7B3BFA5FA03}"/>
              </a:ext>
            </a:extLst>
          </p:cNvPr>
          <p:cNvSpPr/>
          <p:nvPr/>
        </p:nvSpPr>
        <p:spPr>
          <a:xfrm>
            <a:off x="10820182" y="2769005"/>
            <a:ext cx="325925" cy="436839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C1D0377-E14C-7D06-DD86-80458A854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995" y="549978"/>
            <a:ext cx="5172075" cy="371475"/>
          </a:xfrm>
          <a:prstGeom prst="rect">
            <a:avLst/>
          </a:prstGeom>
        </p:spPr>
      </p:pic>
      <p:sp>
        <p:nvSpPr>
          <p:cNvPr id="42" name="Action Button: Go Back or Previous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703CBE2-C232-3A33-BD65-F40837F9069F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Action Button: Go Forward or Next 4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16497ED-C211-C6F8-02D2-635C95B904F5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8" name="Picture 2" descr="9. Dimensionality Reduction — Single-cell best practices">
            <a:extLst>
              <a:ext uri="{FF2B5EF4-FFF2-40B4-BE49-F238E27FC236}">
                <a16:creationId xmlns:a16="http://schemas.microsoft.com/office/drawing/2014/main" id="{6EB25763-A5A9-653D-DE21-38207C14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33" y="1928853"/>
            <a:ext cx="3459654" cy="113347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63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FED08-FF3A-8736-AB53-8E90C4EC67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D4AB0-4DF7-C521-1AA3-82243212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52008C-CE5F-A435-3224-06D02BBB9C5F}"/>
              </a:ext>
            </a:extLst>
          </p:cNvPr>
          <p:cNvGrpSpPr/>
          <p:nvPr/>
        </p:nvGrpSpPr>
        <p:grpSpPr>
          <a:xfrm>
            <a:off x="10339847" y="82955"/>
            <a:ext cx="806260" cy="573000"/>
            <a:chOff x="10339846" y="2149880"/>
            <a:chExt cx="806260" cy="573000"/>
          </a:xfrm>
        </p:grpSpPr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17D494E6-1D5B-E0EE-0D5A-7EFA4488D9EF}"/>
                </a:ext>
              </a:extLst>
            </p:cNvPr>
            <p:cNvSpPr/>
            <p:nvPr/>
          </p:nvSpPr>
          <p:spPr>
            <a:xfrm>
              <a:off x="10339846" y="2334765"/>
              <a:ext cx="504153" cy="38811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4CCC74-1883-73E0-B3F3-92B04741CEC5}"/>
                </a:ext>
              </a:extLst>
            </p:cNvPr>
            <p:cNvSpPr/>
            <p:nvPr/>
          </p:nvSpPr>
          <p:spPr>
            <a:xfrm>
              <a:off x="10820181" y="2149880"/>
              <a:ext cx="325925" cy="47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215719E-1B50-09E8-838A-E4B94CA7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60" y="82955"/>
            <a:ext cx="6619875" cy="20859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25BC554-5822-7F37-46DF-28F6C3A16A34}"/>
              </a:ext>
            </a:extLst>
          </p:cNvPr>
          <p:cNvGrpSpPr/>
          <p:nvPr/>
        </p:nvGrpSpPr>
        <p:grpSpPr>
          <a:xfrm>
            <a:off x="10339847" y="2928823"/>
            <a:ext cx="806260" cy="573000"/>
            <a:chOff x="10339846" y="2149880"/>
            <a:chExt cx="806260" cy="573000"/>
          </a:xfrm>
        </p:grpSpPr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AF3D76DB-66AE-9211-7E81-1E512135E1EA}"/>
                </a:ext>
              </a:extLst>
            </p:cNvPr>
            <p:cNvSpPr/>
            <p:nvPr/>
          </p:nvSpPr>
          <p:spPr>
            <a:xfrm>
              <a:off x="10339846" y="2334765"/>
              <a:ext cx="504153" cy="38811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AC178A-723E-745C-FE67-4E7CAF0F8B53}"/>
                </a:ext>
              </a:extLst>
            </p:cNvPr>
            <p:cNvSpPr/>
            <p:nvPr/>
          </p:nvSpPr>
          <p:spPr>
            <a:xfrm>
              <a:off x="10820181" y="2149880"/>
              <a:ext cx="325925" cy="47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30014F4-7B78-5104-E6DC-EDF98B69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709" y="2587777"/>
            <a:ext cx="7134225" cy="21145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113358A-E6A2-7E7F-E870-2597808D0105}"/>
              </a:ext>
            </a:extLst>
          </p:cNvPr>
          <p:cNvGrpSpPr/>
          <p:nvPr/>
        </p:nvGrpSpPr>
        <p:grpSpPr>
          <a:xfrm>
            <a:off x="-1" y="0"/>
            <a:ext cx="11146108" cy="4953000"/>
            <a:chOff x="-1" y="0"/>
            <a:chExt cx="11146108" cy="4953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593142-91E8-4B8A-D557-6C93BB245190}"/>
                </a:ext>
              </a:extLst>
            </p:cNvPr>
            <p:cNvSpPr/>
            <p:nvPr/>
          </p:nvSpPr>
          <p:spPr>
            <a:xfrm>
              <a:off x="10820182" y="0"/>
              <a:ext cx="325925" cy="495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A21CDE-BBB8-1279-F164-5E92EDC2CB88}"/>
                </a:ext>
              </a:extLst>
            </p:cNvPr>
            <p:cNvSpPr/>
            <p:nvPr/>
          </p:nvSpPr>
          <p:spPr>
            <a:xfrm rot="16200000">
              <a:off x="5259037" y="-632355"/>
              <a:ext cx="325925" cy="10844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EA7D8B6-09E5-03BB-BC24-08A111B8EC19}"/>
              </a:ext>
            </a:extLst>
          </p:cNvPr>
          <p:cNvSpPr/>
          <p:nvPr/>
        </p:nvSpPr>
        <p:spPr>
          <a:xfrm>
            <a:off x="4940915" y="4626683"/>
            <a:ext cx="1066800" cy="223131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ECFB3B7E-5BC2-B8E6-BDE9-EF085EE8B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1077657"/>
            <a:ext cx="2625212" cy="469900"/>
          </a:xfrm>
        </p:spPr>
        <p:txBody>
          <a:bodyPr/>
          <a:lstStyle/>
          <a:p>
            <a:r>
              <a:rPr lang="en-ID" dirty="0"/>
              <a:t>DATA REDUCTION</a:t>
            </a:r>
          </a:p>
        </p:txBody>
      </p:sp>
      <p:sp>
        <p:nvSpPr>
          <p:cNvPr id="25" name="Action Button: Go Back or Previous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5E0B555-08F2-710C-8D5D-919D6B0CA554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Action Button: Go Forward or Next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56E9572-093B-4F29-4995-227CBCB733D9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3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41EF3-8674-6279-F986-396A0EF10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613C29F-4F0E-521E-1598-298709C074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1077657"/>
            <a:ext cx="2625212" cy="469900"/>
          </a:xfrm>
        </p:spPr>
        <p:txBody>
          <a:bodyPr/>
          <a:lstStyle/>
          <a:p>
            <a:r>
              <a:rPr lang="en-ID" dirty="0"/>
              <a:t>DATA REDUCTION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A2C77-8F40-2615-CC3A-28D81713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F3BCE3-C2F7-5992-EA72-F3EACCF1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3655"/>
            <a:ext cx="11543071" cy="2501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63EC5A-0F6D-704D-8017-D814F87F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821" y="5353050"/>
            <a:ext cx="6943725" cy="1504950"/>
          </a:xfrm>
          <a:prstGeom prst="rect">
            <a:avLst/>
          </a:prstGeom>
        </p:spPr>
      </p:pic>
      <p:sp>
        <p:nvSpPr>
          <p:cNvPr id="18" name="Action Button: Go Back or Previous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B6C7508-2ACE-CE46-0B00-1C262B6F49AF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24D1336-0AB1-A564-697F-36121693776D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DA04C0-327F-2736-A144-97360FFD6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852" y="9738"/>
            <a:ext cx="5123693" cy="1672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54FDE5-E908-9880-7713-2CDD5BAA9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45" y="0"/>
            <a:ext cx="5191655" cy="166818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7E0ED-4E31-B443-4DF6-2F359F9CD082}"/>
              </a:ext>
            </a:extLst>
          </p:cNvPr>
          <p:cNvCxnSpPr>
            <a:cxnSpLocks/>
          </p:cNvCxnSpPr>
          <p:nvPr/>
        </p:nvCxnSpPr>
        <p:spPr>
          <a:xfrm>
            <a:off x="6172930" y="75465"/>
            <a:ext cx="0" cy="15655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186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07EAD-8A95-0FE8-E59C-3FA08247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F17CF-262E-A93C-2FB1-C9416D118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5F9C35E-0C74-F73E-05E7-DE08D0715D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1077657"/>
            <a:ext cx="2625212" cy="469900"/>
          </a:xfrm>
        </p:spPr>
        <p:txBody>
          <a:bodyPr/>
          <a:lstStyle/>
          <a:p>
            <a:r>
              <a:rPr lang="en-ID" dirty="0"/>
              <a:t>DATA REDUCTION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E0517-1CFD-08FD-BF4C-019E58D99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B9BA37F-D696-E7D2-7E58-3E26454A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41" y="191612"/>
            <a:ext cx="4350630" cy="374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9305D8-2B85-2E7F-067F-75547308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862" y="566516"/>
            <a:ext cx="6981825" cy="92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8344B9-D742-D880-35D1-9990F896D6E4}"/>
              </a:ext>
            </a:extLst>
          </p:cNvPr>
          <p:cNvSpPr txBox="1"/>
          <p:nvPr/>
        </p:nvSpPr>
        <p:spPr>
          <a:xfrm>
            <a:off x="2016125" y="1564316"/>
            <a:ext cx="952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EG" sz="2000" b="1" dirty="0"/>
              <a:t>الطرق الشائعة لتقليل العدد: </a:t>
            </a:r>
            <a:r>
              <a:rPr lang="en-US" sz="2000" b="1" dirty="0"/>
              <a:t>📌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E99EDF-E036-BB51-EEFE-03048DC2B4E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4636"/>
            <a:ext cx="2016125" cy="56896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53E7EE8-D679-59DA-8BB2-6CD46309368E}"/>
              </a:ext>
            </a:extLst>
          </p:cNvPr>
          <p:cNvGrpSpPr/>
          <p:nvPr/>
        </p:nvGrpSpPr>
        <p:grpSpPr>
          <a:xfrm>
            <a:off x="10320796" y="1964426"/>
            <a:ext cx="806260" cy="573000"/>
            <a:chOff x="10339846" y="2149880"/>
            <a:chExt cx="806260" cy="573000"/>
          </a:xfrm>
        </p:grpSpPr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ED3810BF-28D5-8B78-662C-D1F33E73F076}"/>
                </a:ext>
              </a:extLst>
            </p:cNvPr>
            <p:cNvSpPr/>
            <p:nvPr/>
          </p:nvSpPr>
          <p:spPr>
            <a:xfrm>
              <a:off x="10339846" y="2334765"/>
              <a:ext cx="504153" cy="38811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662B50-04AA-7F23-1AA3-99AF8E78D801}"/>
                </a:ext>
              </a:extLst>
            </p:cNvPr>
            <p:cNvSpPr/>
            <p:nvPr/>
          </p:nvSpPr>
          <p:spPr>
            <a:xfrm>
              <a:off x="10820181" y="2149880"/>
              <a:ext cx="325925" cy="47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95ECA-045A-BD28-87EA-9B49F3259C5F}"/>
              </a:ext>
            </a:extLst>
          </p:cNvPr>
          <p:cNvSpPr/>
          <p:nvPr/>
        </p:nvSpPr>
        <p:spPr>
          <a:xfrm>
            <a:off x="10801132" y="1964426"/>
            <a:ext cx="325925" cy="50935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829B1D-97D0-B51F-CFA8-72E07C76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862" y="1934456"/>
            <a:ext cx="7077075" cy="20193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CA52F5D-F7B2-4FF8-7D8D-51F60DFC4425}"/>
              </a:ext>
            </a:extLst>
          </p:cNvPr>
          <p:cNvGrpSpPr/>
          <p:nvPr/>
        </p:nvGrpSpPr>
        <p:grpSpPr>
          <a:xfrm>
            <a:off x="10320796" y="4168322"/>
            <a:ext cx="806260" cy="573000"/>
            <a:chOff x="10339846" y="2149880"/>
            <a:chExt cx="806260" cy="573000"/>
          </a:xfrm>
        </p:grpSpPr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id="{BAE71F80-1D13-190B-FCBD-7E159F938626}"/>
                </a:ext>
              </a:extLst>
            </p:cNvPr>
            <p:cNvSpPr/>
            <p:nvPr/>
          </p:nvSpPr>
          <p:spPr>
            <a:xfrm>
              <a:off x="10339846" y="2334765"/>
              <a:ext cx="504153" cy="38811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ACBE27-4B1E-9CF6-4E0A-2FDB07798CA1}"/>
                </a:ext>
              </a:extLst>
            </p:cNvPr>
            <p:cNvSpPr/>
            <p:nvPr/>
          </p:nvSpPr>
          <p:spPr>
            <a:xfrm>
              <a:off x="10820181" y="2149880"/>
              <a:ext cx="325925" cy="47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3DAFDC8D-98E2-C3D5-3B02-32E30D1FC6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920" y="4237321"/>
            <a:ext cx="7000875" cy="2095500"/>
          </a:xfrm>
          <a:prstGeom prst="rect">
            <a:avLst/>
          </a:prstGeom>
        </p:spPr>
      </p:pic>
      <p:sp>
        <p:nvSpPr>
          <p:cNvPr id="22" name="Action Button: Go Back or Previous 2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8443132-E0C5-9D15-48F1-4714CF0AC1AF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Action Button: Go Forward or Next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F02D05B-C275-1B92-4E01-A064F20E1866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76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E929F-BE91-4E48-CB3C-1CBDCE4C7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F4F4-B7CE-26FF-8B25-DEE5DBC362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0966A77-3A0F-E3B7-1DF3-397258C7C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1077657"/>
            <a:ext cx="2625212" cy="469900"/>
          </a:xfrm>
        </p:spPr>
        <p:txBody>
          <a:bodyPr/>
          <a:lstStyle/>
          <a:p>
            <a:r>
              <a:rPr lang="en-ID" dirty="0"/>
              <a:t>DATA REDUCTION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EB4E5-A7D5-A305-2D14-1E013B42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C17578-1143-5F7C-2B0D-BB25B867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14" y="0"/>
            <a:ext cx="6981825" cy="20478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F2B81F9-B8A1-F367-EF35-7294F5486793}"/>
              </a:ext>
            </a:extLst>
          </p:cNvPr>
          <p:cNvGrpSpPr/>
          <p:nvPr/>
        </p:nvGrpSpPr>
        <p:grpSpPr>
          <a:xfrm>
            <a:off x="10320796" y="0"/>
            <a:ext cx="806260" cy="573000"/>
            <a:chOff x="10339846" y="2149880"/>
            <a:chExt cx="806260" cy="573000"/>
          </a:xfrm>
        </p:grpSpPr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91833E42-1B9D-35FB-C978-3B396BFD49B5}"/>
                </a:ext>
              </a:extLst>
            </p:cNvPr>
            <p:cNvSpPr/>
            <p:nvPr/>
          </p:nvSpPr>
          <p:spPr>
            <a:xfrm>
              <a:off x="10339846" y="2334765"/>
              <a:ext cx="504153" cy="38811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797CEB-2DE5-4783-A388-F22F6A1F8976}"/>
                </a:ext>
              </a:extLst>
            </p:cNvPr>
            <p:cNvSpPr/>
            <p:nvPr/>
          </p:nvSpPr>
          <p:spPr>
            <a:xfrm>
              <a:off x="10820181" y="2149880"/>
              <a:ext cx="325925" cy="47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32AE11-D7F0-AC2F-ADF4-427653D5DB52}"/>
              </a:ext>
            </a:extLst>
          </p:cNvPr>
          <p:cNvGrpSpPr/>
          <p:nvPr/>
        </p:nvGrpSpPr>
        <p:grpSpPr>
          <a:xfrm>
            <a:off x="10320796" y="1995063"/>
            <a:ext cx="806260" cy="573000"/>
            <a:chOff x="10339846" y="2149880"/>
            <a:chExt cx="806260" cy="573000"/>
          </a:xfrm>
        </p:grpSpPr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B2D56252-A852-D025-CA9B-75630E17EA43}"/>
                </a:ext>
              </a:extLst>
            </p:cNvPr>
            <p:cNvSpPr/>
            <p:nvPr/>
          </p:nvSpPr>
          <p:spPr>
            <a:xfrm>
              <a:off x="10339846" y="2334765"/>
              <a:ext cx="504153" cy="38811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44936-6A10-918C-5159-CFFFCBC88BB7}"/>
                </a:ext>
              </a:extLst>
            </p:cNvPr>
            <p:cNvSpPr/>
            <p:nvPr/>
          </p:nvSpPr>
          <p:spPr>
            <a:xfrm>
              <a:off x="10820181" y="2149880"/>
              <a:ext cx="325925" cy="47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C733230F-5AED-61D9-02B0-FC886D395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012" y="2125280"/>
            <a:ext cx="7019925" cy="207645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6F12614-2BE2-C0F9-34B4-6081DA29F6BE}"/>
              </a:ext>
            </a:extLst>
          </p:cNvPr>
          <p:cNvGrpSpPr/>
          <p:nvPr/>
        </p:nvGrpSpPr>
        <p:grpSpPr>
          <a:xfrm>
            <a:off x="1" y="0"/>
            <a:ext cx="11127056" cy="4500937"/>
            <a:chOff x="19051" y="0"/>
            <a:chExt cx="11127056" cy="45009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AD299C-0B35-89F9-093F-A075DC06E694}"/>
                </a:ext>
              </a:extLst>
            </p:cNvPr>
            <p:cNvSpPr/>
            <p:nvPr/>
          </p:nvSpPr>
          <p:spPr>
            <a:xfrm>
              <a:off x="10820182" y="0"/>
              <a:ext cx="325925" cy="45009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8AD76C-A308-6136-8BA9-41F102B1E450}"/>
                </a:ext>
              </a:extLst>
            </p:cNvPr>
            <p:cNvSpPr/>
            <p:nvPr/>
          </p:nvSpPr>
          <p:spPr>
            <a:xfrm rot="16200000">
              <a:off x="5278089" y="-1084027"/>
              <a:ext cx="325925" cy="10844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Action Button: Go Back or Previous 3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72C235B-5663-C521-3260-717631F3B327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Action Button: Go Forward or Next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2377224-7F30-1D92-B147-44C594967081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818FD9F-9348-CEED-8706-36C44C074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201" y="4500937"/>
            <a:ext cx="4132870" cy="37490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FFA555-08CC-B9A9-EFDB-B88FE42D3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544" y="4679156"/>
            <a:ext cx="6201657" cy="5897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43A732-E710-38A4-3EA2-FC5E581783D7}"/>
              </a:ext>
            </a:extLst>
          </p:cNvPr>
          <p:cNvSpPr txBox="1"/>
          <p:nvPr/>
        </p:nvSpPr>
        <p:spPr>
          <a:xfrm>
            <a:off x="2016125" y="5170443"/>
            <a:ext cx="952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EG" sz="2000" b="1" dirty="0"/>
              <a:t>الطرق الشائعة للضغط: </a:t>
            </a:r>
            <a:r>
              <a:rPr lang="en-US" sz="2000" b="1" dirty="0"/>
              <a:t>📌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F4F1C52-656F-E05E-C72D-78CC8DE64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070" y="6072407"/>
            <a:ext cx="6657001" cy="78317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ACF78AE-DA9F-8176-8EF4-64BBE710A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4582" y="5278657"/>
            <a:ext cx="3400425" cy="9810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EBB258-BE88-6F47-2892-40877F536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8963" y="5278657"/>
            <a:ext cx="3371850" cy="9525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A6E7AE-78F3-7F9F-8CC4-AEE9766DA705}"/>
              </a:ext>
            </a:extLst>
          </p:cNvPr>
          <p:cNvCxnSpPr/>
          <p:nvPr/>
        </p:nvCxnSpPr>
        <p:spPr>
          <a:xfrm>
            <a:off x="5575402" y="5380023"/>
            <a:ext cx="0" cy="792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37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864AE-7728-62C6-21E0-D7EBF8D8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D0C97-2A9F-C60A-CBE6-7FA4FD7C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8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C22ADB-962D-B4E1-1DD4-0551E488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A9A747-2806-151C-49ED-82C83A87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543071" cy="715752"/>
          </a:xfrm>
        </p:spPr>
        <p:txBody>
          <a:bodyPr/>
          <a:lstStyle/>
          <a:p>
            <a:pPr algn="l"/>
            <a:r>
              <a:rPr lang="en-US" sz="3600" dirty="0"/>
              <a:t>PRINCIPAL COMPONENT ANALYSIS</a:t>
            </a:r>
            <a:r>
              <a:rPr lang="ar-EG" sz="3600" dirty="0"/>
              <a:t> </a:t>
            </a:r>
            <a:r>
              <a:rPr lang="en-US" sz="3600" dirty="0"/>
              <a:t>(PCA)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055A6-F70B-7EA2-343B-B4925C82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70" y="715752"/>
            <a:ext cx="6477000" cy="1971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DD299C-8F2C-6A01-FF57-F9C98201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155" y="3429000"/>
            <a:ext cx="5362915" cy="1773966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F4E51D6B-B25B-DA6D-E9EC-6E8D77AB4F9B}"/>
              </a:ext>
            </a:extLst>
          </p:cNvPr>
          <p:cNvSpPr txBox="1">
            <a:spLocks/>
          </p:cNvSpPr>
          <p:nvPr/>
        </p:nvSpPr>
        <p:spPr>
          <a:xfrm rot="5400000" flipH="1">
            <a:off x="10574595" y="3194050"/>
            <a:ext cx="2625212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PCA</a:t>
            </a:r>
            <a:endParaRPr lang="en-ID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163386-28F4-06F3-7B05-3BB6E3658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9" y="927679"/>
            <a:ext cx="4679507" cy="175974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Action Button: Go Back or Previous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4B0AC0A-16A9-FD9F-A80E-B48C5015EB9C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Action Button: Go Forward or Next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DAD0F14-123A-51AE-AF77-1E62A8B9B698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FC35DE-7EFD-B122-C68B-ABDD57BDB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429000"/>
            <a:ext cx="5972175" cy="195262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9E779F-A3AC-06FB-640A-4D9A11C8053A}"/>
              </a:ext>
            </a:extLst>
          </p:cNvPr>
          <p:cNvCxnSpPr>
            <a:cxnSpLocks/>
          </p:cNvCxnSpPr>
          <p:nvPr/>
        </p:nvCxnSpPr>
        <p:spPr>
          <a:xfrm>
            <a:off x="6096000" y="3566553"/>
            <a:ext cx="0" cy="1636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33C08-9297-A7F0-18C8-58F06F0C9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038F-962D-C39A-5C74-68BC3829D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9</a:t>
            </a:fld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C08B5A-ED1C-435B-10C6-74E87A13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7" y="6469885"/>
            <a:ext cx="2458064" cy="388115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208AB230-B0E8-B65D-BA7A-1A0261B74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 flipH="1">
            <a:off x="10574595" y="3194050"/>
            <a:ext cx="2625212" cy="469900"/>
          </a:xfrm>
        </p:spPr>
        <p:txBody>
          <a:bodyPr/>
          <a:lstStyle/>
          <a:p>
            <a:pPr algn="ctr"/>
            <a:r>
              <a:rPr lang="en-US" dirty="0"/>
              <a:t>PCA</a:t>
            </a:r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FDA239-3A40-CD28-6177-780DD146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007" y="988657"/>
            <a:ext cx="2023229" cy="1526618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AD20F9-4E25-A735-8F99-747FC1121E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36947" y="20530"/>
            <a:ext cx="5086350" cy="6572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690D81-F277-38B0-6A22-7953F93FFD7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4005" y="7948"/>
            <a:ext cx="5769060" cy="13396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AC963C-739C-7ED3-7973-EC29B52364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065"/>
          <a:stretch/>
        </p:blipFill>
        <p:spPr>
          <a:xfrm>
            <a:off x="6766669" y="988657"/>
            <a:ext cx="2009775" cy="1526618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AD7ED0-2704-1218-3CAB-438C09840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89" y="1491066"/>
            <a:ext cx="2023229" cy="1526618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21D549-C6D5-B66E-9650-315E09B4531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70946" y="2811859"/>
            <a:ext cx="5572125" cy="9334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6D0B43-3B4C-40D4-16E4-09EDD819434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99556" y="665173"/>
            <a:ext cx="1197066" cy="32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512E72-A999-08F9-74BE-E03646955D9A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flipH="1">
            <a:off x="8776444" y="1751966"/>
            <a:ext cx="308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BA232C-D973-2607-24ED-3E62E3282B7E}"/>
              </a:ext>
            </a:extLst>
          </p:cNvPr>
          <p:cNvCxnSpPr>
            <a:cxnSpLocks/>
            <a:stCxn id="21" idx="2"/>
            <a:endCxn id="24" idx="3"/>
          </p:cNvCxnSpPr>
          <p:nvPr/>
        </p:nvCxnSpPr>
        <p:spPr>
          <a:xfrm flipH="1">
            <a:off x="2364718" y="1347563"/>
            <a:ext cx="505807" cy="906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0CC84BB-62B1-8E81-3E2F-8A9137084F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7726" y="2349167"/>
            <a:ext cx="2110633" cy="1527048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81B0AD-9DF0-2765-248C-DBE1940E2D0A}"/>
              </a:ext>
            </a:extLst>
          </p:cNvPr>
          <p:cNvCxnSpPr>
            <a:cxnSpLocks/>
            <a:stCxn id="25" idx="1"/>
            <a:endCxn id="55" idx="3"/>
          </p:cNvCxnSpPr>
          <p:nvPr/>
        </p:nvCxnSpPr>
        <p:spPr>
          <a:xfrm flipH="1" flipV="1">
            <a:off x="5588359" y="3112691"/>
            <a:ext cx="382587" cy="165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69A022A-1B5D-58F2-BB16-8E0FEC7FCF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0827" y="4042108"/>
            <a:ext cx="2073862" cy="1520409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9250B65-B8FF-0224-C21A-D245F5A305C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94821" y="4338111"/>
            <a:ext cx="5048250" cy="6477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615C15-7765-0190-25A9-9F86732BEA77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flipH="1">
            <a:off x="5694689" y="4661961"/>
            <a:ext cx="800132" cy="140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69ABD94D-D9C4-198D-AD3C-0E7B3C8BEC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13721" y="5593585"/>
            <a:ext cx="6229350" cy="1104900"/>
          </a:xfrm>
          <a:prstGeom prst="rect">
            <a:avLst/>
          </a:prstGeom>
        </p:spPr>
      </p:pic>
      <p:sp>
        <p:nvSpPr>
          <p:cNvPr id="64" name="Action Button: Go Back or Previous 6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4D093B8-E688-92E7-6F63-C49472BA4D8F}"/>
              </a:ext>
            </a:extLst>
          </p:cNvPr>
          <p:cNvSpPr/>
          <p:nvPr/>
        </p:nvSpPr>
        <p:spPr>
          <a:xfrm>
            <a:off x="238125" y="6469885"/>
            <a:ext cx="238125" cy="251592"/>
          </a:xfrm>
          <a:prstGeom prst="actionButtonBackPreviou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Action Button: Go Forward or Next 6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F48E61-7CA9-2467-6F53-B2DDF6D401EB}"/>
              </a:ext>
            </a:extLst>
          </p:cNvPr>
          <p:cNvSpPr/>
          <p:nvPr/>
        </p:nvSpPr>
        <p:spPr>
          <a:xfrm>
            <a:off x="585430" y="6469885"/>
            <a:ext cx="238125" cy="251592"/>
          </a:xfrm>
          <a:prstGeom prst="actionButtonForwardNex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924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cean">
  <a:themeElements>
    <a:clrScheme name="Custom 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183C5B"/>
      </a:accent2>
      <a:accent3>
        <a:srgbClr val="91BED4"/>
      </a:accent3>
      <a:accent4>
        <a:srgbClr val="00B0F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Custom 115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  <wetp:taskpane dockstate="right" visibility="0" width="350" row="5">
    <wetp:webextensionref xmlns:r="http://schemas.openxmlformats.org/officeDocument/2006/relationships" r:id="rId3"/>
  </wetp:taskpane>
  <wetp:taskpane dockstate="right" visibility="0" width="350" row="6">
    <wetp:webextensionref xmlns:r="http://schemas.openxmlformats.org/officeDocument/2006/relationships" r:id="rId4"/>
  </wetp:taskpane>
  <wetp:taskpane dockstate="right" visibility="0" width="350" row="4">
    <wetp:webextensionref xmlns:r="http://schemas.openxmlformats.org/officeDocument/2006/relationships" r:id="rId5"/>
  </wetp:taskpane>
</wetp:taskpanes>
</file>

<file path=ppt/webextensions/webextension1.xml><?xml version="1.0" encoding="utf-8"?>
<we:webextension xmlns:we="http://schemas.microsoft.com/office/webextensions/webextension/2010/11" id="{AE7E04D2-DC92-4216-A915-51BDB7826857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7348DF3-C808-48ED-B817-67DD43BC4389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4005DDE-14D2-4062-82D8-71093B180C52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577AE51-96E0-40B5-B07C-C0D191028686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55D5C1F5-E475-4274-82CE-C4252C86711C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91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Arial Black</vt:lpstr>
      <vt:lpstr>Calibri</vt:lpstr>
      <vt:lpstr>Ocean</vt:lpstr>
      <vt:lpstr>DATA QUALITY AND REDUCTION</vt:lpstr>
      <vt:lpstr>DATA QUALITY</vt:lpstr>
      <vt:lpstr>DATA REDUCTION</vt:lpstr>
      <vt:lpstr>PowerPoint Presentation</vt:lpstr>
      <vt:lpstr>PowerPoint Presentation</vt:lpstr>
      <vt:lpstr>PowerPoint Presentation</vt:lpstr>
      <vt:lpstr>PowerPoint Presentation</vt:lpstr>
      <vt:lpstr>PRINCIPAL COMPONENT ANALYSIS (PCA)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Abdalrahaman Ahmed</dc:creator>
  <cp:lastModifiedBy>Abdalrahaman Ahmed</cp:lastModifiedBy>
  <cp:revision>8</cp:revision>
  <dcterms:created xsi:type="dcterms:W3CDTF">2025-03-17T07:56:19Z</dcterms:created>
  <dcterms:modified xsi:type="dcterms:W3CDTF">2025-03-17T15:37:06Z</dcterms:modified>
</cp:coreProperties>
</file>