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2B4F6-75EA-4AB2-9781-0B1F455A023F}" type="datetimeFigureOut">
              <a:rPr lang="en-US" smtClean="0"/>
              <a:t>2025-06-11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9CECA-EB40-4BC9-98B6-4FBF2A182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4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9CECA-EB40-4BC9-98B6-4FBF2A1821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6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DA7F-B14C-4694-B24C-825682F5855F}" type="datetimeFigureOut">
              <a:rPr lang="en-US" smtClean="0"/>
              <a:t>2025-06-11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DC0-38C1-4274-BD80-7217BBDB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6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DA7F-B14C-4694-B24C-825682F5855F}" type="datetimeFigureOut">
              <a:rPr lang="en-US" smtClean="0"/>
              <a:t>2025-06-11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DC0-38C1-4274-BD80-7217BBDB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3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DA7F-B14C-4694-B24C-825682F5855F}" type="datetimeFigureOut">
              <a:rPr lang="en-US" smtClean="0"/>
              <a:t>2025-06-11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DC0-38C1-4274-BD80-7217BBDB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4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DA7F-B14C-4694-B24C-825682F5855F}" type="datetimeFigureOut">
              <a:rPr lang="en-US" smtClean="0"/>
              <a:t>2025-06-11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DC0-38C1-4274-BD80-7217BBDB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2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DA7F-B14C-4694-B24C-825682F5855F}" type="datetimeFigureOut">
              <a:rPr lang="en-US" smtClean="0"/>
              <a:t>2025-06-11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DC0-38C1-4274-BD80-7217BBDB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DA7F-B14C-4694-B24C-825682F5855F}" type="datetimeFigureOut">
              <a:rPr lang="en-US" smtClean="0"/>
              <a:t>2025-06-11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DC0-38C1-4274-BD80-7217BBDB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7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DA7F-B14C-4694-B24C-825682F5855F}" type="datetimeFigureOut">
              <a:rPr lang="en-US" smtClean="0"/>
              <a:t>2025-06-11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DC0-38C1-4274-BD80-7217BBDB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DA7F-B14C-4694-B24C-825682F5855F}" type="datetimeFigureOut">
              <a:rPr lang="en-US" smtClean="0"/>
              <a:t>2025-06-11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DC0-38C1-4274-BD80-7217BBDB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DA7F-B14C-4694-B24C-825682F5855F}" type="datetimeFigureOut">
              <a:rPr lang="en-US" smtClean="0"/>
              <a:t>2025-06-11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DC0-38C1-4274-BD80-7217BBDB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4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DA7F-B14C-4694-B24C-825682F5855F}" type="datetimeFigureOut">
              <a:rPr lang="en-US" smtClean="0"/>
              <a:t>2025-06-11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DC0-38C1-4274-BD80-7217BBDB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7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DA7F-B14C-4694-B24C-825682F5855F}" type="datetimeFigureOut">
              <a:rPr lang="en-US" smtClean="0"/>
              <a:t>2025-06-11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8EDC0-38C1-4274-BD80-7217BBDB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5D2DA7F-B14C-4694-B24C-825682F5855F}" type="datetimeFigureOut">
              <a:rPr lang="en-US" smtClean="0"/>
              <a:t>2025-06-11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2C8EDC0-38C1-4274-BD80-7217BBDB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7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0395D1-36FE-A581-3C98-F836A6DB0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39128" cy="381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6FC420-92B1-63C0-D6AF-40BC70C26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0" y="0"/>
            <a:ext cx="4667250" cy="1343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C6C317-58F9-1CD1-3306-6B894F23D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0" y="1571626"/>
            <a:ext cx="4667250" cy="13403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142BEF-6239-22E7-77FB-0034570A0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750" y="3145296"/>
            <a:ext cx="4667250" cy="13886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402960-8E59-CF17-20A4-18A24721C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4748" y="4762134"/>
            <a:ext cx="4667251" cy="11365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F331A4-7664-637C-4C78-ED9E22A9CC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7537" y="3867149"/>
            <a:ext cx="3528269" cy="16731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3D6AD0-094B-0F92-73FC-269FB133DB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867149"/>
            <a:ext cx="3658593" cy="15048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845170-ABFF-E38B-E8BB-52F05C7F91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5540326"/>
            <a:ext cx="3658593" cy="9841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AC55F6-C8AB-050C-E2A4-1A71C1E441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7535" y="5721170"/>
            <a:ext cx="3528269" cy="11368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0E270C-7C24-5C9C-ADBB-1AF41DB1BA22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69115" y="6127660"/>
            <a:ext cx="29146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3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CDBD10-EE19-AC2A-DB8F-672C5F3B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0" y="0"/>
            <a:ext cx="57721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7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Abdalrahaman Ahmed</dc:creator>
  <cp:lastModifiedBy>Abdalrahaman Ahmed</cp:lastModifiedBy>
  <cp:revision>4</cp:revision>
  <dcterms:created xsi:type="dcterms:W3CDTF">2025-06-11T09:11:56Z</dcterms:created>
  <dcterms:modified xsi:type="dcterms:W3CDTF">2025-06-11T23:07:39Z</dcterms:modified>
</cp:coreProperties>
</file>