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17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5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92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46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87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0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0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4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1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5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7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3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8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65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194BEF-0DD3-40B3-83FC-26F254C74767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FD82-EEFD-4D38-8DA2-0A770157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881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883-DCE8-46BA-BC1E-6BCFC8115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1E86A-F7D4-4CBE-A643-EA9263218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19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909B-2EC6-4498-9E2B-1673D598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CA" dirty="0"/>
          </a:p>
        </p:txBody>
      </p:sp>
      <p:pic>
        <p:nvPicPr>
          <p:cNvPr id="1026" name="Picture 2" descr="Deep Neural Network architecture | Download Scientific Diagram">
            <a:extLst>
              <a:ext uri="{FF2B5EF4-FFF2-40B4-BE49-F238E27FC236}">
                <a16:creationId xmlns:a16="http://schemas.microsoft.com/office/drawing/2014/main" id="{3DAEE800-DC28-4FEC-813C-050BC8C9C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392" y="2052638"/>
            <a:ext cx="662899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7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FFF-4ACD-47F9-B56C-1736FEA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  <a:endParaRPr lang="en-CA" dirty="0"/>
          </a:p>
        </p:txBody>
      </p:sp>
      <p:pic>
        <p:nvPicPr>
          <p:cNvPr id="8194" name="Picture 2" descr="1 An illustration of a typical artificial neural network neuron. The... |  Download Scientific Diagram">
            <a:extLst>
              <a:ext uri="{FF2B5EF4-FFF2-40B4-BE49-F238E27FC236}">
                <a16:creationId xmlns:a16="http://schemas.microsoft.com/office/drawing/2014/main" id="{8D953630-22B9-47CE-9871-4849A153C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078" y="2052638"/>
            <a:ext cx="581361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0C66-E2DC-4DC8-B275-3D86B29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CA" dirty="0"/>
          </a:p>
        </p:txBody>
      </p:sp>
      <p:pic>
        <p:nvPicPr>
          <p:cNvPr id="2052" name="Picture 4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A4AEF265-51DB-4542-BB06-74AC3B93A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615" y="2052638"/>
            <a:ext cx="784254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5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B104-E561-46F0-A9BB-842154EF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  <a:endParaRPr lang="en-CA" dirty="0"/>
          </a:p>
        </p:txBody>
      </p:sp>
      <p:pic>
        <p:nvPicPr>
          <p:cNvPr id="3074" name="Picture 2" descr="What are Convolutional Neural Networks? | IBM">
            <a:extLst>
              <a:ext uri="{FF2B5EF4-FFF2-40B4-BE49-F238E27FC236}">
                <a16:creationId xmlns:a16="http://schemas.microsoft.com/office/drawing/2014/main" id="{6E53B4FE-C5AA-4C98-B921-52C911125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0295" y="2052638"/>
            <a:ext cx="721318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4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64D-7ED7-47F5-A6FB-5DC0DEEB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  <a:endParaRPr lang="en-CA" dirty="0"/>
          </a:p>
        </p:txBody>
      </p:sp>
      <p:pic>
        <p:nvPicPr>
          <p:cNvPr id="4098" name="Picture 2" descr="Pooling layer operation oproaches 1) Pooling layers: For the function... |  Download Scientific Diagram">
            <a:extLst>
              <a:ext uri="{FF2B5EF4-FFF2-40B4-BE49-F238E27FC236}">
                <a16:creationId xmlns:a16="http://schemas.microsoft.com/office/drawing/2014/main" id="{36179B16-950E-411C-B3A5-0ECFE8BB0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2250281"/>
            <a:ext cx="53625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827C-060E-4758-B33C-E5AE663A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Net</a:t>
            </a:r>
            <a:endParaRPr lang="en-CA" dirty="0"/>
          </a:p>
        </p:txBody>
      </p:sp>
      <p:pic>
        <p:nvPicPr>
          <p:cNvPr id="6146" name="Picture 2" descr="VGGNet architecture [19] | Download Scientific Diagram">
            <a:extLst>
              <a:ext uri="{FF2B5EF4-FFF2-40B4-BE49-F238E27FC236}">
                <a16:creationId xmlns:a16="http://schemas.microsoft.com/office/drawing/2014/main" id="{6C03F5BF-99F2-4D2F-B8A2-E85B9C634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6167" y="2052638"/>
            <a:ext cx="716144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2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DFBB-1552-4500-84CF-F2EE437D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 Net</a:t>
            </a:r>
            <a:endParaRPr lang="en-CA" dirty="0"/>
          </a:p>
        </p:txBody>
      </p:sp>
      <p:pic>
        <p:nvPicPr>
          <p:cNvPr id="5124" name="Picture 4" descr="ResNet : Convolution Neural Network | by Omkar More | Becoming Human:  Artificial Intelligence Magazine">
            <a:extLst>
              <a:ext uri="{FF2B5EF4-FFF2-40B4-BE49-F238E27FC236}">
                <a16:creationId xmlns:a16="http://schemas.microsoft.com/office/drawing/2014/main" id="{2D580923-B11A-47B4-9D2C-57C0C60FE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345506"/>
            <a:ext cx="8947150" cy="16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2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F847-EADC-4354-839C-F5BA458F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Net</a:t>
            </a:r>
            <a:endParaRPr lang="en-CA" dirty="0"/>
          </a:p>
        </p:txBody>
      </p:sp>
      <p:pic>
        <p:nvPicPr>
          <p:cNvPr id="7170" name="Picture 2" descr="The architecture of AlexNet adopted from [41] | Download Scientific Diagram">
            <a:extLst>
              <a:ext uri="{FF2B5EF4-FFF2-40B4-BE49-F238E27FC236}">
                <a16:creationId xmlns:a16="http://schemas.microsoft.com/office/drawing/2014/main" id="{85BF8756-E6F2-4F69-8428-7232FDBF4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7900" y="2545556"/>
            <a:ext cx="66579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680</TotalTime>
  <Words>15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Master Project</vt:lpstr>
      <vt:lpstr>ANN</vt:lpstr>
      <vt:lpstr>Neuron</vt:lpstr>
      <vt:lpstr>CNN</vt:lpstr>
      <vt:lpstr>Convolutional Layer</vt:lpstr>
      <vt:lpstr>Pooling layer</vt:lpstr>
      <vt:lpstr>VGG Net</vt:lpstr>
      <vt:lpstr>Resnet Net</vt:lpstr>
      <vt:lpstr>Alex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Project</dc:title>
  <dc:creator>mo</dc:creator>
  <cp:lastModifiedBy>mo</cp:lastModifiedBy>
  <cp:revision>1</cp:revision>
  <dcterms:created xsi:type="dcterms:W3CDTF">2021-12-05T13:30:48Z</dcterms:created>
  <dcterms:modified xsi:type="dcterms:W3CDTF">2021-12-06T00:51:27Z</dcterms:modified>
</cp:coreProperties>
</file>