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295438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Bhakta" initials="HB" lastIdx="1" clrIdx="0">
    <p:extLst>
      <p:ext uri="{19B8F6BF-5375-455C-9EA6-DF929625EA0E}">
        <p15:presenceInfo xmlns:p15="http://schemas.microsoft.com/office/powerpoint/2012/main" userId="9f85fe40f68275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16:00:49.894" idx="1">
    <p:pos x="10" y="10"/>
    <p:text>context.launchCountryPickerDialog(
//            customMasterCountries = "IN,AD,GE,CZ,US,GB,AL,NZ",
//            customExcludedCountries = "HU,KM",
//            countryFileReader = dataFileReader,
//            useCache = false,
//            customDataStoreModifier = { dataStore -&gt; /*Modify dataStore*/ },
//            CPFlagProvider = flagProvider,
//            mainTextGenerator = { country -&gt; country.name },
//            secondaryTextGenerator = { country -&gt; country.capitalEnglishName },
//            highlightedTextGenerator = { country -&gt; country.alpha2 },
//            preferredCountryCodes = "GE,CZ",
//            dialogViewIds = customDialogViewIds,
//            allowSearch = false,
//            allowClearSelection = true,
//            showTitle = false,
//            showFullScreen = true
//        ) { selectedCountry -&gt;
//            // do something with selected country
//        }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16:00:49.894" idx="1">
    <p:pos x="10" y="10"/>
    <p:text> context.launchCountryPickerDialog(
            customMasterCountries = "IN,AD,GE,CZ,US,GB,AL,NZ",
            customExcludedCountries = "HU,KM",
            countryFileReader = dataFileReader,
            useCache = false,
            customDataStoreModifier = { dataStore -&gt; /*Modify dataStore*/ },
            preferredCountryCodes = "GE,CZ",
            cpFlagProvider = flagProvider,
            primaryTextGenerator = { country -&gt; country.name },
            secondaryTextGenerator = { country -&gt; country.capitalEnglishName },
            highlightedTextGenerator = { country -&gt; country.alpha2 },
            dialogViewIds = customDialogViewIds,
            allowSearch = false,
            allowClearSelection = true,
            showTitle = false,
            showFullScreen = true
        ) { selectedCountry: CPCountry? -&gt;
            // your code to handle selected country
        }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930" y="1466606"/>
            <a:ext cx="10721579" cy="3119908"/>
          </a:xfrm>
        </p:spPr>
        <p:txBody>
          <a:bodyPr anchor="b"/>
          <a:lstStyle>
            <a:lvl1pPr algn="ctr">
              <a:defRPr sz="7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930" y="4706830"/>
            <a:ext cx="10721579" cy="2163606"/>
          </a:xfrm>
        </p:spPr>
        <p:txBody>
          <a:bodyPr/>
          <a:lstStyle>
            <a:lvl1pPr marL="0" indent="0" algn="ctr">
              <a:buNone/>
              <a:defRPr sz="2814"/>
            </a:lvl1pPr>
            <a:lvl2pPr marL="536067" indent="0" algn="ctr">
              <a:buNone/>
              <a:defRPr sz="2345"/>
            </a:lvl2pPr>
            <a:lvl3pPr marL="1072134" indent="0" algn="ctr">
              <a:buNone/>
              <a:defRPr sz="2111"/>
            </a:lvl3pPr>
            <a:lvl4pPr marL="1608201" indent="0" algn="ctr">
              <a:buNone/>
              <a:defRPr sz="1876"/>
            </a:lvl4pPr>
            <a:lvl5pPr marL="2144268" indent="0" algn="ctr">
              <a:buNone/>
              <a:defRPr sz="1876"/>
            </a:lvl5pPr>
            <a:lvl6pPr marL="2680335" indent="0" algn="ctr">
              <a:buNone/>
              <a:defRPr sz="1876"/>
            </a:lvl6pPr>
            <a:lvl7pPr marL="3216402" indent="0" algn="ctr">
              <a:buNone/>
              <a:defRPr sz="1876"/>
            </a:lvl7pPr>
            <a:lvl8pPr marL="3752469" indent="0" algn="ctr">
              <a:buNone/>
              <a:defRPr sz="1876"/>
            </a:lvl8pPr>
            <a:lvl9pPr marL="4288536" indent="0" algn="ctr">
              <a:buNone/>
              <a:defRPr sz="18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0173" y="477114"/>
            <a:ext cx="3082454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812" y="477114"/>
            <a:ext cx="9068668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6" y="2234137"/>
            <a:ext cx="12329815" cy="3727709"/>
          </a:xfrm>
        </p:spPr>
        <p:txBody>
          <a:bodyPr anchor="b"/>
          <a:lstStyle>
            <a:lvl1pPr>
              <a:defRPr sz="7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6" y="5997112"/>
            <a:ext cx="12329815" cy="1960314"/>
          </a:xfrm>
        </p:spPr>
        <p:txBody>
          <a:bodyPr/>
          <a:lstStyle>
            <a:lvl1pPr marL="0" indent="0">
              <a:buNone/>
              <a:defRPr sz="2814">
                <a:solidFill>
                  <a:schemeClr val="tx1">
                    <a:tint val="75000"/>
                  </a:schemeClr>
                </a:solidFill>
              </a:defRPr>
            </a:lvl1pPr>
            <a:lvl2pPr marL="536067" indent="0">
              <a:buNone/>
              <a:defRPr sz="2345">
                <a:solidFill>
                  <a:schemeClr val="tx1">
                    <a:tint val="75000"/>
                  </a:schemeClr>
                </a:solidFill>
              </a:defRPr>
            </a:lvl2pPr>
            <a:lvl3pPr marL="1072134" indent="0">
              <a:buNone/>
              <a:defRPr sz="2111">
                <a:solidFill>
                  <a:schemeClr val="tx1">
                    <a:tint val="75000"/>
                  </a:schemeClr>
                </a:solidFill>
              </a:defRPr>
            </a:lvl3pPr>
            <a:lvl4pPr marL="1608201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4pPr>
            <a:lvl5pPr marL="214426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5pPr>
            <a:lvl6pPr marL="2680335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6pPr>
            <a:lvl7pPr marL="3216402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7pPr>
            <a:lvl8pPr marL="3752469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8pPr>
            <a:lvl9pPr marL="4288536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811" y="2385568"/>
            <a:ext cx="607556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7066" y="2385568"/>
            <a:ext cx="607556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3" y="477114"/>
            <a:ext cx="12329815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674" y="2196797"/>
            <a:ext cx="6047640" cy="1076617"/>
          </a:xfrm>
        </p:spPr>
        <p:txBody>
          <a:bodyPr anchor="b"/>
          <a:lstStyle>
            <a:lvl1pPr marL="0" indent="0">
              <a:buNone/>
              <a:defRPr sz="2814" b="1"/>
            </a:lvl1pPr>
            <a:lvl2pPr marL="536067" indent="0">
              <a:buNone/>
              <a:defRPr sz="2345" b="1"/>
            </a:lvl2pPr>
            <a:lvl3pPr marL="1072134" indent="0">
              <a:buNone/>
              <a:defRPr sz="2111" b="1"/>
            </a:lvl3pPr>
            <a:lvl4pPr marL="1608201" indent="0">
              <a:buNone/>
              <a:defRPr sz="1876" b="1"/>
            </a:lvl4pPr>
            <a:lvl5pPr marL="2144268" indent="0">
              <a:buNone/>
              <a:defRPr sz="1876" b="1"/>
            </a:lvl5pPr>
            <a:lvl6pPr marL="2680335" indent="0">
              <a:buNone/>
              <a:defRPr sz="1876" b="1"/>
            </a:lvl6pPr>
            <a:lvl7pPr marL="3216402" indent="0">
              <a:buNone/>
              <a:defRPr sz="1876" b="1"/>
            </a:lvl7pPr>
            <a:lvl8pPr marL="3752469" indent="0">
              <a:buNone/>
              <a:defRPr sz="1876" b="1"/>
            </a:lvl8pPr>
            <a:lvl9pPr marL="4288536" indent="0">
              <a:buNone/>
              <a:defRPr sz="1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674" y="3273414"/>
            <a:ext cx="6047640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7066" y="2196797"/>
            <a:ext cx="6077423" cy="1076617"/>
          </a:xfrm>
        </p:spPr>
        <p:txBody>
          <a:bodyPr anchor="b"/>
          <a:lstStyle>
            <a:lvl1pPr marL="0" indent="0">
              <a:buNone/>
              <a:defRPr sz="2814" b="1"/>
            </a:lvl1pPr>
            <a:lvl2pPr marL="536067" indent="0">
              <a:buNone/>
              <a:defRPr sz="2345" b="1"/>
            </a:lvl2pPr>
            <a:lvl3pPr marL="1072134" indent="0">
              <a:buNone/>
              <a:defRPr sz="2111" b="1"/>
            </a:lvl3pPr>
            <a:lvl4pPr marL="1608201" indent="0">
              <a:buNone/>
              <a:defRPr sz="1876" b="1"/>
            </a:lvl4pPr>
            <a:lvl5pPr marL="2144268" indent="0">
              <a:buNone/>
              <a:defRPr sz="1876" b="1"/>
            </a:lvl5pPr>
            <a:lvl6pPr marL="2680335" indent="0">
              <a:buNone/>
              <a:defRPr sz="1876" b="1"/>
            </a:lvl6pPr>
            <a:lvl7pPr marL="3216402" indent="0">
              <a:buNone/>
              <a:defRPr sz="1876" b="1"/>
            </a:lvl7pPr>
            <a:lvl8pPr marL="3752469" indent="0">
              <a:buNone/>
              <a:defRPr sz="1876" b="1"/>
            </a:lvl8pPr>
            <a:lvl9pPr marL="4288536" indent="0">
              <a:buNone/>
              <a:defRPr sz="1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7066" y="3273414"/>
            <a:ext cx="6077423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4" y="597429"/>
            <a:ext cx="4610650" cy="2091002"/>
          </a:xfrm>
        </p:spPr>
        <p:txBody>
          <a:bodyPr anchor="b"/>
          <a:lstStyle>
            <a:lvl1pPr>
              <a:defRPr sz="3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423" y="1290282"/>
            <a:ext cx="7237065" cy="6368429"/>
          </a:xfrm>
        </p:spPr>
        <p:txBody>
          <a:bodyPr/>
          <a:lstStyle>
            <a:lvl1pPr>
              <a:defRPr sz="3752"/>
            </a:lvl1pPr>
            <a:lvl2pPr>
              <a:defRPr sz="3283"/>
            </a:lvl2pPr>
            <a:lvl3pPr>
              <a:defRPr sz="2814"/>
            </a:lvl3pPr>
            <a:lvl4pPr>
              <a:defRPr sz="2345"/>
            </a:lvl4pPr>
            <a:lvl5pPr>
              <a:defRPr sz="2345"/>
            </a:lvl5pPr>
            <a:lvl6pPr>
              <a:defRPr sz="2345"/>
            </a:lvl6pPr>
            <a:lvl7pPr>
              <a:defRPr sz="2345"/>
            </a:lvl7pPr>
            <a:lvl8pPr>
              <a:defRPr sz="2345"/>
            </a:lvl8pPr>
            <a:lvl9pPr>
              <a:defRPr sz="2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674" y="2688431"/>
            <a:ext cx="4610650" cy="4980652"/>
          </a:xfrm>
        </p:spPr>
        <p:txBody>
          <a:bodyPr/>
          <a:lstStyle>
            <a:lvl1pPr marL="0" indent="0">
              <a:buNone/>
              <a:defRPr sz="1876"/>
            </a:lvl1pPr>
            <a:lvl2pPr marL="536067" indent="0">
              <a:buNone/>
              <a:defRPr sz="1642"/>
            </a:lvl2pPr>
            <a:lvl3pPr marL="1072134" indent="0">
              <a:buNone/>
              <a:defRPr sz="1407"/>
            </a:lvl3pPr>
            <a:lvl4pPr marL="1608201" indent="0">
              <a:buNone/>
              <a:defRPr sz="1173"/>
            </a:lvl4pPr>
            <a:lvl5pPr marL="2144268" indent="0">
              <a:buNone/>
              <a:defRPr sz="1173"/>
            </a:lvl5pPr>
            <a:lvl6pPr marL="2680335" indent="0">
              <a:buNone/>
              <a:defRPr sz="1173"/>
            </a:lvl6pPr>
            <a:lvl7pPr marL="3216402" indent="0">
              <a:buNone/>
              <a:defRPr sz="1173"/>
            </a:lvl7pPr>
            <a:lvl8pPr marL="3752469" indent="0">
              <a:buNone/>
              <a:defRPr sz="1173"/>
            </a:lvl8pPr>
            <a:lvl9pPr marL="4288536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4" y="597429"/>
            <a:ext cx="4610650" cy="2091002"/>
          </a:xfrm>
        </p:spPr>
        <p:txBody>
          <a:bodyPr anchor="b"/>
          <a:lstStyle>
            <a:lvl1pPr>
              <a:defRPr sz="3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7423" y="1290282"/>
            <a:ext cx="7237065" cy="6368429"/>
          </a:xfrm>
        </p:spPr>
        <p:txBody>
          <a:bodyPr anchor="t"/>
          <a:lstStyle>
            <a:lvl1pPr marL="0" indent="0">
              <a:buNone/>
              <a:defRPr sz="3752"/>
            </a:lvl1pPr>
            <a:lvl2pPr marL="536067" indent="0">
              <a:buNone/>
              <a:defRPr sz="3283"/>
            </a:lvl2pPr>
            <a:lvl3pPr marL="1072134" indent="0">
              <a:buNone/>
              <a:defRPr sz="2814"/>
            </a:lvl3pPr>
            <a:lvl4pPr marL="1608201" indent="0">
              <a:buNone/>
              <a:defRPr sz="2345"/>
            </a:lvl4pPr>
            <a:lvl5pPr marL="2144268" indent="0">
              <a:buNone/>
              <a:defRPr sz="2345"/>
            </a:lvl5pPr>
            <a:lvl6pPr marL="2680335" indent="0">
              <a:buNone/>
              <a:defRPr sz="2345"/>
            </a:lvl6pPr>
            <a:lvl7pPr marL="3216402" indent="0">
              <a:buNone/>
              <a:defRPr sz="2345"/>
            </a:lvl7pPr>
            <a:lvl8pPr marL="3752469" indent="0">
              <a:buNone/>
              <a:defRPr sz="2345"/>
            </a:lvl8pPr>
            <a:lvl9pPr marL="4288536" indent="0">
              <a:buNone/>
              <a:defRPr sz="23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674" y="2688431"/>
            <a:ext cx="4610650" cy="4980652"/>
          </a:xfrm>
        </p:spPr>
        <p:txBody>
          <a:bodyPr/>
          <a:lstStyle>
            <a:lvl1pPr marL="0" indent="0">
              <a:buNone/>
              <a:defRPr sz="1876"/>
            </a:lvl1pPr>
            <a:lvl2pPr marL="536067" indent="0">
              <a:buNone/>
              <a:defRPr sz="1642"/>
            </a:lvl2pPr>
            <a:lvl3pPr marL="1072134" indent="0">
              <a:buNone/>
              <a:defRPr sz="1407"/>
            </a:lvl3pPr>
            <a:lvl4pPr marL="1608201" indent="0">
              <a:buNone/>
              <a:defRPr sz="1173"/>
            </a:lvl4pPr>
            <a:lvl5pPr marL="2144268" indent="0">
              <a:buNone/>
              <a:defRPr sz="1173"/>
            </a:lvl5pPr>
            <a:lvl6pPr marL="2680335" indent="0">
              <a:buNone/>
              <a:defRPr sz="1173"/>
            </a:lvl6pPr>
            <a:lvl7pPr marL="3216402" indent="0">
              <a:buNone/>
              <a:defRPr sz="1173"/>
            </a:lvl7pPr>
            <a:lvl8pPr marL="3752469" indent="0">
              <a:buNone/>
              <a:defRPr sz="1173"/>
            </a:lvl8pPr>
            <a:lvl9pPr marL="4288536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812" y="477114"/>
            <a:ext cx="12329815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812" y="2385568"/>
            <a:ext cx="12329815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811" y="8305926"/>
            <a:ext cx="321647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5829-999B-C541-B650-834B79ECAD54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5364" y="8305926"/>
            <a:ext cx="482471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6153" y="8305926"/>
            <a:ext cx="321647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2134" rtl="0" eaLnBrk="1" latinLnBrk="0" hangingPunct="1">
        <a:lnSpc>
          <a:spcPct val="90000"/>
        </a:lnSpc>
        <a:spcBef>
          <a:spcPct val="0"/>
        </a:spcBef>
        <a:buNone/>
        <a:defRPr sz="51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034" indent="-268034" algn="l" defTabSz="1072134" rtl="0" eaLnBrk="1" latinLnBrk="0" hangingPunct="1">
        <a:lnSpc>
          <a:spcPct val="90000"/>
        </a:lnSpc>
        <a:spcBef>
          <a:spcPts val="1173"/>
        </a:spcBef>
        <a:buFont typeface="Arial" panose="020B0604020202020204" pitchFamily="34" charset="0"/>
        <a:buChar char="•"/>
        <a:defRPr sz="3283" kern="1200">
          <a:solidFill>
            <a:schemeClr val="tx1"/>
          </a:solidFill>
          <a:latin typeface="+mn-lt"/>
          <a:ea typeface="+mn-ea"/>
          <a:cs typeface="+mn-cs"/>
        </a:defRPr>
      </a:lvl1pPr>
      <a:lvl2pPr marL="804101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814" kern="1200">
          <a:solidFill>
            <a:schemeClr val="tx1"/>
          </a:solidFill>
          <a:latin typeface="+mn-lt"/>
          <a:ea typeface="+mn-ea"/>
          <a:cs typeface="+mn-cs"/>
        </a:defRPr>
      </a:lvl2pPr>
      <a:lvl3pPr marL="1340168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3pPr>
      <a:lvl4pPr marL="1876235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412302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948369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484436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4020503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556570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1pPr>
      <a:lvl2pPr marL="536067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2pPr>
      <a:lvl3pPr marL="1072134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3pPr>
      <a:lvl4pPr marL="1608201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144268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680335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216402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3752469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288536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0E995D-64F6-164C-ACE2-3FB682C4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95522"/>
              </p:ext>
            </p:extLst>
          </p:nvPr>
        </p:nvGraphicFramePr>
        <p:xfrm>
          <a:off x="1" y="460127"/>
          <a:ext cx="11555480" cy="9202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30649">
                  <a:extLst>
                    <a:ext uri="{9D8B030D-6E8A-4147-A177-3AD203B41FA5}">
                      <a16:colId xmlns:a16="http://schemas.microsoft.com/office/drawing/2014/main" val="3639787116"/>
                    </a:ext>
                  </a:extLst>
                </a:gridCol>
                <a:gridCol w="3273004">
                  <a:extLst>
                    <a:ext uri="{9D8B030D-6E8A-4147-A177-3AD203B41FA5}">
                      <a16:colId xmlns:a16="http://schemas.microsoft.com/office/drawing/2014/main" val="4142571259"/>
                    </a:ext>
                  </a:extLst>
                </a:gridCol>
                <a:gridCol w="3851827">
                  <a:extLst>
                    <a:ext uri="{9D8B030D-6E8A-4147-A177-3AD203B41FA5}">
                      <a16:colId xmlns:a16="http://schemas.microsoft.com/office/drawing/2014/main" val="4066109687"/>
                    </a:ext>
                  </a:extLst>
                </a:gridCol>
              </a:tblGrid>
              <a:tr h="535486">
                <a:tc>
                  <a:txBody>
                    <a:bodyPr/>
                    <a:lstStyle/>
                    <a:p>
                      <a:r>
                        <a:rPr lang="en-US" sz="2500" dirty="0"/>
                        <a:t>Feature</a:t>
                      </a:r>
                      <a:endParaRPr lang="en-US" sz="2500" b="1" dirty="0"/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Country Code Picker</a:t>
                      </a:r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Android Country Picker</a:t>
                      </a:r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088233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Country Selection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Secondary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Primary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8811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Full phone number support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Primary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Out of Scope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3210"/>
                  </a:ext>
                </a:extLst>
              </a:tr>
              <a:tr h="861598">
                <a:tc>
                  <a:txBody>
                    <a:bodyPr/>
                    <a:lstStyle/>
                    <a:p>
                      <a:r>
                        <a:rPr lang="en-US" sz="2500" b="1" dirty="0"/>
                        <a:t>Multilanguage Support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Coming Soon… </a:t>
                      </a:r>
                    </a:p>
                    <a:p>
                      <a:r>
                        <a:rPr lang="en-US" sz="2500" dirty="0"/>
                        <a:t>(Right now English Only)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4445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ISO Countries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9762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Non-ISO Countries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Coming Soon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54070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Implementation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Java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Kotlin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7545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Emoji Flag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Beta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22070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Flag image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Coming Soon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80393"/>
                  </a:ext>
                </a:extLst>
              </a:tr>
              <a:tr h="1615980">
                <a:tc>
                  <a:txBody>
                    <a:bodyPr/>
                    <a:lstStyle/>
                    <a:p>
                      <a:r>
                        <a:rPr lang="en-US" sz="2500" b="1" dirty="0"/>
                        <a:t>Modular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No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(Dialog can be launched, or country list can be loaded into RecyclerView independently)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95172"/>
                  </a:ext>
                </a:extLst>
              </a:tr>
              <a:tr h="2037100">
                <a:tc>
                  <a:txBody>
                    <a:bodyPr/>
                    <a:lstStyle/>
                    <a:p>
                      <a:r>
                        <a:rPr lang="en-US" sz="2500" b="1" dirty="0"/>
                        <a:t>Info fields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Alpha2Code,Name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alpha2, alpha3,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demonym,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capitalEnglishName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areaKM2, population,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currencyCode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currencySymbol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cctld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flagEmoji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phoneCode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name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2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5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5E19BC-5566-6249-B89B-8EB824773D0F}"/>
              </a:ext>
            </a:extLst>
          </p:cNvPr>
          <p:cNvGrpSpPr/>
          <p:nvPr/>
        </p:nvGrpSpPr>
        <p:grpSpPr>
          <a:xfrm>
            <a:off x="5775817" y="1411428"/>
            <a:ext cx="7235135" cy="6882063"/>
            <a:chOff x="2133716" y="806994"/>
            <a:chExt cx="7235135" cy="6882063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2904C2C-DEC2-A64A-B896-1832192A1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716" y="806994"/>
              <a:ext cx="3441032" cy="68820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D20E64-CBF2-994A-9829-E41C7DCAD4BE}"/>
                </a:ext>
              </a:extLst>
            </p:cNvPr>
            <p:cNvCxnSpPr>
              <a:cxnSpLocks/>
            </p:cNvCxnSpPr>
            <p:nvPr/>
          </p:nvCxnSpPr>
          <p:spPr>
            <a:xfrm>
              <a:off x="4195279" y="1471617"/>
              <a:ext cx="1810666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73A331-9CA3-344B-9F0D-39A361A87831}"/>
                </a:ext>
              </a:extLst>
            </p:cNvPr>
            <p:cNvCxnSpPr>
              <a:cxnSpLocks/>
            </p:cNvCxnSpPr>
            <p:nvPr/>
          </p:nvCxnSpPr>
          <p:spPr>
            <a:xfrm>
              <a:off x="4930797" y="1887467"/>
              <a:ext cx="1075148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E54C95-A655-6A42-BAB1-F7196D77BE34}"/>
                </a:ext>
              </a:extLst>
            </p:cNvPr>
            <p:cNvSpPr txBox="1"/>
            <p:nvPr/>
          </p:nvSpPr>
          <p:spPr>
            <a:xfrm>
              <a:off x="6005945" y="1248037"/>
              <a:ext cx="771365" cy="4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Title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59D470-2ACD-BB45-9789-FE4FE804F868}"/>
                </a:ext>
              </a:extLst>
            </p:cNvPr>
            <p:cNvSpPr txBox="1"/>
            <p:nvPr/>
          </p:nvSpPr>
          <p:spPr>
            <a:xfrm>
              <a:off x="6005944" y="1647517"/>
              <a:ext cx="1083951" cy="4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Search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B60F9B-8A26-FA47-8F72-8BE2A617AA52}"/>
                </a:ext>
              </a:extLst>
            </p:cNvPr>
            <p:cNvCxnSpPr>
              <a:cxnSpLocks/>
            </p:cNvCxnSpPr>
            <p:nvPr/>
          </p:nvCxnSpPr>
          <p:spPr>
            <a:xfrm>
              <a:off x="5100612" y="6871640"/>
              <a:ext cx="1075148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C830D4-954F-AF4C-AB93-75CD38776293}"/>
                </a:ext>
              </a:extLst>
            </p:cNvPr>
            <p:cNvSpPr txBox="1"/>
            <p:nvPr/>
          </p:nvSpPr>
          <p:spPr>
            <a:xfrm>
              <a:off x="6175760" y="6627278"/>
              <a:ext cx="2182008" cy="4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Clear Selection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7603E8-7242-6842-A481-68B4C080699F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74" y="2341203"/>
              <a:ext cx="968770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BD8F74-F399-A545-B876-F35CB21142CC}"/>
                </a:ext>
              </a:extLst>
            </p:cNvPr>
            <p:cNvSpPr txBox="1"/>
            <p:nvPr/>
          </p:nvSpPr>
          <p:spPr>
            <a:xfrm>
              <a:off x="6005943" y="2068724"/>
              <a:ext cx="3362908" cy="7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County List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Check </a:t>
              </a:r>
              <a:r>
                <a:rPr lang="en-US" sz="1400" i="1" dirty="0">
                  <a:solidFill>
                    <a:srgbClr val="0070C0"/>
                  </a:solidFill>
                </a:rPr>
                <a:t>Country List (RecyclerView) </a:t>
              </a:r>
              <a:r>
                <a:rPr lang="en-US" sz="1400" dirty="0">
                  <a:solidFill>
                    <a:srgbClr val="0070C0"/>
                  </a:solidFill>
                </a:rPr>
                <a:t>wiki page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58D92D-1B77-054F-9395-FDA6EAAE32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4993" y="3512625"/>
              <a:ext cx="1670951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193FE7-0E49-814B-B763-21D022A337C6}"/>
                </a:ext>
              </a:extLst>
            </p:cNvPr>
            <p:cNvSpPr txBox="1"/>
            <p:nvPr/>
          </p:nvSpPr>
          <p:spPr>
            <a:xfrm>
              <a:off x="6005943" y="3240146"/>
              <a:ext cx="3080523" cy="70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County Row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Check </a:t>
              </a:r>
              <a:r>
                <a:rPr lang="en-US" sz="1400" i="1" dirty="0">
                  <a:solidFill>
                    <a:srgbClr val="0070C0"/>
                  </a:solidFill>
                </a:rPr>
                <a:t>Country Row</a:t>
              </a:r>
              <a:r>
                <a:rPr lang="en-US" sz="1400" dirty="0">
                  <a:solidFill>
                    <a:srgbClr val="0070C0"/>
                  </a:solidFill>
                </a:rPr>
                <a:t> wiki page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2055B7-3B1A-2F4F-A4F6-A019669F6A66}"/>
              </a:ext>
            </a:extLst>
          </p:cNvPr>
          <p:cNvSpPr txBox="1"/>
          <p:nvPr/>
        </p:nvSpPr>
        <p:spPr>
          <a:xfrm>
            <a:off x="4877321" y="469086"/>
            <a:ext cx="5061002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Country Picker Dialog Anatomy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71718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F4208-CAB7-7B42-A336-4C0D9A684795}"/>
              </a:ext>
            </a:extLst>
          </p:cNvPr>
          <p:cNvSpPr txBox="1"/>
          <p:nvPr/>
        </p:nvSpPr>
        <p:spPr>
          <a:xfrm>
            <a:off x="4757481" y="620396"/>
            <a:ext cx="4780476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Country Picker Dialog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4E5E5-3640-D444-8B6D-FFD84D37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86" y="1398494"/>
            <a:ext cx="3630865" cy="7261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91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248191-F4F7-5F49-9061-F9474F29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82" y="3749053"/>
            <a:ext cx="10999551" cy="461914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76356-6923-2D4C-ABCE-42518D439A00}"/>
              </a:ext>
            </a:extLst>
          </p:cNvPr>
          <p:cNvGrpSpPr/>
          <p:nvPr/>
        </p:nvGrpSpPr>
        <p:grpSpPr>
          <a:xfrm>
            <a:off x="210093" y="4015397"/>
            <a:ext cx="10499854" cy="4089016"/>
            <a:chOff x="179613" y="2176437"/>
            <a:chExt cx="10499854" cy="4089016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EAC7DC20-7CE4-2247-AA73-BEB94E85F96C}"/>
                </a:ext>
              </a:extLst>
            </p:cNvPr>
            <p:cNvSpPr/>
            <p:nvPr/>
          </p:nvSpPr>
          <p:spPr>
            <a:xfrm>
              <a:off x="1643605" y="2268637"/>
              <a:ext cx="382798" cy="1076445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0666D7-8EF5-F248-9D27-20110EF5BD87}"/>
                </a:ext>
              </a:extLst>
            </p:cNvPr>
            <p:cNvSpPr txBox="1"/>
            <p:nvPr/>
          </p:nvSpPr>
          <p:spPr>
            <a:xfrm>
              <a:off x="181537" y="2483693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Datastore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B3878193-A131-234A-8A9A-D0772DBD259D}"/>
                </a:ext>
              </a:extLst>
            </p:cNvPr>
            <p:cNvSpPr/>
            <p:nvPr/>
          </p:nvSpPr>
          <p:spPr>
            <a:xfrm>
              <a:off x="1643605" y="3345081"/>
              <a:ext cx="382798" cy="264159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29046D-F54E-B547-874D-09194E2BF79A}"/>
                </a:ext>
              </a:extLst>
            </p:cNvPr>
            <p:cNvSpPr txBox="1"/>
            <p:nvPr/>
          </p:nvSpPr>
          <p:spPr>
            <a:xfrm>
              <a:off x="179613" y="3169491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CPList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A7246-BCB2-9E44-A59A-F22DAB2D0AA7}"/>
                </a:ext>
              </a:extLst>
            </p:cNvPr>
            <p:cNvSpPr/>
            <p:nvPr/>
          </p:nvSpPr>
          <p:spPr>
            <a:xfrm>
              <a:off x="1643605" y="3649414"/>
              <a:ext cx="382797" cy="908048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FE558-FA11-C04E-B9B8-8B15F2B63B49}"/>
                </a:ext>
              </a:extLst>
            </p:cNvPr>
            <p:cNvSpPr txBox="1"/>
            <p:nvPr/>
          </p:nvSpPr>
          <p:spPr>
            <a:xfrm>
              <a:off x="215605" y="3815675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CPRow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06B48-FF9B-9745-BA50-478D5BD805CF}"/>
                </a:ext>
              </a:extLst>
            </p:cNvPr>
            <p:cNvCxnSpPr>
              <a:cxnSpLocks/>
            </p:cNvCxnSpPr>
            <p:nvPr/>
          </p:nvCxnSpPr>
          <p:spPr>
            <a:xfrm>
              <a:off x="7147719" y="2314937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A4FD41-02B0-0347-B2C5-743E72351C81}"/>
                </a:ext>
              </a:extLst>
            </p:cNvPr>
            <p:cNvSpPr txBox="1"/>
            <p:nvPr/>
          </p:nvSpPr>
          <p:spPr>
            <a:xfrm>
              <a:off x="7592992" y="2176437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only these countries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70A3E-96D1-5F4E-836C-78E8A3465BD4}"/>
                </a:ext>
              </a:extLst>
            </p:cNvPr>
            <p:cNvCxnSpPr>
              <a:cxnSpLocks/>
            </p:cNvCxnSpPr>
            <p:nvPr/>
          </p:nvCxnSpPr>
          <p:spPr>
            <a:xfrm>
              <a:off x="5679334" y="2534189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4036A-7517-1B43-B018-AB7C56D13B5A}"/>
                </a:ext>
              </a:extLst>
            </p:cNvPr>
            <p:cNvSpPr txBox="1"/>
            <p:nvPr/>
          </p:nvSpPr>
          <p:spPr>
            <a:xfrm>
              <a:off x="6124607" y="2395689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all countries except these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713D4-F3B1-2A45-AD6E-A4BACBE8B061}"/>
                </a:ext>
              </a:extLst>
            </p:cNvPr>
            <p:cNvSpPr txBox="1"/>
            <p:nvPr/>
          </p:nvSpPr>
          <p:spPr>
            <a:xfrm>
              <a:off x="6124607" y="2662033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 Country data reader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B42CB3-34A7-864F-A047-1BB36B506A1F}"/>
                </a:ext>
              </a:extLst>
            </p:cNvPr>
            <p:cNvSpPr txBox="1"/>
            <p:nvPr/>
          </p:nvSpPr>
          <p:spPr>
            <a:xfrm>
              <a:off x="6124607" y="2904811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Use cache when preparing CPDataStore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3FDDC2-693F-9E45-B8C6-4AF03275463C}"/>
                </a:ext>
              </a:extLst>
            </p:cNvPr>
            <p:cNvSpPr txBox="1"/>
            <p:nvPr/>
          </p:nvSpPr>
          <p:spPr>
            <a:xfrm>
              <a:off x="8657097" y="3126486"/>
              <a:ext cx="2022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Modify texts / country list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74FD1A-5667-AA42-BC46-0587BE2F456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84" y="2800532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BE9F72-1FC3-5E4A-A3B4-E89A7EE9DC6D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6" y="3043310"/>
              <a:ext cx="1957720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893BCA-D9FD-2841-B194-AC500AFC819B}"/>
                </a:ext>
              </a:extLst>
            </p:cNvPr>
            <p:cNvCxnSpPr>
              <a:cxnSpLocks/>
            </p:cNvCxnSpPr>
            <p:nvPr/>
          </p:nvCxnSpPr>
          <p:spPr>
            <a:xfrm>
              <a:off x="8414795" y="3264985"/>
              <a:ext cx="312516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373C7F-7F58-8C42-B48F-2CB16CC59FA0}"/>
                </a:ext>
              </a:extLst>
            </p:cNvPr>
            <p:cNvSpPr txBox="1"/>
            <p:nvPr/>
          </p:nvSpPr>
          <p:spPr>
            <a:xfrm>
              <a:off x="6124605" y="3345081"/>
              <a:ext cx="4118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Show these countries on top of the list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8E8E1B-E3DA-F749-BDFE-4A1A978F1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8527" y="3483580"/>
              <a:ext cx="766293" cy="1284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D0273F-4E8A-5748-AD17-6F511FCA8BE7}"/>
                </a:ext>
              </a:extLst>
            </p:cNvPr>
            <p:cNvSpPr txBox="1"/>
            <p:nvPr/>
          </p:nvSpPr>
          <p:spPr>
            <a:xfrm>
              <a:off x="7053394" y="355334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 Flag Image Provider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7F3A5-F86D-334F-9735-B1CE74B8F748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5213450" y="3691844"/>
              <a:ext cx="1839944" cy="47732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DEB1C7-E09B-E248-8757-088199FCEEDB}"/>
                </a:ext>
              </a:extLst>
            </p:cNvPr>
            <p:cNvSpPr txBox="1"/>
            <p:nvPr/>
          </p:nvSpPr>
          <p:spPr>
            <a:xfrm>
              <a:off x="7496742" y="3821982"/>
              <a:ext cx="2085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Main text of country row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078623-976A-324C-A776-A87BA8906F9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74" y="3951121"/>
              <a:ext cx="387896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6F2CFB-5899-7D48-8DB5-9AC14A253BB4}"/>
                </a:ext>
              </a:extLst>
            </p:cNvPr>
            <p:cNvSpPr txBox="1"/>
            <p:nvPr/>
          </p:nvSpPr>
          <p:spPr>
            <a:xfrm>
              <a:off x="8830012" y="4055407"/>
              <a:ext cx="1568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below main text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8F772F-F073-CE42-B81F-BE8A983A6D0B}"/>
                </a:ext>
              </a:extLst>
            </p:cNvPr>
            <p:cNvCxnSpPr>
              <a:cxnSpLocks/>
            </p:cNvCxnSpPr>
            <p:nvPr/>
          </p:nvCxnSpPr>
          <p:spPr>
            <a:xfrm>
              <a:off x="8591559" y="4172971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3643C-7227-C647-9DC9-F12647AFBD6F}"/>
                </a:ext>
              </a:extLst>
            </p:cNvPr>
            <p:cNvSpPr txBox="1"/>
            <p:nvPr/>
          </p:nvSpPr>
          <p:spPr>
            <a:xfrm>
              <a:off x="7846672" y="4310672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towards end of the country row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3C227E-CE22-CD45-B39D-5F5BF60A2202}"/>
                </a:ext>
              </a:extLst>
            </p:cNvPr>
            <p:cNvCxnSpPr>
              <a:cxnSpLocks/>
            </p:cNvCxnSpPr>
            <p:nvPr/>
          </p:nvCxnSpPr>
          <p:spPr>
            <a:xfrm>
              <a:off x="7608220" y="4428236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9654EA-43EF-4346-AA58-92B50DA847C7}"/>
                </a:ext>
              </a:extLst>
            </p:cNvPr>
            <p:cNvSpPr txBox="1"/>
            <p:nvPr/>
          </p:nvSpPr>
          <p:spPr>
            <a:xfrm>
              <a:off x="7955751" y="5988453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Handle selected country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9A64EB-15DA-5945-B65B-F4C0F6BFAA5D}"/>
                </a:ext>
              </a:extLst>
            </p:cNvPr>
            <p:cNvCxnSpPr>
              <a:cxnSpLocks/>
            </p:cNvCxnSpPr>
            <p:nvPr/>
          </p:nvCxnSpPr>
          <p:spPr>
            <a:xfrm>
              <a:off x="6207649" y="6106076"/>
              <a:ext cx="1782827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0E3F56D-FE4D-7E4E-9694-1D6528B22864}"/>
              </a:ext>
            </a:extLst>
          </p:cNvPr>
          <p:cNvSpPr txBox="1"/>
          <p:nvPr/>
        </p:nvSpPr>
        <p:spPr>
          <a:xfrm>
            <a:off x="3152345" y="870236"/>
            <a:ext cx="472276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CP Dialog extension function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51A7B4-135C-9F4E-9410-38C111A2CFF8}"/>
              </a:ext>
            </a:extLst>
          </p:cNvPr>
          <p:cNvSpPr txBox="1"/>
          <p:nvPr/>
        </p:nvSpPr>
        <p:spPr>
          <a:xfrm>
            <a:off x="1969416" y="30883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ACC639C-58E9-F94F-A0E8-574A0FD26C4A}"/>
              </a:ext>
            </a:extLst>
          </p:cNvPr>
          <p:cNvSpPr/>
          <p:nvPr/>
        </p:nvSpPr>
        <p:spPr>
          <a:xfrm>
            <a:off x="2056882" y="3452327"/>
            <a:ext cx="3214914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Available configuration options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91FE359-1114-1D4C-9614-B32179425A91}"/>
              </a:ext>
            </a:extLst>
          </p:cNvPr>
          <p:cNvSpPr/>
          <p:nvPr/>
        </p:nvSpPr>
        <p:spPr>
          <a:xfrm>
            <a:off x="2056882" y="1710800"/>
            <a:ext cx="1095463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F718E-160C-C847-8121-9BA6E09B1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11"/>
          <a:stretch/>
        </p:blipFill>
        <p:spPr>
          <a:xfrm>
            <a:off x="2056882" y="2010464"/>
            <a:ext cx="7505700" cy="997174"/>
          </a:xfrm>
          <a:prstGeom prst="rect">
            <a:avLst/>
          </a:prstGeom>
        </p:spPr>
      </p:pic>
      <p:sp>
        <p:nvSpPr>
          <p:cNvPr id="44" name="Left Brace 43">
            <a:extLst>
              <a:ext uri="{FF2B5EF4-FFF2-40B4-BE49-F238E27FC236}">
                <a16:creationId xmlns:a16="http://schemas.microsoft.com/office/drawing/2014/main" id="{602A0A81-6021-DD46-B184-0FF7D54C0404}"/>
              </a:ext>
            </a:extLst>
          </p:cNvPr>
          <p:cNvSpPr/>
          <p:nvPr/>
        </p:nvSpPr>
        <p:spPr>
          <a:xfrm>
            <a:off x="1672160" y="6418866"/>
            <a:ext cx="382797" cy="1095714"/>
          </a:xfrm>
          <a:prstGeom prst="leftBrace">
            <a:avLst>
              <a:gd name="adj1" fmla="val 24379"/>
              <a:gd name="adj2" fmla="val 51124"/>
            </a:avLst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D123D-0A7A-584B-899E-F7899EDD4C8F}"/>
              </a:ext>
            </a:extLst>
          </p:cNvPr>
          <p:cNvSpPr txBox="1"/>
          <p:nvPr/>
        </p:nvSpPr>
        <p:spPr>
          <a:xfrm>
            <a:off x="246085" y="6623984"/>
            <a:ext cx="146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CPDialog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Configuration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0690CC-B26B-C242-8E42-7748C8AC2351}"/>
              </a:ext>
            </a:extLst>
          </p:cNvPr>
          <p:cNvSpPr txBox="1"/>
          <p:nvPr/>
        </p:nvSpPr>
        <p:spPr>
          <a:xfrm>
            <a:off x="6062277" y="6381896"/>
            <a:ext cx="255211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 custom view for dialog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A127B1-3658-7F4F-BE96-3F39000EBD2A}"/>
              </a:ext>
            </a:extLst>
          </p:cNvPr>
          <p:cNvCxnSpPr>
            <a:cxnSpLocks/>
          </p:cNvCxnSpPr>
          <p:nvPr/>
        </p:nvCxnSpPr>
        <p:spPr>
          <a:xfrm>
            <a:off x="5823825" y="6499460"/>
            <a:ext cx="273177" cy="59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5C5BF7-7062-974C-BBEF-6639ADE9D0E0}"/>
              </a:ext>
            </a:extLst>
          </p:cNvPr>
          <p:cNvSpPr txBox="1"/>
          <p:nvPr/>
        </p:nvSpPr>
        <p:spPr>
          <a:xfrm>
            <a:off x="6062277" y="6585980"/>
            <a:ext cx="255211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Enable / disable search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40C878-7663-C54C-966D-3844605B58E1}"/>
              </a:ext>
            </a:extLst>
          </p:cNvPr>
          <p:cNvCxnSpPr>
            <a:cxnSpLocks/>
          </p:cNvCxnSpPr>
          <p:nvPr/>
        </p:nvCxnSpPr>
        <p:spPr>
          <a:xfrm>
            <a:off x="4424516" y="6725725"/>
            <a:ext cx="1672486" cy="0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E79E7B-DEBF-6A48-B133-6066787E65B7}"/>
              </a:ext>
            </a:extLst>
          </p:cNvPr>
          <p:cNvSpPr txBox="1"/>
          <p:nvPr/>
        </p:nvSpPr>
        <p:spPr>
          <a:xfrm>
            <a:off x="6049418" y="6850022"/>
            <a:ext cx="35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Allow to clear selection (returns </a:t>
            </a:r>
            <a:r>
              <a:rPr lang="en-US" sz="1200" i="1" dirty="0">
                <a:solidFill>
                  <a:schemeClr val="bg1"/>
                </a:solidFill>
              </a:rPr>
              <a:t>null when cleared)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EA9BCF-2AB9-4B4D-BBB9-A8941A9FFE1B}"/>
              </a:ext>
            </a:extLst>
          </p:cNvPr>
          <p:cNvCxnSpPr>
            <a:cxnSpLocks/>
          </p:cNvCxnSpPr>
          <p:nvPr/>
        </p:nvCxnSpPr>
        <p:spPr>
          <a:xfrm>
            <a:off x="4987582" y="6988522"/>
            <a:ext cx="1074695" cy="0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474D77-08A4-5541-B6DF-C5704079D4F0}"/>
              </a:ext>
            </a:extLst>
          </p:cNvPr>
          <p:cNvSpPr txBox="1"/>
          <p:nvPr/>
        </p:nvSpPr>
        <p:spPr>
          <a:xfrm>
            <a:off x="6062277" y="7082903"/>
            <a:ext cx="35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Show / hide title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46D7EF-0EE5-F84F-B241-796BFD2397AA}"/>
              </a:ext>
            </a:extLst>
          </p:cNvPr>
          <p:cNvCxnSpPr>
            <a:cxnSpLocks/>
          </p:cNvCxnSpPr>
          <p:nvPr/>
        </p:nvCxnSpPr>
        <p:spPr>
          <a:xfrm flipV="1">
            <a:off x="4197366" y="7221403"/>
            <a:ext cx="1877770" cy="13180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A8F3C06-1E91-DF4B-B400-CC01EBAB0AE7}"/>
              </a:ext>
            </a:extLst>
          </p:cNvPr>
          <p:cNvSpPr txBox="1"/>
          <p:nvPr/>
        </p:nvSpPr>
        <p:spPr>
          <a:xfrm>
            <a:off x="6056755" y="7295148"/>
            <a:ext cx="35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Switch between Full screen dialog and Regular Dialog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3B674F-CB76-BC40-BCE0-75F2A59559CD}"/>
              </a:ext>
            </a:extLst>
          </p:cNvPr>
          <p:cNvCxnSpPr>
            <a:cxnSpLocks/>
          </p:cNvCxnSpPr>
          <p:nvPr/>
        </p:nvCxnSpPr>
        <p:spPr>
          <a:xfrm flipV="1">
            <a:off x="4435106" y="7420443"/>
            <a:ext cx="1614312" cy="11123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EE9EB9C-7C3D-544C-840A-7C0EA217B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287" y="2010200"/>
            <a:ext cx="3794146" cy="9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C8E178-D543-D046-8007-4AD23B655C4C}"/>
              </a:ext>
            </a:extLst>
          </p:cNvPr>
          <p:cNvSpPr txBox="1"/>
          <p:nvPr/>
        </p:nvSpPr>
        <p:spPr>
          <a:xfrm>
            <a:off x="4218537" y="412429"/>
            <a:ext cx="283443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CP Dialogs Sizes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80E3D-F455-7841-8692-D2626212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54" y="1559859"/>
            <a:ext cx="3417360" cy="683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9224E-CC76-B84F-97B1-52004A9D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07" y="1559859"/>
            <a:ext cx="3417361" cy="683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4EFCF8-34AB-4343-A646-78C75BC3082A}"/>
              </a:ext>
            </a:extLst>
          </p:cNvPr>
          <p:cNvSpPr/>
          <p:nvPr/>
        </p:nvSpPr>
        <p:spPr>
          <a:xfrm>
            <a:off x="2487161" y="1190527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Regular Size (Default)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2847C-46F3-B047-8461-8788B4D26AB1}"/>
              </a:ext>
            </a:extLst>
          </p:cNvPr>
          <p:cNvSpPr/>
          <p:nvPr/>
        </p:nvSpPr>
        <p:spPr>
          <a:xfrm>
            <a:off x="7052967" y="1190527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Full Size</a:t>
            </a:r>
          </a:p>
        </p:txBody>
      </p:sp>
    </p:spTree>
    <p:extLst>
      <p:ext uri="{BB962C8B-B14F-4D97-AF65-F5344CB8AC3E}">
        <p14:creationId xmlns:p14="http://schemas.microsoft.com/office/powerpoint/2010/main" val="12114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F5DA-07AC-AB4C-80F1-E291545F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CE88E-FA35-8749-A43D-A5E11F878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" r="-1"/>
          <a:stretch/>
        </p:blipFill>
        <p:spPr>
          <a:xfrm>
            <a:off x="3206733" y="4271754"/>
            <a:ext cx="5306550" cy="848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471DE-2AF5-7041-89FD-A4E70061AEA1}"/>
              </a:ext>
            </a:extLst>
          </p:cNvPr>
          <p:cNvCxnSpPr>
            <a:cxnSpLocks/>
          </p:cNvCxnSpPr>
          <p:nvPr/>
        </p:nvCxnSpPr>
        <p:spPr>
          <a:xfrm>
            <a:off x="3386015" y="4654913"/>
            <a:ext cx="0" cy="975938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E0A68-2C83-CA4D-B793-ED4F6FEF2DA4}"/>
              </a:ext>
            </a:extLst>
          </p:cNvPr>
          <p:cNvSpPr txBox="1"/>
          <p:nvPr/>
        </p:nvSpPr>
        <p:spPr>
          <a:xfrm>
            <a:off x="3055964" y="5630851"/>
            <a:ext cx="726481" cy="48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Flag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D947DB-668C-6E48-88DE-9D4EAB6D39FB}"/>
              </a:ext>
            </a:extLst>
          </p:cNvPr>
          <p:cNvCxnSpPr>
            <a:cxnSpLocks/>
          </p:cNvCxnSpPr>
          <p:nvPr/>
        </p:nvCxnSpPr>
        <p:spPr>
          <a:xfrm>
            <a:off x="3963803" y="4558296"/>
            <a:ext cx="0" cy="128908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ADDEFF-906A-1F44-B040-3F64D559EC51}"/>
              </a:ext>
            </a:extLst>
          </p:cNvPr>
          <p:cNvSpPr txBox="1"/>
          <p:nvPr/>
        </p:nvSpPr>
        <p:spPr>
          <a:xfrm>
            <a:off x="3716067" y="5748579"/>
            <a:ext cx="1855251" cy="48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Primary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F47C1C-2233-1A43-841A-AEF4B9208269}"/>
              </a:ext>
            </a:extLst>
          </p:cNvPr>
          <p:cNvCxnSpPr>
            <a:cxnSpLocks/>
          </p:cNvCxnSpPr>
          <p:nvPr/>
        </p:nvCxnSpPr>
        <p:spPr>
          <a:xfrm>
            <a:off x="5118435" y="4873619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07DF5B-E258-F148-AC4C-CE8B843B8E20}"/>
              </a:ext>
            </a:extLst>
          </p:cNvPr>
          <p:cNvSpPr txBox="1"/>
          <p:nvPr/>
        </p:nvSpPr>
        <p:spPr>
          <a:xfrm>
            <a:off x="4046116" y="5394424"/>
            <a:ext cx="2407919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Secondary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7DE2CA-C42A-E041-8A8F-322B90351A71}"/>
              </a:ext>
            </a:extLst>
          </p:cNvPr>
          <p:cNvCxnSpPr>
            <a:cxnSpLocks/>
          </p:cNvCxnSpPr>
          <p:nvPr/>
        </p:nvCxnSpPr>
        <p:spPr>
          <a:xfrm>
            <a:off x="7672225" y="4696340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A1EC42-7ABD-AA4A-A9F8-0D767D8F4B9E}"/>
              </a:ext>
            </a:extLst>
          </p:cNvPr>
          <p:cNvSpPr txBox="1"/>
          <p:nvPr/>
        </p:nvSpPr>
        <p:spPr>
          <a:xfrm>
            <a:off x="6454042" y="5217145"/>
            <a:ext cx="2059242" cy="88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Highlighted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3E58C-B1EB-5442-BBA7-FA91E6D81FB3}"/>
              </a:ext>
            </a:extLst>
          </p:cNvPr>
          <p:cNvSpPr txBox="1"/>
          <p:nvPr/>
        </p:nvSpPr>
        <p:spPr>
          <a:xfrm>
            <a:off x="3884949" y="3412197"/>
            <a:ext cx="395012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Anatomy of country row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49962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AC7E-828E-7F46-892B-2F55A281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75" y="460128"/>
            <a:ext cx="12329815" cy="1554257"/>
          </a:xfrm>
        </p:spPr>
        <p:txBody>
          <a:bodyPr/>
          <a:lstStyle/>
          <a:p>
            <a:r>
              <a:rPr lang="en-US" dirty="0"/>
              <a:t>CP Row possibilities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0B6E-D5CB-4946-8B53-0755C796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9" y="2815406"/>
            <a:ext cx="5331007" cy="6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2037B-B38F-A441-8F11-D8861C66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09" y="5199699"/>
            <a:ext cx="5331007" cy="90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5918C-32BD-2143-A695-5BD8E644E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3843750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8FF0F7-CF23-9843-9F55-95A4BC1C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506393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84BA3-02C9-8F42-90CB-B04D8E5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436808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5F242-C3E6-904F-A10C-199C0492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367223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601AD4-C1B9-F543-A473-0FC7A836881B}"/>
              </a:ext>
            </a:extLst>
          </p:cNvPr>
          <p:cNvSpPr/>
          <p:nvPr/>
        </p:nvSpPr>
        <p:spPr>
          <a:xfrm>
            <a:off x="965629" y="6534738"/>
            <a:ext cx="4886566" cy="740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76" i="1" dirty="0">
                <a:latin typeface="Roboto" panose="02000000000000000000" pitchFamily="2" charset="0"/>
                <a:ea typeface="Roboto" panose="02000000000000000000" pitchFamily="2" charset="0"/>
                <a:cs typeface="Apple Chancery" panose="03020702040506060504" pitchFamily="66" charset="-79"/>
              </a:rPr>
              <a:t>Many More…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0B934C-A9E6-FF40-8E35-A33D71F8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022" y="3327180"/>
            <a:ext cx="5331007" cy="6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7871B-CAF1-1045-BBE7-5B484B2CB4C8}"/>
              </a:ext>
            </a:extLst>
          </p:cNvPr>
          <p:cNvSpPr txBox="1"/>
          <p:nvPr/>
        </p:nvSpPr>
        <p:spPr>
          <a:xfrm>
            <a:off x="843146" y="1891895"/>
            <a:ext cx="5131533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Examples of row customization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D84623-C8A2-D14C-8306-A5F7B7A332A0}"/>
              </a:ext>
            </a:extLst>
          </p:cNvPr>
          <p:cNvSpPr txBox="1"/>
          <p:nvPr/>
        </p:nvSpPr>
        <p:spPr>
          <a:xfrm>
            <a:off x="8710745" y="2416152"/>
            <a:ext cx="4174541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row configuration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1149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B079-DC55-BA44-8094-428C0EB1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7DC2D-BC9E-9A4F-91BC-783714E1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3023933"/>
            <a:ext cx="5331007" cy="7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7BFE7-AA08-184D-9AFB-2414CFE13B68}"/>
              </a:ext>
            </a:extLst>
          </p:cNvPr>
          <p:cNvSpPr txBox="1"/>
          <p:nvPr/>
        </p:nvSpPr>
        <p:spPr>
          <a:xfrm>
            <a:off x="2317070" y="2199339"/>
            <a:ext cx="337784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primary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2E35A-A947-3340-839F-EEF09772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06" y="5914078"/>
            <a:ext cx="5345898" cy="80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73D6E-59AD-5740-8198-053A23C16FC8}"/>
              </a:ext>
            </a:extLst>
          </p:cNvPr>
          <p:cNvSpPr txBox="1"/>
          <p:nvPr/>
        </p:nvSpPr>
        <p:spPr>
          <a:xfrm>
            <a:off x="1984763" y="5120151"/>
            <a:ext cx="381546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secondary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01BA8-2F3B-BE49-A5BF-9BD376A6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11" y="2993266"/>
            <a:ext cx="5316116" cy="819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72872-FC1D-D34A-8DC0-022DC3C66A2E}"/>
              </a:ext>
            </a:extLst>
          </p:cNvPr>
          <p:cNvSpPr txBox="1"/>
          <p:nvPr/>
        </p:nvSpPr>
        <p:spPr>
          <a:xfrm>
            <a:off x="8537296" y="2142199"/>
            <a:ext cx="3926075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highlighted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2117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741CE-FFAB-2941-8A84-7BE71A6B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25" y="1368379"/>
            <a:ext cx="4085712" cy="6340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60505-E9F8-9B41-940B-4D6A412C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41" y="1368379"/>
            <a:ext cx="4479374" cy="698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7BFF2-5391-F741-B34E-D3D573396899}"/>
              </a:ext>
            </a:extLst>
          </p:cNvPr>
          <p:cNvSpPr txBox="1"/>
          <p:nvPr/>
        </p:nvSpPr>
        <p:spPr>
          <a:xfrm>
            <a:off x="788342" y="574453"/>
            <a:ext cx="4443845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Country List - RecyclerView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9B500-756E-8B40-9A71-B847959A95FC}"/>
              </a:ext>
            </a:extLst>
          </p:cNvPr>
          <p:cNvSpPr txBox="1"/>
          <p:nvPr/>
        </p:nvSpPr>
        <p:spPr>
          <a:xfrm>
            <a:off x="9027725" y="157214"/>
            <a:ext cx="4085712" cy="121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Country List RecyclerView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1D4641-B647-BD49-A463-CBFF95E41463}"/>
              </a:ext>
            </a:extLst>
          </p:cNvPr>
          <p:cNvSpPr/>
          <p:nvPr/>
        </p:nvSpPr>
        <p:spPr>
          <a:xfrm>
            <a:off x="5428527" y="1368379"/>
            <a:ext cx="509286" cy="2266072"/>
          </a:xfrm>
          <a:prstGeom prst="rightBrace">
            <a:avLst>
              <a:gd name="adj1" fmla="val 51514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E6186-24A9-AC4D-A7D5-3C35E8FA23F9}"/>
              </a:ext>
            </a:extLst>
          </p:cNvPr>
          <p:cNvSpPr txBox="1"/>
          <p:nvPr/>
        </p:nvSpPr>
        <p:spPr>
          <a:xfrm>
            <a:off x="6075065" y="2058858"/>
            <a:ext cx="1475212" cy="88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Preferred</a:t>
            </a:r>
          </a:p>
          <a:p>
            <a:r>
              <a:rPr lang="en-US" sz="2576" dirty="0">
                <a:solidFill>
                  <a:srgbClr val="0070C0"/>
                </a:solidFill>
              </a:rPr>
              <a:t>Countries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04A6E4-9382-F74D-8172-BF7FA0ACF92E}"/>
              </a:ext>
            </a:extLst>
          </p:cNvPr>
          <p:cNvSpPr/>
          <p:nvPr/>
        </p:nvSpPr>
        <p:spPr>
          <a:xfrm>
            <a:off x="5428527" y="3726253"/>
            <a:ext cx="509286" cy="4623946"/>
          </a:xfrm>
          <a:prstGeom prst="rightBrace">
            <a:avLst>
              <a:gd name="adj1" fmla="val 51514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3961F-05C0-D24B-A2F9-C193DEE08D96}"/>
              </a:ext>
            </a:extLst>
          </p:cNvPr>
          <p:cNvSpPr txBox="1"/>
          <p:nvPr/>
        </p:nvSpPr>
        <p:spPr>
          <a:xfrm>
            <a:off x="6007557" y="5595669"/>
            <a:ext cx="1475212" cy="88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76" dirty="0">
                <a:solidFill>
                  <a:srgbClr val="0070C0"/>
                </a:solidFill>
              </a:rPr>
              <a:t>All</a:t>
            </a:r>
          </a:p>
          <a:p>
            <a:pPr algn="ctr"/>
            <a:r>
              <a:rPr lang="en-US" sz="2576" dirty="0">
                <a:solidFill>
                  <a:srgbClr val="0070C0"/>
                </a:solidFill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26141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76356-6923-2D4C-ABCE-42518D439A00}"/>
              </a:ext>
            </a:extLst>
          </p:cNvPr>
          <p:cNvGrpSpPr/>
          <p:nvPr/>
        </p:nvGrpSpPr>
        <p:grpSpPr>
          <a:xfrm>
            <a:off x="212016" y="3749053"/>
            <a:ext cx="10497931" cy="3668903"/>
            <a:chOff x="181536" y="1910093"/>
            <a:chExt cx="10497931" cy="36689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876DC2-5A14-304A-BE6E-24631B3F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6403" y="1910093"/>
              <a:ext cx="8584383" cy="3668903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EAC7DC20-7CE4-2247-AA73-BEB94E85F96C}"/>
                </a:ext>
              </a:extLst>
            </p:cNvPr>
            <p:cNvSpPr/>
            <p:nvPr/>
          </p:nvSpPr>
          <p:spPr>
            <a:xfrm>
              <a:off x="1643605" y="2268637"/>
              <a:ext cx="382798" cy="1076445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0666D7-8EF5-F248-9D27-20110EF5BD87}"/>
                </a:ext>
              </a:extLst>
            </p:cNvPr>
            <p:cNvSpPr txBox="1"/>
            <p:nvPr/>
          </p:nvSpPr>
          <p:spPr>
            <a:xfrm>
              <a:off x="181537" y="2483693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Datastore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B3878193-A131-234A-8A9A-D0772DBD259D}"/>
                </a:ext>
              </a:extLst>
            </p:cNvPr>
            <p:cNvSpPr/>
            <p:nvPr/>
          </p:nvSpPr>
          <p:spPr>
            <a:xfrm>
              <a:off x="1643605" y="3345081"/>
              <a:ext cx="382798" cy="486140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29046D-F54E-B547-874D-09194E2BF79A}"/>
                </a:ext>
              </a:extLst>
            </p:cNvPr>
            <p:cNvSpPr txBox="1"/>
            <p:nvPr/>
          </p:nvSpPr>
          <p:spPr>
            <a:xfrm>
              <a:off x="181538" y="3264986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CPList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A7246-BCB2-9E44-A59A-F22DAB2D0AA7}"/>
                </a:ext>
              </a:extLst>
            </p:cNvPr>
            <p:cNvSpPr/>
            <p:nvPr/>
          </p:nvSpPr>
          <p:spPr>
            <a:xfrm>
              <a:off x="1643605" y="3855290"/>
              <a:ext cx="382798" cy="925053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FE558-FA11-C04E-B9B8-8B15F2B63B49}"/>
                </a:ext>
              </a:extLst>
            </p:cNvPr>
            <p:cNvSpPr txBox="1"/>
            <p:nvPr/>
          </p:nvSpPr>
          <p:spPr>
            <a:xfrm>
              <a:off x="181536" y="4047282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CPRow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06B48-FF9B-9745-BA50-478D5BD805CF}"/>
                </a:ext>
              </a:extLst>
            </p:cNvPr>
            <p:cNvCxnSpPr>
              <a:cxnSpLocks/>
            </p:cNvCxnSpPr>
            <p:nvPr/>
          </p:nvCxnSpPr>
          <p:spPr>
            <a:xfrm>
              <a:off x="7147719" y="2314937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A4FD41-02B0-0347-B2C5-743E72351C81}"/>
                </a:ext>
              </a:extLst>
            </p:cNvPr>
            <p:cNvSpPr txBox="1"/>
            <p:nvPr/>
          </p:nvSpPr>
          <p:spPr>
            <a:xfrm>
              <a:off x="7592992" y="2176437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only these countries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70A3E-96D1-5F4E-836C-78E8A3465BD4}"/>
                </a:ext>
              </a:extLst>
            </p:cNvPr>
            <p:cNvCxnSpPr>
              <a:cxnSpLocks/>
            </p:cNvCxnSpPr>
            <p:nvPr/>
          </p:nvCxnSpPr>
          <p:spPr>
            <a:xfrm>
              <a:off x="5679334" y="2534189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4036A-7517-1B43-B018-AB7C56D13B5A}"/>
                </a:ext>
              </a:extLst>
            </p:cNvPr>
            <p:cNvSpPr txBox="1"/>
            <p:nvPr/>
          </p:nvSpPr>
          <p:spPr>
            <a:xfrm>
              <a:off x="6124607" y="2395689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all countries but these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713D4-F3B1-2A45-AD6E-A4BACBE8B061}"/>
                </a:ext>
              </a:extLst>
            </p:cNvPr>
            <p:cNvSpPr txBox="1"/>
            <p:nvPr/>
          </p:nvSpPr>
          <p:spPr>
            <a:xfrm>
              <a:off x="6124607" y="2662033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 Country data reader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B42CB3-34A7-864F-A047-1BB36B506A1F}"/>
                </a:ext>
              </a:extLst>
            </p:cNvPr>
            <p:cNvSpPr txBox="1"/>
            <p:nvPr/>
          </p:nvSpPr>
          <p:spPr>
            <a:xfrm>
              <a:off x="6124607" y="2904811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Use cache when preparing CPDataStore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3FDDC2-693F-9E45-B8C6-4AF03275463C}"/>
                </a:ext>
              </a:extLst>
            </p:cNvPr>
            <p:cNvSpPr txBox="1"/>
            <p:nvPr/>
          </p:nvSpPr>
          <p:spPr>
            <a:xfrm>
              <a:off x="8657097" y="3126486"/>
              <a:ext cx="2022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Modify texts / country list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74FD1A-5667-AA42-BC46-0587BE2F456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84" y="2800532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BE9F72-1FC3-5E4A-A3B4-E89A7EE9DC6D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6" y="3043310"/>
              <a:ext cx="1957720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893BCA-D9FD-2841-B194-AC500AFC819B}"/>
                </a:ext>
              </a:extLst>
            </p:cNvPr>
            <p:cNvCxnSpPr>
              <a:cxnSpLocks/>
            </p:cNvCxnSpPr>
            <p:nvPr/>
          </p:nvCxnSpPr>
          <p:spPr>
            <a:xfrm>
              <a:off x="8414795" y="3264985"/>
              <a:ext cx="312516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373C7F-7F58-8C42-B48F-2CB16CC59FA0}"/>
                </a:ext>
              </a:extLst>
            </p:cNvPr>
            <p:cNvSpPr txBox="1"/>
            <p:nvPr/>
          </p:nvSpPr>
          <p:spPr>
            <a:xfrm>
              <a:off x="6124605" y="3345081"/>
              <a:ext cx="4118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Show these countries on top of the list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8E8E1B-E3DA-F749-BDFE-4A1A978F1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8527" y="3483580"/>
              <a:ext cx="766293" cy="1284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D6EC12-7A80-D744-9BCB-4FF552BE9F93}"/>
                </a:ext>
              </a:extLst>
            </p:cNvPr>
            <p:cNvSpPr txBox="1"/>
            <p:nvPr/>
          </p:nvSpPr>
          <p:spPr>
            <a:xfrm>
              <a:off x="7147719" y="357899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EditText of Filter / Search query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C47B43-8350-5348-ACBB-92171395B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641" y="3729623"/>
              <a:ext cx="629192" cy="71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D0273F-4E8A-5748-AD17-6F511FCA8BE7}"/>
                </a:ext>
              </a:extLst>
            </p:cNvPr>
            <p:cNvSpPr txBox="1"/>
            <p:nvPr/>
          </p:nvSpPr>
          <p:spPr>
            <a:xfrm>
              <a:off x="7149644" y="380084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Flag Image Provider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7F3A5-F86D-334F-9735-B1CE74B8F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566" y="3951473"/>
              <a:ext cx="629192" cy="71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DEB1C7-E09B-E248-8757-088199FCEEDB}"/>
                </a:ext>
              </a:extLst>
            </p:cNvPr>
            <p:cNvSpPr txBox="1"/>
            <p:nvPr/>
          </p:nvSpPr>
          <p:spPr>
            <a:xfrm>
              <a:off x="7592992" y="4069482"/>
              <a:ext cx="2085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Main text of country row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078623-976A-324C-A776-A87BA8906F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424" y="4198621"/>
              <a:ext cx="387896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6F2CFB-5899-7D48-8DB5-9AC14A253BB4}"/>
                </a:ext>
              </a:extLst>
            </p:cNvPr>
            <p:cNvSpPr txBox="1"/>
            <p:nvPr/>
          </p:nvSpPr>
          <p:spPr>
            <a:xfrm>
              <a:off x="8926262" y="4302907"/>
              <a:ext cx="1568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below main text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8F772F-F073-CE42-B81F-BE8A983A6D0B}"/>
                </a:ext>
              </a:extLst>
            </p:cNvPr>
            <p:cNvCxnSpPr>
              <a:cxnSpLocks/>
            </p:cNvCxnSpPr>
            <p:nvPr/>
          </p:nvCxnSpPr>
          <p:spPr>
            <a:xfrm>
              <a:off x="8687809" y="4420471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3643C-7227-C647-9DC9-F12647AFBD6F}"/>
                </a:ext>
              </a:extLst>
            </p:cNvPr>
            <p:cNvSpPr txBox="1"/>
            <p:nvPr/>
          </p:nvSpPr>
          <p:spPr>
            <a:xfrm>
              <a:off x="7942922" y="4558172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towards end of the country row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3C227E-CE22-CD45-B39D-5F5BF60A220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470" y="4675736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9654EA-43EF-4346-AA58-92B50DA847C7}"/>
                </a:ext>
              </a:extLst>
            </p:cNvPr>
            <p:cNvSpPr txBox="1"/>
            <p:nvPr/>
          </p:nvSpPr>
          <p:spPr>
            <a:xfrm>
              <a:off x="7942922" y="5025927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Handle selected country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9A64EB-15DA-5945-B65B-F4C0F6BFAA5D}"/>
                </a:ext>
              </a:extLst>
            </p:cNvPr>
            <p:cNvCxnSpPr>
              <a:cxnSpLocks/>
            </p:cNvCxnSpPr>
            <p:nvPr/>
          </p:nvCxnSpPr>
          <p:spPr>
            <a:xfrm>
              <a:off x="6194820" y="5143550"/>
              <a:ext cx="1782827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0E3F56D-FE4D-7E4E-9694-1D6528B22864}"/>
              </a:ext>
            </a:extLst>
          </p:cNvPr>
          <p:cNvSpPr txBox="1"/>
          <p:nvPr/>
        </p:nvSpPr>
        <p:spPr>
          <a:xfrm>
            <a:off x="3152345" y="870236"/>
            <a:ext cx="582403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CP RecyclerView extension function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E919B50-B657-8F4C-A0C2-359F66C5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82" y="2001718"/>
            <a:ext cx="8540041" cy="10648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251A7B4-135C-9F4E-9410-38C111A2CFF8}"/>
              </a:ext>
            </a:extLst>
          </p:cNvPr>
          <p:cNvSpPr txBox="1"/>
          <p:nvPr/>
        </p:nvSpPr>
        <p:spPr>
          <a:xfrm>
            <a:off x="1969416" y="30883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ACC639C-58E9-F94F-A0E8-574A0FD26C4A}"/>
              </a:ext>
            </a:extLst>
          </p:cNvPr>
          <p:cNvSpPr/>
          <p:nvPr/>
        </p:nvSpPr>
        <p:spPr>
          <a:xfrm>
            <a:off x="2056882" y="3452327"/>
            <a:ext cx="3214914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Available configuration options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91FE359-1114-1D4C-9614-B32179425A91}"/>
              </a:ext>
            </a:extLst>
          </p:cNvPr>
          <p:cNvSpPr/>
          <p:nvPr/>
        </p:nvSpPr>
        <p:spPr>
          <a:xfrm>
            <a:off x="2056882" y="1710800"/>
            <a:ext cx="1095463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9867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C5933-B2DF-1B47-A473-51C44D21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550"/>
            <a:ext cx="14295438" cy="6116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89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45A16E-9F67-2D4B-AF69-C4B30259D01C}"/>
              </a:ext>
            </a:extLst>
          </p:cNvPr>
          <p:cNvSpPr/>
          <p:nvPr/>
        </p:nvSpPr>
        <p:spPr>
          <a:xfrm>
            <a:off x="1363580" y="1388447"/>
            <a:ext cx="8999620" cy="6873238"/>
          </a:xfrm>
          <a:prstGeom prst="roundRect">
            <a:avLst>
              <a:gd name="adj" fmla="val 49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EC74-A03C-014E-9A34-E6DAD4219322}"/>
              </a:ext>
            </a:extLst>
          </p:cNvPr>
          <p:cNvSpPr/>
          <p:nvPr/>
        </p:nvSpPr>
        <p:spPr>
          <a:xfrm>
            <a:off x="1524000" y="1556085"/>
            <a:ext cx="4971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CPRecyclerViewHelper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5172F-8784-0240-A106-57CEE9AF65E3}"/>
              </a:ext>
            </a:extLst>
          </p:cNvPr>
          <p:cNvSpPr/>
          <p:nvPr/>
        </p:nvSpPr>
        <p:spPr>
          <a:xfrm>
            <a:off x="1524000" y="2126853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Constructor Params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8DB5B-D25A-5E4E-B9AD-9A7967556987}"/>
              </a:ext>
            </a:extLst>
          </p:cNvPr>
          <p:cNvSpPr/>
          <p:nvPr/>
        </p:nvSpPr>
        <p:spPr>
          <a:xfrm>
            <a:off x="2066719" y="2537779"/>
            <a:ext cx="678275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cpDataStore: CPDataStore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cpListConfig: CPListConfig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cpRowConfig: CPRowConfig</a:t>
            </a:r>
          </a:p>
          <a:p>
            <a:r>
              <a:rPr lang="en-US" sz="2800" dirty="0">
                <a:solidFill>
                  <a:schemeClr val="bg1"/>
                </a:solidFill>
              </a:rPr>
              <a:t>onCountryClickListener: ((CPCountry) -&gt; Unit)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DB545-2BAE-434C-9394-FCDD95B40848}"/>
              </a:ext>
            </a:extLst>
          </p:cNvPr>
          <p:cNvSpPr/>
          <p:nvPr/>
        </p:nvSpPr>
        <p:spPr>
          <a:xfrm>
            <a:off x="1524000" y="4480719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Methods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C2E4C5-3BE5-214A-AFF2-5D97E0E5ACC9}"/>
              </a:ext>
            </a:extLst>
          </p:cNvPr>
          <p:cNvSpPr/>
          <p:nvPr/>
        </p:nvSpPr>
        <p:spPr>
          <a:xfrm>
            <a:off x="2066719" y="4860998"/>
            <a:ext cx="76080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attachRecyclerView(recyclerView: RecyclerView)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attachFilterQueryEditText(queryEditText: EditText?)</a:t>
            </a:r>
          </a:p>
          <a:p>
            <a:r>
              <a:rPr lang="en-US" sz="2800" dirty="0">
                <a:solidFill>
                  <a:schemeClr val="bg1"/>
                </a:solidFill>
              </a:rPr>
              <a:t>updateDataForQuery(query: String)</a:t>
            </a:r>
          </a:p>
        </p:txBody>
      </p:sp>
    </p:spTree>
    <p:extLst>
      <p:ext uri="{BB962C8B-B14F-4D97-AF65-F5344CB8AC3E}">
        <p14:creationId xmlns:p14="http://schemas.microsoft.com/office/powerpoint/2010/main" val="66301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D04115-DC47-B24E-AB25-8088BD5C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07" y="1378494"/>
            <a:ext cx="3441032" cy="688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606B9-3104-2140-A531-6F31BB0B4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15" y="1378493"/>
            <a:ext cx="3441032" cy="688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143B3C-0099-6D4D-8BE7-AC49EEDD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923" y="1378493"/>
            <a:ext cx="3441032" cy="6882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37C719-0B61-C842-91FD-BB0A8F394140}"/>
              </a:ext>
            </a:extLst>
          </p:cNvPr>
          <p:cNvSpPr txBox="1"/>
          <p:nvPr/>
        </p:nvSpPr>
        <p:spPr>
          <a:xfrm>
            <a:off x="3984939" y="380239"/>
            <a:ext cx="3744936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Country Picker Dialogs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222026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7415</TotalTime>
  <Words>485</Words>
  <Application>Microsoft Macintosh PowerPoint</Application>
  <PresentationFormat>Custom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CPRow</vt:lpstr>
      <vt:lpstr>CP Row possibilities</vt:lpstr>
      <vt:lpstr>Custom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Bhakta</dc:creator>
  <cp:lastModifiedBy>Harsh Bhakta</cp:lastModifiedBy>
  <cp:revision>34</cp:revision>
  <dcterms:created xsi:type="dcterms:W3CDTF">2020-07-11T07:46:53Z</dcterms:created>
  <dcterms:modified xsi:type="dcterms:W3CDTF">2020-08-08T17:21:25Z</dcterms:modified>
</cp:coreProperties>
</file>