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295438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Bhakta" initials="HB" lastIdx="1" clrIdx="0">
    <p:extLst>
      <p:ext uri="{19B8F6BF-5375-455C-9EA6-DF929625EA0E}">
        <p15:presenceInfo xmlns:p15="http://schemas.microsoft.com/office/powerpoint/2012/main" userId="9f85fe40f68275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4"/>
    <p:restoredTop sz="96327"/>
  </p:normalViewPr>
  <p:slideViewPr>
    <p:cSldViewPr snapToGrid="0" snapToObjects="1">
      <p:cViewPr>
        <p:scale>
          <a:sx n="80" d="100"/>
          <a:sy n="80" d="100"/>
        </p:scale>
        <p:origin x="160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6:00:49.894" idx="1">
    <p:pos x="10" y="10"/>
    <p:text>context.launchCountryPickerDialog(
//            customMasterCountries = "IN,AD,GE,CZ,US,GB,AL,NZ",
//            customExcludedCountries = "HU,KM",
//            countryFileReader = dataFileReader,
//            useCache = false,
//            customDataStoreModifier = { dataStore -&gt; /*Modify dataStore*/ },
//            CPFlagProvider = flagProvider,
//            mainTextGenerator = { country -&gt; country.name },
//            secondaryTextGenerator = { country -&gt; country.capitalEnglishName },
//            highlightedTextGenerator = { country -&gt; country.alpha2 },
//            preferredCountryCodes = "GE,CZ",
//            dialogViewIds = customDialogViewIds,
//            allowSearch = false,
//            allowClearSelection = true,
//            showTitle = false,
//            showFullScreen = true
//        ) { selectedCountry -&gt;
//            // do something with selected country
//        }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930" y="1466606"/>
            <a:ext cx="10721579" cy="3119908"/>
          </a:xfrm>
        </p:spPr>
        <p:txBody>
          <a:bodyPr anchor="b"/>
          <a:lstStyle>
            <a:lvl1pPr algn="ctr"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930" y="4706830"/>
            <a:ext cx="10721579" cy="2163606"/>
          </a:xfrm>
        </p:spPr>
        <p:txBody>
          <a:bodyPr/>
          <a:lstStyle>
            <a:lvl1pPr marL="0" indent="0" algn="ctr">
              <a:buNone/>
              <a:defRPr sz="2814"/>
            </a:lvl1pPr>
            <a:lvl2pPr marL="536067" indent="0" algn="ctr">
              <a:buNone/>
              <a:defRPr sz="2345"/>
            </a:lvl2pPr>
            <a:lvl3pPr marL="1072134" indent="0" algn="ctr">
              <a:buNone/>
              <a:defRPr sz="2111"/>
            </a:lvl3pPr>
            <a:lvl4pPr marL="1608201" indent="0" algn="ctr">
              <a:buNone/>
              <a:defRPr sz="1876"/>
            </a:lvl4pPr>
            <a:lvl5pPr marL="2144268" indent="0" algn="ctr">
              <a:buNone/>
              <a:defRPr sz="1876"/>
            </a:lvl5pPr>
            <a:lvl6pPr marL="2680335" indent="0" algn="ctr">
              <a:buNone/>
              <a:defRPr sz="1876"/>
            </a:lvl6pPr>
            <a:lvl7pPr marL="3216402" indent="0" algn="ctr">
              <a:buNone/>
              <a:defRPr sz="1876"/>
            </a:lvl7pPr>
            <a:lvl8pPr marL="3752469" indent="0" algn="ctr">
              <a:buNone/>
              <a:defRPr sz="1876"/>
            </a:lvl8pPr>
            <a:lvl9pPr marL="4288536" indent="0" algn="ctr">
              <a:buNone/>
              <a:defRPr sz="18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0173" y="477114"/>
            <a:ext cx="3082454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812" y="477114"/>
            <a:ext cx="9068668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6" y="2234137"/>
            <a:ext cx="12329815" cy="3727709"/>
          </a:xfrm>
        </p:spPr>
        <p:txBody>
          <a:bodyPr anchor="b"/>
          <a:lstStyle>
            <a:lvl1pPr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6" y="5997112"/>
            <a:ext cx="12329815" cy="1960314"/>
          </a:xfrm>
        </p:spPr>
        <p:txBody>
          <a:bodyPr/>
          <a:lstStyle>
            <a:lvl1pPr marL="0" indent="0">
              <a:buNone/>
              <a:defRPr sz="2814">
                <a:solidFill>
                  <a:schemeClr val="tx1">
                    <a:tint val="75000"/>
                  </a:schemeClr>
                </a:solidFill>
              </a:defRPr>
            </a:lvl1pPr>
            <a:lvl2pPr marL="536067" indent="0">
              <a:buNone/>
              <a:defRPr sz="2345">
                <a:solidFill>
                  <a:schemeClr val="tx1">
                    <a:tint val="75000"/>
                  </a:schemeClr>
                </a:solidFill>
              </a:defRPr>
            </a:lvl2pPr>
            <a:lvl3pPr marL="1072134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3pPr>
            <a:lvl4pPr marL="1608201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4pPr>
            <a:lvl5pPr marL="214426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5pPr>
            <a:lvl6pPr marL="2680335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6pPr>
            <a:lvl7pPr marL="3216402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7pPr>
            <a:lvl8pPr marL="3752469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8pPr>
            <a:lvl9pPr marL="4288536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811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7066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3" y="477114"/>
            <a:ext cx="1232981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674" y="2196797"/>
            <a:ext cx="6047640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674" y="3273414"/>
            <a:ext cx="6047640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7066" y="2196797"/>
            <a:ext cx="6077423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7066" y="3273414"/>
            <a:ext cx="6077423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423" y="1290282"/>
            <a:ext cx="7237065" cy="6368429"/>
          </a:xfrm>
        </p:spPr>
        <p:txBody>
          <a:bodyPr/>
          <a:lstStyle>
            <a:lvl1pPr>
              <a:defRPr sz="3752"/>
            </a:lvl1pPr>
            <a:lvl2pPr>
              <a:defRPr sz="3283"/>
            </a:lvl2pPr>
            <a:lvl3pPr>
              <a:defRPr sz="2814"/>
            </a:lvl3pPr>
            <a:lvl4pPr>
              <a:defRPr sz="2345"/>
            </a:lvl4pPr>
            <a:lvl5pPr>
              <a:defRPr sz="2345"/>
            </a:lvl5pPr>
            <a:lvl6pPr>
              <a:defRPr sz="2345"/>
            </a:lvl6pPr>
            <a:lvl7pPr>
              <a:defRPr sz="2345"/>
            </a:lvl7pPr>
            <a:lvl8pPr>
              <a:defRPr sz="2345"/>
            </a:lvl8pPr>
            <a:lvl9pPr>
              <a:defRPr sz="2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7423" y="1290282"/>
            <a:ext cx="7237065" cy="6368429"/>
          </a:xfrm>
        </p:spPr>
        <p:txBody>
          <a:bodyPr anchor="t"/>
          <a:lstStyle>
            <a:lvl1pPr marL="0" indent="0">
              <a:buNone/>
              <a:defRPr sz="3752"/>
            </a:lvl1pPr>
            <a:lvl2pPr marL="536067" indent="0">
              <a:buNone/>
              <a:defRPr sz="3283"/>
            </a:lvl2pPr>
            <a:lvl3pPr marL="1072134" indent="0">
              <a:buNone/>
              <a:defRPr sz="2814"/>
            </a:lvl3pPr>
            <a:lvl4pPr marL="1608201" indent="0">
              <a:buNone/>
              <a:defRPr sz="2345"/>
            </a:lvl4pPr>
            <a:lvl5pPr marL="2144268" indent="0">
              <a:buNone/>
              <a:defRPr sz="2345"/>
            </a:lvl5pPr>
            <a:lvl6pPr marL="2680335" indent="0">
              <a:buNone/>
              <a:defRPr sz="2345"/>
            </a:lvl6pPr>
            <a:lvl7pPr marL="3216402" indent="0">
              <a:buNone/>
              <a:defRPr sz="2345"/>
            </a:lvl7pPr>
            <a:lvl8pPr marL="3752469" indent="0">
              <a:buNone/>
              <a:defRPr sz="2345"/>
            </a:lvl8pPr>
            <a:lvl9pPr marL="4288536" indent="0">
              <a:buNone/>
              <a:defRPr sz="2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812" y="477114"/>
            <a:ext cx="1232981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812" y="2385568"/>
            <a:ext cx="1232981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811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5829-999B-C541-B650-834B79ECAD5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5364" y="8305926"/>
            <a:ext cx="482471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6153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2134" rtl="0" eaLnBrk="1" latinLnBrk="0" hangingPunct="1">
        <a:lnSpc>
          <a:spcPct val="90000"/>
        </a:lnSpc>
        <a:spcBef>
          <a:spcPct val="0"/>
        </a:spcBef>
        <a:buNone/>
        <a:defRPr sz="5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034" indent="-268034" algn="l" defTabSz="1072134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3" kern="1200">
          <a:solidFill>
            <a:schemeClr val="tx1"/>
          </a:solidFill>
          <a:latin typeface="+mn-lt"/>
          <a:ea typeface="+mn-ea"/>
          <a:cs typeface="+mn-cs"/>
        </a:defRPr>
      </a:lvl1pPr>
      <a:lvl2pPr marL="804101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814" kern="1200">
          <a:solidFill>
            <a:schemeClr val="tx1"/>
          </a:solidFill>
          <a:latin typeface="+mn-lt"/>
          <a:ea typeface="+mn-ea"/>
          <a:cs typeface="+mn-cs"/>
        </a:defRPr>
      </a:lvl2pPr>
      <a:lvl3pPr marL="1340168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3pPr>
      <a:lvl4pPr marL="1876235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412302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948369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484436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4020503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556570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1pPr>
      <a:lvl2pPr marL="536067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2pPr>
      <a:lvl3pPr marL="1072134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3pPr>
      <a:lvl4pPr marL="1608201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144268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680335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216402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3752469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288536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0E995D-64F6-164C-ACE2-3FB682C4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95522"/>
              </p:ext>
            </p:extLst>
          </p:nvPr>
        </p:nvGraphicFramePr>
        <p:xfrm>
          <a:off x="1" y="460127"/>
          <a:ext cx="11555480" cy="9202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30649">
                  <a:extLst>
                    <a:ext uri="{9D8B030D-6E8A-4147-A177-3AD203B41FA5}">
                      <a16:colId xmlns:a16="http://schemas.microsoft.com/office/drawing/2014/main" val="3639787116"/>
                    </a:ext>
                  </a:extLst>
                </a:gridCol>
                <a:gridCol w="3273004">
                  <a:extLst>
                    <a:ext uri="{9D8B030D-6E8A-4147-A177-3AD203B41FA5}">
                      <a16:colId xmlns:a16="http://schemas.microsoft.com/office/drawing/2014/main" val="4142571259"/>
                    </a:ext>
                  </a:extLst>
                </a:gridCol>
                <a:gridCol w="3851827">
                  <a:extLst>
                    <a:ext uri="{9D8B030D-6E8A-4147-A177-3AD203B41FA5}">
                      <a16:colId xmlns:a16="http://schemas.microsoft.com/office/drawing/2014/main" val="4066109687"/>
                    </a:ext>
                  </a:extLst>
                </a:gridCol>
              </a:tblGrid>
              <a:tr h="535486">
                <a:tc>
                  <a:txBody>
                    <a:bodyPr/>
                    <a:lstStyle/>
                    <a:p>
                      <a:r>
                        <a:rPr lang="en-US" sz="2500" dirty="0"/>
                        <a:t>Feature</a:t>
                      </a:r>
                      <a:endParaRPr lang="en-US" sz="2500" b="1" dirty="0"/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Country Code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Android Country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088233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Country Selection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Secondary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8811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Full phone number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 of Scope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3210"/>
                  </a:ext>
                </a:extLst>
              </a:tr>
              <a:tr h="861598">
                <a:tc>
                  <a:txBody>
                    <a:bodyPr/>
                    <a:lstStyle/>
                    <a:p>
                      <a:r>
                        <a:rPr lang="en-US" sz="2500" b="1" dirty="0"/>
                        <a:t>Multilanguage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Soon… </a:t>
                      </a:r>
                    </a:p>
                    <a:p>
                      <a:r>
                        <a:rPr lang="en-US" sz="2500" dirty="0"/>
                        <a:t>(Right now English Only)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4445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9762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Non-ISO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54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Implementation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Java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Kotlin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7545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Emoji Flag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Beta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22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Flag image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80393"/>
                  </a:ext>
                </a:extLst>
              </a:tr>
              <a:tr h="1615980">
                <a:tc>
                  <a:txBody>
                    <a:bodyPr/>
                    <a:lstStyle/>
                    <a:p>
                      <a:r>
                        <a:rPr lang="en-US" sz="2500" b="1" dirty="0"/>
                        <a:t>Modular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No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(Dialog can be launched, or country list can be loaded into RecyclerView independently)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95172"/>
                  </a:ext>
                </a:extLst>
              </a:tr>
              <a:tr h="2037100">
                <a:tc>
                  <a:txBody>
                    <a:bodyPr/>
                    <a:lstStyle/>
                    <a:p>
                      <a:r>
                        <a:rPr lang="en-US" sz="2500" b="1" dirty="0"/>
                        <a:t>Info fields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Alpha2Code,Name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alpha2, alpha3,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demonym,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areaKM2, population,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cctld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flagEmoji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name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2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5DA-07AC-AB4C-80F1-E291545F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CE88E-FA35-8749-A43D-A5E11F878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" r="-1"/>
          <a:stretch/>
        </p:blipFill>
        <p:spPr>
          <a:xfrm>
            <a:off x="3206733" y="4271754"/>
            <a:ext cx="5306550" cy="84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471DE-2AF5-7041-89FD-A4E70061AEA1}"/>
              </a:ext>
            </a:extLst>
          </p:cNvPr>
          <p:cNvCxnSpPr>
            <a:cxnSpLocks/>
          </p:cNvCxnSpPr>
          <p:nvPr/>
        </p:nvCxnSpPr>
        <p:spPr>
          <a:xfrm>
            <a:off x="3386015" y="4654913"/>
            <a:ext cx="0" cy="975938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E0A68-2C83-CA4D-B793-ED4F6FEF2DA4}"/>
              </a:ext>
            </a:extLst>
          </p:cNvPr>
          <p:cNvSpPr txBox="1"/>
          <p:nvPr/>
        </p:nvSpPr>
        <p:spPr>
          <a:xfrm>
            <a:off x="3055964" y="5630851"/>
            <a:ext cx="72648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Flag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D947DB-668C-6E48-88DE-9D4EAB6D39FB}"/>
              </a:ext>
            </a:extLst>
          </p:cNvPr>
          <p:cNvCxnSpPr>
            <a:cxnSpLocks/>
          </p:cNvCxnSpPr>
          <p:nvPr/>
        </p:nvCxnSpPr>
        <p:spPr>
          <a:xfrm>
            <a:off x="3963803" y="4558296"/>
            <a:ext cx="0" cy="128908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ADDEFF-906A-1F44-B040-3F64D559EC51}"/>
              </a:ext>
            </a:extLst>
          </p:cNvPr>
          <p:cNvSpPr txBox="1"/>
          <p:nvPr/>
        </p:nvSpPr>
        <p:spPr>
          <a:xfrm>
            <a:off x="3716067" y="5748579"/>
            <a:ext cx="185525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Primary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F47C1C-2233-1A43-841A-AEF4B9208269}"/>
              </a:ext>
            </a:extLst>
          </p:cNvPr>
          <p:cNvCxnSpPr>
            <a:cxnSpLocks/>
          </p:cNvCxnSpPr>
          <p:nvPr/>
        </p:nvCxnSpPr>
        <p:spPr>
          <a:xfrm>
            <a:off x="5118435" y="4873619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07DF5B-E258-F148-AC4C-CE8B843B8E20}"/>
              </a:ext>
            </a:extLst>
          </p:cNvPr>
          <p:cNvSpPr txBox="1"/>
          <p:nvPr/>
        </p:nvSpPr>
        <p:spPr>
          <a:xfrm>
            <a:off x="4046116" y="5394424"/>
            <a:ext cx="2407919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Secondary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7DE2CA-C42A-E041-8A8F-322B90351A71}"/>
              </a:ext>
            </a:extLst>
          </p:cNvPr>
          <p:cNvCxnSpPr>
            <a:cxnSpLocks/>
          </p:cNvCxnSpPr>
          <p:nvPr/>
        </p:nvCxnSpPr>
        <p:spPr>
          <a:xfrm>
            <a:off x="7672225" y="4696340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A1EC42-7ABD-AA4A-A9F8-0D767D8F4B9E}"/>
              </a:ext>
            </a:extLst>
          </p:cNvPr>
          <p:cNvSpPr txBox="1"/>
          <p:nvPr/>
        </p:nvSpPr>
        <p:spPr>
          <a:xfrm>
            <a:off x="6454042" y="5217145"/>
            <a:ext cx="2059242" cy="88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Highlighted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3E58C-B1EB-5442-BBA7-FA91E6D81FB3}"/>
              </a:ext>
            </a:extLst>
          </p:cNvPr>
          <p:cNvSpPr txBox="1"/>
          <p:nvPr/>
        </p:nvSpPr>
        <p:spPr>
          <a:xfrm>
            <a:off x="3884949" y="3412197"/>
            <a:ext cx="395012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Anatomy of country row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49962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AC7E-828E-7F46-892B-2F55A281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75" y="460128"/>
            <a:ext cx="12329815" cy="1554257"/>
          </a:xfrm>
        </p:spPr>
        <p:txBody>
          <a:bodyPr/>
          <a:lstStyle/>
          <a:p>
            <a:r>
              <a:rPr lang="en-US" dirty="0"/>
              <a:t>CP Row possibilities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0B6E-D5CB-4946-8B53-0755C796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9" y="2815406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2037B-B38F-A441-8F11-D8861C66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9" y="5199699"/>
            <a:ext cx="5331007" cy="90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5918C-32BD-2143-A695-5BD8E644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3843750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8FF0F7-CF23-9843-9F55-95A4BC1C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50639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84BA3-02C9-8F42-90CB-B04D8E5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436808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5F242-C3E6-904F-A10C-199C0492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36722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601AD4-C1B9-F543-A473-0FC7A836881B}"/>
              </a:ext>
            </a:extLst>
          </p:cNvPr>
          <p:cNvSpPr/>
          <p:nvPr/>
        </p:nvSpPr>
        <p:spPr>
          <a:xfrm>
            <a:off x="965629" y="6534738"/>
            <a:ext cx="4886566" cy="740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76" i="1" dirty="0">
                <a:latin typeface="Roboto" panose="02000000000000000000" pitchFamily="2" charset="0"/>
                <a:ea typeface="Roboto" panose="02000000000000000000" pitchFamily="2" charset="0"/>
                <a:cs typeface="Apple Chancery" panose="03020702040506060504" pitchFamily="66" charset="-79"/>
              </a:rPr>
              <a:t>Many More…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0B934C-A9E6-FF40-8E35-A33D71F8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022" y="3327180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7871B-CAF1-1045-BBE7-5B484B2CB4C8}"/>
              </a:ext>
            </a:extLst>
          </p:cNvPr>
          <p:cNvSpPr txBox="1"/>
          <p:nvPr/>
        </p:nvSpPr>
        <p:spPr>
          <a:xfrm>
            <a:off x="843146" y="1891895"/>
            <a:ext cx="5131533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Examples of row customization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84623-C8A2-D14C-8306-A5F7B7A332A0}"/>
              </a:ext>
            </a:extLst>
          </p:cNvPr>
          <p:cNvSpPr txBox="1"/>
          <p:nvPr/>
        </p:nvSpPr>
        <p:spPr>
          <a:xfrm>
            <a:off x="8710745" y="2416152"/>
            <a:ext cx="4174541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row configuration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1149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B079-DC55-BA44-8094-428C0EB1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7DC2D-BC9E-9A4F-91BC-783714E1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3023933"/>
            <a:ext cx="5331007" cy="7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7BFE7-AA08-184D-9AFB-2414CFE13B68}"/>
              </a:ext>
            </a:extLst>
          </p:cNvPr>
          <p:cNvSpPr txBox="1"/>
          <p:nvPr/>
        </p:nvSpPr>
        <p:spPr>
          <a:xfrm>
            <a:off x="2317070" y="2199339"/>
            <a:ext cx="337784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primary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2E35A-A947-3340-839F-EEF0977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06" y="5914078"/>
            <a:ext cx="5345898" cy="80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73D6E-59AD-5740-8198-053A23C16FC8}"/>
              </a:ext>
            </a:extLst>
          </p:cNvPr>
          <p:cNvSpPr txBox="1"/>
          <p:nvPr/>
        </p:nvSpPr>
        <p:spPr>
          <a:xfrm>
            <a:off x="1984763" y="5120151"/>
            <a:ext cx="381546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secondary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01BA8-2F3B-BE49-A5BF-9BD376A6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11" y="2993266"/>
            <a:ext cx="5316116" cy="81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72872-FC1D-D34A-8DC0-022DC3C66A2E}"/>
              </a:ext>
            </a:extLst>
          </p:cNvPr>
          <p:cNvSpPr txBox="1"/>
          <p:nvPr/>
        </p:nvSpPr>
        <p:spPr>
          <a:xfrm>
            <a:off x="8537296" y="2142199"/>
            <a:ext cx="392607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highlighted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2117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41CE-FFAB-2941-8A84-7BE71A6B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5" y="1368379"/>
            <a:ext cx="4085712" cy="6340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60505-E9F8-9B41-940B-4D6A412C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1" y="1368379"/>
            <a:ext cx="4479374" cy="698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7BFF2-5391-F741-B34E-D3D573396899}"/>
              </a:ext>
            </a:extLst>
          </p:cNvPr>
          <p:cNvSpPr txBox="1"/>
          <p:nvPr/>
        </p:nvSpPr>
        <p:spPr>
          <a:xfrm>
            <a:off x="788342" y="574453"/>
            <a:ext cx="444384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List -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9B500-756E-8B40-9A71-B847959A95FC}"/>
              </a:ext>
            </a:extLst>
          </p:cNvPr>
          <p:cNvSpPr txBox="1"/>
          <p:nvPr/>
        </p:nvSpPr>
        <p:spPr>
          <a:xfrm>
            <a:off x="9027725" y="157214"/>
            <a:ext cx="4085712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Country List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1D4641-B647-BD49-A463-CBFF95E41463}"/>
              </a:ext>
            </a:extLst>
          </p:cNvPr>
          <p:cNvSpPr/>
          <p:nvPr/>
        </p:nvSpPr>
        <p:spPr>
          <a:xfrm>
            <a:off x="5428527" y="1368379"/>
            <a:ext cx="509286" cy="2266072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E6186-24A9-AC4D-A7D5-3C35E8FA23F9}"/>
              </a:ext>
            </a:extLst>
          </p:cNvPr>
          <p:cNvSpPr txBox="1"/>
          <p:nvPr/>
        </p:nvSpPr>
        <p:spPr>
          <a:xfrm>
            <a:off x="6075065" y="2058858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Preferred</a:t>
            </a:r>
          </a:p>
          <a:p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04A6E4-9382-F74D-8172-BF7FA0ACF92E}"/>
              </a:ext>
            </a:extLst>
          </p:cNvPr>
          <p:cNvSpPr/>
          <p:nvPr/>
        </p:nvSpPr>
        <p:spPr>
          <a:xfrm>
            <a:off x="5428527" y="3726253"/>
            <a:ext cx="509286" cy="4623946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3961F-05C0-D24B-A2F9-C193DEE08D96}"/>
              </a:ext>
            </a:extLst>
          </p:cNvPr>
          <p:cNvSpPr txBox="1"/>
          <p:nvPr/>
        </p:nvSpPr>
        <p:spPr>
          <a:xfrm>
            <a:off x="6007557" y="5595669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76" dirty="0">
                <a:solidFill>
                  <a:srgbClr val="0070C0"/>
                </a:solidFill>
              </a:rPr>
              <a:t>All</a:t>
            </a:r>
          </a:p>
          <a:p>
            <a:pPr algn="ctr"/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614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76356-6923-2D4C-ABCE-42518D439A00}"/>
              </a:ext>
            </a:extLst>
          </p:cNvPr>
          <p:cNvGrpSpPr/>
          <p:nvPr/>
        </p:nvGrpSpPr>
        <p:grpSpPr>
          <a:xfrm>
            <a:off x="212016" y="3749053"/>
            <a:ext cx="10497931" cy="3668903"/>
            <a:chOff x="181536" y="1910093"/>
            <a:chExt cx="10497931" cy="36689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876DC2-5A14-304A-BE6E-24631B3F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403" y="1910093"/>
              <a:ext cx="8584383" cy="3668903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AC7DC20-7CE4-2247-AA73-BEB94E85F96C}"/>
                </a:ext>
              </a:extLst>
            </p:cNvPr>
            <p:cNvSpPr/>
            <p:nvPr/>
          </p:nvSpPr>
          <p:spPr>
            <a:xfrm>
              <a:off x="1643605" y="2268637"/>
              <a:ext cx="382798" cy="1076445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666D7-8EF5-F248-9D27-20110EF5BD87}"/>
                </a:ext>
              </a:extLst>
            </p:cNvPr>
            <p:cNvSpPr txBox="1"/>
            <p:nvPr/>
          </p:nvSpPr>
          <p:spPr>
            <a:xfrm>
              <a:off x="181537" y="2483693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Datastore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878193-A131-234A-8A9A-D0772DBD259D}"/>
                </a:ext>
              </a:extLst>
            </p:cNvPr>
            <p:cNvSpPr/>
            <p:nvPr/>
          </p:nvSpPr>
          <p:spPr>
            <a:xfrm>
              <a:off x="1643605" y="3345081"/>
              <a:ext cx="382798" cy="486140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046D-F54E-B547-874D-09194E2BF79A}"/>
                </a:ext>
              </a:extLst>
            </p:cNvPr>
            <p:cNvSpPr txBox="1"/>
            <p:nvPr/>
          </p:nvSpPr>
          <p:spPr>
            <a:xfrm>
              <a:off x="181538" y="3264986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CPList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A7246-BCB2-9E44-A59A-F22DAB2D0AA7}"/>
                </a:ext>
              </a:extLst>
            </p:cNvPr>
            <p:cNvSpPr/>
            <p:nvPr/>
          </p:nvSpPr>
          <p:spPr>
            <a:xfrm>
              <a:off x="1643605" y="3855290"/>
              <a:ext cx="382798" cy="925053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FE558-FA11-C04E-B9B8-8B15F2B63B49}"/>
                </a:ext>
              </a:extLst>
            </p:cNvPr>
            <p:cNvSpPr txBox="1"/>
            <p:nvPr/>
          </p:nvSpPr>
          <p:spPr>
            <a:xfrm>
              <a:off x="181536" y="4047282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CPRow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06B48-FF9B-9745-BA50-478D5BD805CF}"/>
                </a:ext>
              </a:extLst>
            </p:cNvPr>
            <p:cNvCxnSpPr>
              <a:cxnSpLocks/>
            </p:cNvCxnSpPr>
            <p:nvPr/>
          </p:nvCxnSpPr>
          <p:spPr>
            <a:xfrm>
              <a:off x="7147719" y="2314937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4FD41-02B0-0347-B2C5-743E72351C81}"/>
                </a:ext>
              </a:extLst>
            </p:cNvPr>
            <p:cNvSpPr txBox="1"/>
            <p:nvPr/>
          </p:nvSpPr>
          <p:spPr>
            <a:xfrm>
              <a:off x="7592992" y="2176437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only these countries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70A3E-96D1-5F4E-836C-78E8A3465BD4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34" y="2534189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4036A-7517-1B43-B018-AB7C56D13B5A}"/>
                </a:ext>
              </a:extLst>
            </p:cNvPr>
            <p:cNvSpPr txBox="1"/>
            <p:nvPr/>
          </p:nvSpPr>
          <p:spPr>
            <a:xfrm>
              <a:off x="6124607" y="2395689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all countries but these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713D4-F3B1-2A45-AD6E-A4BACBE8B061}"/>
                </a:ext>
              </a:extLst>
            </p:cNvPr>
            <p:cNvSpPr txBox="1"/>
            <p:nvPr/>
          </p:nvSpPr>
          <p:spPr>
            <a:xfrm>
              <a:off x="6124607" y="2662033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Country data reader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42CB3-34A7-864F-A047-1BB36B506A1F}"/>
                </a:ext>
              </a:extLst>
            </p:cNvPr>
            <p:cNvSpPr txBox="1"/>
            <p:nvPr/>
          </p:nvSpPr>
          <p:spPr>
            <a:xfrm>
              <a:off x="6124607" y="2904811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 cache when preparing CPDataStore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3FDDC2-693F-9E45-B8C6-4AF03275463C}"/>
                </a:ext>
              </a:extLst>
            </p:cNvPr>
            <p:cNvSpPr txBox="1"/>
            <p:nvPr/>
          </p:nvSpPr>
          <p:spPr>
            <a:xfrm>
              <a:off x="8657097" y="3126486"/>
              <a:ext cx="2022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Modify texts / country list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4FD1A-5667-AA42-BC46-0587BE2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84" y="2800532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BE9F72-1FC3-5E4A-A3B4-E89A7EE9DC6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6" y="3043310"/>
              <a:ext cx="1957720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893BCA-D9FD-2841-B194-AC500AFC8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14795" y="3264985"/>
              <a:ext cx="312516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3C7F-7F58-8C42-B48F-2CB16CC59FA0}"/>
                </a:ext>
              </a:extLst>
            </p:cNvPr>
            <p:cNvSpPr txBox="1"/>
            <p:nvPr/>
          </p:nvSpPr>
          <p:spPr>
            <a:xfrm>
              <a:off x="6124605" y="3345081"/>
              <a:ext cx="4118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Show these countries on top of the list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8E8E1B-E3DA-F749-BDFE-4A1A978F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527" y="3483580"/>
              <a:ext cx="766293" cy="1284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D6EC12-7A80-D744-9BCB-4FF552BE9F93}"/>
                </a:ext>
              </a:extLst>
            </p:cNvPr>
            <p:cNvSpPr txBox="1"/>
            <p:nvPr/>
          </p:nvSpPr>
          <p:spPr>
            <a:xfrm>
              <a:off x="7147719" y="357899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EditText of Filter / Search query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C47B43-8350-5348-ACBB-92171395B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41" y="372962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0273F-4E8A-5748-AD17-6F511FCA8BE7}"/>
                </a:ext>
              </a:extLst>
            </p:cNvPr>
            <p:cNvSpPr txBox="1"/>
            <p:nvPr/>
          </p:nvSpPr>
          <p:spPr>
            <a:xfrm>
              <a:off x="7149644" y="380084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Flag Image Provider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7F3A5-F86D-334F-9735-B1CE74B8F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566" y="395147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B1C7-E09B-E248-8757-088199FCEEDB}"/>
                </a:ext>
              </a:extLst>
            </p:cNvPr>
            <p:cNvSpPr txBox="1"/>
            <p:nvPr/>
          </p:nvSpPr>
          <p:spPr>
            <a:xfrm>
              <a:off x="7592992" y="4069482"/>
              <a:ext cx="208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Main text of country row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078623-976A-324C-A776-A87BA8906F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424" y="4198621"/>
              <a:ext cx="387896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6F2CFB-5899-7D48-8DB5-9AC14A253BB4}"/>
                </a:ext>
              </a:extLst>
            </p:cNvPr>
            <p:cNvSpPr txBox="1"/>
            <p:nvPr/>
          </p:nvSpPr>
          <p:spPr>
            <a:xfrm>
              <a:off x="8926262" y="4302907"/>
              <a:ext cx="1568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below main text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8F772F-F073-CE42-B81F-BE8A983A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687809" y="4420471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3643C-7227-C647-9DC9-F12647AFBD6F}"/>
                </a:ext>
              </a:extLst>
            </p:cNvPr>
            <p:cNvSpPr txBox="1"/>
            <p:nvPr/>
          </p:nvSpPr>
          <p:spPr>
            <a:xfrm>
              <a:off x="7942922" y="4558172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towards end of the country row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C227E-CE22-CD45-B39D-5F5BF60A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470" y="4675736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654EA-43EF-4346-AA58-92B50DA847C7}"/>
                </a:ext>
              </a:extLst>
            </p:cNvPr>
            <p:cNvSpPr txBox="1"/>
            <p:nvPr/>
          </p:nvSpPr>
          <p:spPr>
            <a:xfrm>
              <a:off x="7942922" y="5025927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Handle selected country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9A64EB-15DA-5945-B65B-F4C0F6BFAA5D}"/>
                </a:ext>
              </a:extLst>
            </p:cNvPr>
            <p:cNvCxnSpPr>
              <a:cxnSpLocks/>
            </p:cNvCxnSpPr>
            <p:nvPr/>
          </p:nvCxnSpPr>
          <p:spPr>
            <a:xfrm>
              <a:off x="6194820" y="5143550"/>
              <a:ext cx="1782827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E3F56D-FE4D-7E4E-9694-1D6528B22864}"/>
              </a:ext>
            </a:extLst>
          </p:cNvPr>
          <p:cNvSpPr txBox="1"/>
          <p:nvPr/>
        </p:nvSpPr>
        <p:spPr>
          <a:xfrm>
            <a:off x="3152345" y="870236"/>
            <a:ext cx="582403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RecyclerView extension function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E919B50-B657-8F4C-A0C2-359F66C5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82" y="2001718"/>
            <a:ext cx="8540041" cy="10648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51A7B4-135C-9F4E-9410-38C111A2CFF8}"/>
              </a:ext>
            </a:extLst>
          </p:cNvPr>
          <p:cNvSpPr txBox="1"/>
          <p:nvPr/>
        </p:nvSpPr>
        <p:spPr>
          <a:xfrm>
            <a:off x="1969416" y="30883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ACC639C-58E9-F94F-A0E8-574A0FD26C4A}"/>
              </a:ext>
            </a:extLst>
          </p:cNvPr>
          <p:cNvSpPr/>
          <p:nvPr/>
        </p:nvSpPr>
        <p:spPr>
          <a:xfrm>
            <a:off x="2056882" y="3452327"/>
            <a:ext cx="3214914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configuration options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91FE359-1114-1D4C-9614-B32179425A91}"/>
              </a:ext>
            </a:extLst>
          </p:cNvPr>
          <p:cNvSpPr/>
          <p:nvPr/>
        </p:nvSpPr>
        <p:spPr>
          <a:xfrm>
            <a:off x="2056882" y="1710800"/>
            <a:ext cx="1095463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986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C5933-B2DF-1B47-A473-51C44D21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50"/>
            <a:ext cx="14295438" cy="6116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8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45A16E-9F67-2D4B-AF69-C4B30259D01C}"/>
              </a:ext>
            </a:extLst>
          </p:cNvPr>
          <p:cNvSpPr/>
          <p:nvPr/>
        </p:nvSpPr>
        <p:spPr>
          <a:xfrm>
            <a:off x="1363580" y="1388447"/>
            <a:ext cx="8999620" cy="6873238"/>
          </a:xfrm>
          <a:prstGeom prst="roundRect">
            <a:avLst>
              <a:gd name="adj" fmla="val 49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EC74-A03C-014E-9A34-E6DAD4219322}"/>
              </a:ext>
            </a:extLst>
          </p:cNvPr>
          <p:cNvSpPr/>
          <p:nvPr/>
        </p:nvSpPr>
        <p:spPr>
          <a:xfrm>
            <a:off x="1524000" y="1556085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CPRecyclerViewHelper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5172F-8784-0240-A106-57CEE9AF65E3}"/>
              </a:ext>
            </a:extLst>
          </p:cNvPr>
          <p:cNvSpPr/>
          <p:nvPr/>
        </p:nvSpPr>
        <p:spPr>
          <a:xfrm>
            <a:off x="1524000" y="2126853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Constructor Params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8DB5B-D25A-5E4E-B9AD-9A7967556987}"/>
              </a:ext>
            </a:extLst>
          </p:cNvPr>
          <p:cNvSpPr/>
          <p:nvPr/>
        </p:nvSpPr>
        <p:spPr>
          <a:xfrm>
            <a:off x="2066719" y="2537779"/>
            <a:ext cx="67827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cpDataStore: CPDataStore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cpListConfig: CPListConfig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cpRowConfig: CPRowConfig</a:t>
            </a:r>
          </a:p>
          <a:p>
            <a:r>
              <a:rPr lang="en-US" sz="2800" dirty="0">
                <a:solidFill>
                  <a:schemeClr val="bg1"/>
                </a:solidFill>
              </a:rPr>
              <a:t>onCountryClickListener: ((CPCountry) -&gt; Unit)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DB545-2BAE-434C-9394-FCDD95B40848}"/>
              </a:ext>
            </a:extLst>
          </p:cNvPr>
          <p:cNvSpPr/>
          <p:nvPr/>
        </p:nvSpPr>
        <p:spPr>
          <a:xfrm>
            <a:off x="1524000" y="4480719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Methods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2E4C5-3BE5-214A-AFF2-5D97E0E5ACC9}"/>
              </a:ext>
            </a:extLst>
          </p:cNvPr>
          <p:cNvSpPr/>
          <p:nvPr/>
        </p:nvSpPr>
        <p:spPr>
          <a:xfrm>
            <a:off x="2066719" y="4860998"/>
            <a:ext cx="76080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attachRecyclerView(recyclerView: RecyclerView)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attachFilterQueryEditText(queryEditText: EditText?)</a:t>
            </a:r>
          </a:p>
          <a:p>
            <a:r>
              <a:rPr lang="en-US" sz="2800" dirty="0">
                <a:solidFill>
                  <a:schemeClr val="bg1"/>
                </a:solidFill>
              </a:rPr>
              <a:t>updateDataForQuery(query: String)</a:t>
            </a:r>
          </a:p>
        </p:txBody>
      </p:sp>
    </p:spTree>
    <p:extLst>
      <p:ext uri="{BB962C8B-B14F-4D97-AF65-F5344CB8AC3E}">
        <p14:creationId xmlns:p14="http://schemas.microsoft.com/office/powerpoint/2010/main" val="66301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315</Words>
  <Application>Microsoft Macintosh PowerPoint</Application>
  <PresentationFormat>Custom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CPRow</vt:lpstr>
      <vt:lpstr>CP Row possibilities</vt:lpstr>
      <vt:lpstr>Custom text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Bhakta</dc:creator>
  <cp:lastModifiedBy>Harsh Bhakta</cp:lastModifiedBy>
  <cp:revision>23</cp:revision>
  <dcterms:created xsi:type="dcterms:W3CDTF">2020-07-11T07:46:53Z</dcterms:created>
  <dcterms:modified xsi:type="dcterms:W3CDTF">2020-07-27T00:19:28Z</dcterms:modified>
</cp:coreProperties>
</file>