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Grad_16131872926970/Presentation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4EBF39B-4C40-4D7A-BEE9-B624F2FBA42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Stock Market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379CBF4-532E-4ACE-ABDA-35665B6ED05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2/23/2021 5:03:12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18" id="10" name="slide10">
            <a:extLst>
              <a:ext uri="{FF2B5EF4-FFF2-40B4-BE49-F238E27FC236}">
                <a16:creationId xmlns:a16="http://schemas.microsoft.com/office/drawing/2014/main" id="{DD178A12-86ED-4FAE-B0B7-8F7AAFD9B1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16" id="11" name="slide11">
            <a:extLst>
              <a:ext uri="{FF2B5EF4-FFF2-40B4-BE49-F238E27FC236}">
                <a16:creationId xmlns:a16="http://schemas.microsoft.com/office/drawing/2014/main" id="{144E7BED-B381-4B3E-B727-536DEA2A60C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21" id="12" name="slide12">
            <a:extLst>
              <a:ext uri="{FF2B5EF4-FFF2-40B4-BE49-F238E27FC236}">
                <a16:creationId xmlns:a16="http://schemas.microsoft.com/office/drawing/2014/main" id="{2B2E19A1-174E-4CF0-AC70-43113562D47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20" id="2" name="slide2">
            <a:extLst>
              <a:ext uri="{FF2B5EF4-FFF2-40B4-BE49-F238E27FC236}">
                <a16:creationId xmlns:a16="http://schemas.microsoft.com/office/drawing/2014/main" id="{19B00890-828E-45C0-848D-71150B38FD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19" id="3" name="slide3">
            <a:extLst>
              <a:ext uri="{FF2B5EF4-FFF2-40B4-BE49-F238E27FC236}">
                <a16:creationId xmlns:a16="http://schemas.microsoft.com/office/drawing/2014/main" id="{20925144-F618-4AD6-8664-6A33342E6D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22" id="4" name="slide4">
            <a:extLst>
              <a:ext uri="{FF2B5EF4-FFF2-40B4-BE49-F238E27FC236}">
                <a16:creationId xmlns:a16="http://schemas.microsoft.com/office/drawing/2014/main" id="{6466A7D0-E105-4E4A-9732-BD06C3EE30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7" id="5" name="slide5">
            <a:extLst>
              <a:ext uri="{FF2B5EF4-FFF2-40B4-BE49-F238E27FC236}">
                <a16:creationId xmlns:a16="http://schemas.microsoft.com/office/drawing/2014/main" id="{9A92FCAF-4F04-4021-B2BE-F3052F5EA3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17" id="6" name="slide6">
            <a:extLst>
              <a:ext uri="{FF2B5EF4-FFF2-40B4-BE49-F238E27FC236}">
                <a16:creationId xmlns:a16="http://schemas.microsoft.com/office/drawing/2014/main" id="{40BA9891-A034-49DF-985B-BC945202DE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8" id="7" name="slide7">
            <a:extLst>
              <a:ext uri="{FF2B5EF4-FFF2-40B4-BE49-F238E27FC236}">
                <a16:creationId xmlns:a16="http://schemas.microsoft.com/office/drawing/2014/main" id="{F6A0E9C5-AC0D-4AB8-BF16-29BA8B4E26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9" id="8" name="slide8">
            <a:extLst>
              <a:ext uri="{FF2B5EF4-FFF2-40B4-BE49-F238E27FC236}">
                <a16:creationId xmlns:a16="http://schemas.microsoft.com/office/drawing/2014/main" id="{055C8910-A461-4515-B276-7DAB31E302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15" id="9" name="slide9">
            <a:extLst>
              <a:ext uri="{FF2B5EF4-FFF2-40B4-BE49-F238E27FC236}">
                <a16:creationId xmlns:a16="http://schemas.microsoft.com/office/drawing/2014/main" id="{A3725D22-94CE-4C2F-B85E-2F66176ACB2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2021-02-23T05:03:17Z</dcterms:created>
  <dcterms:modified xsi:type="dcterms:W3CDTF">2021-02-23T05:03:17Z</dcterms:modified>
</cp:coreProperties>
</file>