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oject_Public/OpenDefication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51AD178-EF6F-4CDF-BEF1-84774A14BAD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Project_Public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1364DEF-EDA3-45CB-BBA9-0903128AE9E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2/23/2021 4:36:54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 Defication7" id="2" name="slide2">
            <a:extLst>
              <a:ext uri="{FF2B5EF4-FFF2-40B4-BE49-F238E27FC236}">
                <a16:creationId xmlns:a16="http://schemas.microsoft.com/office/drawing/2014/main" id="{F99B37DB-39C4-4E77-B9AB-AD27676A1A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 Defication1" id="3" name="slide3">
            <a:extLst>
              <a:ext uri="{FF2B5EF4-FFF2-40B4-BE49-F238E27FC236}">
                <a16:creationId xmlns:a16="http://schemas.microsoft.com/office/drawing/2014/main" id="{D2EEB09F-94B1-45C0-9B7F-53D6DC3F3B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 Defication2" id="4" name="slide4">
            <a:extLst>
              <a:ext uri="{FF2B5EF4-FFF2-40B4-BE49-F238E27FC236}">
                <a16:creationId xmlns:a16="http://schemas.microsoft.com/office/drawing/2014/main" id="{4A4EF2A7-758A-4E9E-8549-F23981CF10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 Defication3" id="5" name="slide5">
            <a:extLst>
              <a:ext uri="{FF2B5EF4-FFF2-40B4-BE49-F238E27FC236}">
                <a16:creationId xmlns:a16="http://schemas.microsoft.com/office/drawing/2014/main" id="{51ACFEB5-9E71-4B3C-8EAF-C62E1F7EE0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 Defication4" id="6" name="slide6">
            <a:extLst>
              <a:ext uri="{FF2B5EF4-FFF2-40B4-BE49-F238E27FC236}">
                <a16:creationId xmlns:a16="http://schemas.microsoft.com/office/drawing/2014/main" id="{FBC14410-49F0-4E0B-A345-70C5C8E43F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 Defication5" id="7" name="slide7">
            <a:extLst>
              <a:ext uri="{FF2B5EF4-FFF2-40B4-BE49-F238E27FC236}">
                <a16:creationId xmlns:a16="http://schemas.microsoft.com/office/drawing/2014/main" id="{E16AF9E3-C595-4448-8358-71E20FEAA7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 Defication6" id="8" name="slide8">
            <a:extLst>
              <a:ext uri="{FF2B5EF4-FFF2-40B4-BE49-F238E27FC236}">
                <a16:creationId xmlns:a16="http://schemas.microsoft.com/office/drawing/2014/main" id="{85069FC9-C72F-4475-81CD-44EE67247C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2021-02-23T04:37:00Z</dcterms:created>
  <dcterms:modified xsi:type="dcterms:W3CDTF">2021-02-23T04:37:00Z</dcterms:modified>
</cp:coreProperties>
</file>