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notesMasterIdLst>
    <p:notesMasterId r:id="rId3"/>
  </p:notesMasterIdLst>
  <p:sldIdLst>
    <p:sldId id="256" r:id="rId2"/>
  </p:sldIdLst>
  <p:sldSz cx="288036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128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7C80"/>
    <a:srgbClr val="0000CC"/>
    <a:srgbClr val="44BCEF"/>
    <a:srgbClr val="006600"/>
    <a:srgbClr val="0099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D230CA-4FC9-4673-91CC-1ACE0C026741}" v="41" dt="2023-07-11T20:23:56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419" autoAdjust="0"/>
    <p:restoredTop sz="94660"/>
  </p:normalViewPr>
  <p:slideViewPr>
    <p:cSldViewPr>
      <p:cViewPr>
        <p:scale>
          <a:sx n="25" d="100"/>
          <a:sy n="25" d="100"/>
        </p:scale>
        <p:origin x="-1458" y="-78"/>
      </p:cViewPr>
      <p:guideLst>
        <p:guide orient="horz" pos="16128"/>
        <p:guide pos="90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D6B59-C235-4A08-84C0-3A343B0C946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rtl="1"/>
          <a:endParaRPr lang="ar-QA"/>
        </a:p>
      </dgm:t>
    </dgm:pt>
    <dgm:pt modelId="{371EED98-EB70-4CAD-BCF7-BDD791D3A229}">
      <dgm:prSet phldrT="[Text]"/>
      <dgm:spPr>
        <a:solidFill>
          <a:srgbClr val="44BCEF"/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River Nile=55.5</a:t>
          </a:r>
          <a:r>
            <a:rPr lang="en-US" dirty="0" smtClean="0"/>
            <a:t> </a:t>
          </a:r>
          <a:endParaRPr lang="ar-QA" dirty="0"/>
        </a:p>
      </dgm:t>
    </dgm:pt>
    <dgm:pt modelId="{A5BBCCB3-DD7A-488B-BB42-A35E250C61F8}" type="parTrans" cxnId="{05B66E24-7279-42A3-B2F6-EBEFE7C11AD5}">
      <dgm:prSet/>
      <dgm:spPr/>
      <dgm:t>
        <a:bodyPr/>
        <a:lstStyle/>
        <a:p>
          <a:pPr rtl="1"/>
          <a:endParaRPr lang="ar-QA"/>
        </a:p>
      </dgm:t>
    </dgm:pt>
    <dgm:pt modelId="{A0010EC2-E713-42EB-B7BD-A82701C8D747}" type="sibTrans" cxnId="{05B66E24-7279-42A3-B2F6-EBEFE7C11AD5}">
      <dgm:prSet/>
      <dgm:spPr/>
      <dgm:t>
        <a:bodyPr/>
        <a:lstStyle/>
        <a:p>
          <a:pPr rtl="1"/>
          <a:endParaRPr lang="ar-QA"/>
        </a:p>
      </dgm:t>
    </dgm:pt>
    <dgm:pt modelId="{3DCF9522-E57F-4892-AA7B-14036D358224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US" sz="4800" dirty="0" smtClean="0">
              <a:solidFill>
                <a:schemeClr val="tx1"/>
              </a:solidFill>
            </a:rPr>
            <a:t>Rain = 1.3 </a:t>
          </a:r>
          <a:endParaRPr lang="ar-QA" sz="4800" dirty="0">
            <a:solidFill>
              <a:schemeClr val="tx1"/>
            </a:solidFill>
          </a:endParaRPr>
        </a:p>
      </dgm:t>
    </dgm:pt>
    <dgm:pt modelId="{7E253D15-B0E0-4A7E-B073-8B4E5DCF4830}" type="parTrans" cxnId="{2ABCCA72-0198-4E5C-A074-94D0CDD2F3F8}">
      <dgm:prSet/>
      <dgm:spPr/>
      <dgm:t>
        <a:bodyPr/>
        <a:lstStyle/>
        <a:p>
          <a:pPr rtl="1"/>
          <a:endParaRPr lang="ar-QA"/>
        </a:p>
      </dgm:t>
    </dgm:pt>
    <dgm:pt modelId="{4C1E8D78-E2FD-493E-B47F-15BCD063582B}" type="sibTrans" cxnId="{2ABCCA72-0198-4E5C-A074-94D0CDD2F3F8}">
      <dgm:prSet/>
      <dgm:spPr/>
      <dgm:t>
        <a:bodyPr/>
        <a:lstStyle/>
        <a:p>
          <a:pPr rtl="1"/>
          <a:endParaRPr lang="ar-QA"/>
        </a:p>
      </dgm:t>
    </dgm:pt>
    <dgm:pt modelId="{DBD450D4-A7AE-420A-9DAF-0454DEEED319}">
      <dgm:prSet phldrT="[Text]"/>
      <dgm:spPr>
        <a:solidFill>
          <a:srgbClr val="44BCEF"/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Ground water =8.2 </a:t>
          </a:r>
          <a:endParaRPr lang="ar-QA" dirty="0">
            <a:solidFill>
              <a:schemeClr val="tx1"/>
            </a:solidFill>
          </a:endParaRPr>
        </a:p>
      </dgm:t>
    </dgm:pt>
    <dgm:pt modelId="{D988C295-4F8A-4E43-89CF-04A2DEFFC910}" type="parTrans" cxnId="{16FFBDDD-39A5-4FD9-AFF5-0DE88592DD7E}">
      <dgm:prSet/>
      <dgm:spPr/>
      <dgm:t>
        <a:bodyPr/>
        <a:lstStyle/>
        <a:p>
          <a:pPr rtl="1"/>
          <a:endParaRPr lang="ar-QA"/>
        </a:p>
      </dgm:t>
    </dgm:pt>
    <dgm:pt modelId="{9AED07BD-2163-4C1D-82E1-BBADEE3481E4}" type="sibTrans" cxnId="{16FFBDDD-39A5-4FD9-AFF5-0DE88592DD7E}">
      <dgm:prSet/>
      <dgm:spPr/>
      <dgm:t>
        <a:bodyPr/>
        <a:lstStyle/>
        <a:p>
          <a:pPr rtl="1"/>
          <a:endParaRPr lang="ar-QA"/>
        </a:p>
      </dgm:t>
    </dgm:pt>
    <dgm:pt modelId="{7056249D-23F1-4BA7-846E-47B9186607B2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US" sz="4800" dirty="0" smtClean="0"/>
            <a:t>Reuse of sanitary =13.5 </a:t>
          </a:r>
          <a:endParaRPr lang="ar-QA" sz="4800" dirty="0"/>
        </a:p>
      </dgm:t>
    </dgm:pt>
    <dgm:pt modelId="{86351470-9DA9-4229-978F-B47854801A0C}" type="parTrans" cxnId="{FDCE444A-7CC4-40A4-8CC8-0EBDA46DD496}">
      <dgm:prSet/>
      <dgm:spPr/>
      <dgm:t>
        <a:bodyPr/>
        <a:lstStyle/>
        <a:p>
          <a:pPr rtl="1"/>
          <a:endParaRPr lang="ar-QA"/>
        </a:p>
      </dgm:t>
    </dgm:pt>
    <dgm:pt modelId="{5CD2507F-CC9B-4DCE-ABB7-2C37B726018C}" type="sibTrans" cxnId="{FDCE444A-7CC4-40A4-8CC8-0EBDA46DD496}">
      <dgm:prSet/>
      <dgm:spPr/>
      <dgm:t>
        <a:bodyPr/>
        <a:lstStyle/>
        <a:p>
          <a:pPr rtl="1"/>
          <a:endParaRPr lang="ar-QA"/>
        </a:p>
      </dgm:t>
    </dgm:pt>
    <dgm:pt modelId="{54473E88-BDBA-4BF5-9DB8-A2A4D880805A}" type="pres">
      <dgm:prSet presAssocID="{6C6D6B59-C235-4A08-84C0-3A343B0C94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rtl="1"/>
          <a:endParaRPr lang="ar-QA"/>
        </a:p>
      </dgm:t>
    </dgm:pt>
    <dgm:pt modelId="{007A0DD9-314F-4516-87FD-79251B17DD40}" type="pres">
      <dgm:prSet presAssocID="{371EED98-EB70-4CAD-BCF7-BDD791D3A229}" presName="parentText" presStyleLbl="node1" presStyleIdx="0" presStyleCnt="2" custLinFactY="-100000" custLinFactNeighborX="-1471" custLinFactNeighborY="-156240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QA"/>
        </a:p>
      </dgm:t>
    </dgm:pt>
    <dgm:pt modelId="{84382701-BBC1-45D7-9B86-30A8BA82851B}" type="pres">
      <dgm:prSet presAssocID="{371EED98-EB70-4CAD-BCF7-BDD791D3A22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ar-QA"/>
        </a:p>
      </dgm:t>
    </dgm:pt>
    <dgm:pt modelId="{5C9EC592-A62A-4164-904F-6488F95A3A62}" type="pres">
      <dgm:prSet presAssocID="{DBD450D4-A7AE-420A-9DAF-0454DEEED319}" presName="parentText" presStyleLbl="node1" presStyleIdx="1" presStyleCnt="2" custLinFactNeighborX="-2703" custLinFactNeighborY="-479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QA"/>
        </a:p>
      </dgm:t>
    </dgm:pt>
    <dgm:pt modelId="{AC743CE1-A4F3-49DB-9B4E-D912FF944FCC}" type="pres">
      <dgm:prSet presAssocID="{DBD450D4-A7AE-420A-9DAF-0454DEEED31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ar-QA"/>
        </a:p>
      </dgm:t>
    </dgm:pt>
  </dgm:ptLst>
  <dgm:cxnLst>
    <dgm:cxn modelId="{05B66E24-7279-42A3-B2F6-EBEFE7C11AD5}" srcId="{6C6D6B59-C235-4A08-84C0-3A343B0C9462}" destId="{371EED98-EB70-4CAD-BCF7-BDD791D3A229}" srcOrd="0" destOrd="0" parTransId="{A5BBCCB3-DD7A-488B-BB42-A35E250C61F8}" sibTransId="{A0010EC2-E713-42EB-B7BD-A82701C8D747}"/>
    <dgm:cxn modelId="{EC9DA1F4-8316-4607-A55D-23C29E6C01E8}" type="presOf" srcId="{3DCF9522-E57F-4892-AA7B-14036D358224}" destId="{84382701-BBC1-45D7-9B86-30A8BA82851B}" srcOrd="0" destOrd="0" presId="urn:microsoft.com/office/officeart/2005/8/layout/vList2"/>
    <dgm:cxn modelId="{2ABCCA72-0198-4E5C-A074-94D0CDD2F3F8}" srcId="{371EED98-EB70-4CAD-BCF7-BDD791D3A229}" destId="{3DCF9522-E57F-4892-AA7B-14036D358224}" srcOrd="0" destOrd="0" parTransId="{7E253D15-B0E0-4A7E-B073-8B4E5DCF4830}" sibTransId="{4C1E8D78-E2FD-493E-B47F-15BCD063582B}"/>
    <dgm:cxn modelId="{3D33CCA2-10BD-4BEA-975F-7631DAC6B2B2}" type="presOf" srcId="{7056249D-23F1-4BA7-846E-47B9186607B2}" destId="{AC743CE1-A4F3-49DB-9B4E-D912FF944FCC}" srcOrd="0" destOrd="0" presId="urn:microsoft.com/office/officeart/2005/8/layout/vList2"/>
    <dgm:cxn modelId="{7D3B3608-A3E5-4FE4-8C09-EFC4D27B0A87}" type="presOf" srcId="{371EED98-EB70-4CAD-BCF7-BDD791D3A229}" destId="{007A0DD9-314F-4516-87FD-79251B17DD40}" srcOrd="0" destOrd="0" presId="urn:microsoft.com/office/officeart/2005/8/layout/vList2"/>
    <dgm:cxn modelId="{FDCE444A-7CC4-40A4-8CC8-0EBDA46DD496}" srcId="{DBD450D4-A7AE-420A-9DAF-0454DEEED319}" destId="{7056249D-23F1-4BA7-846E-47B9186607B2}" srcOrd="0" destOrd="0" parTransId="{86351470-9DA9-4229-978F-B47854801A0C}" sibTransId="{5CD2507F-CC9B-4DCE-ABB7-2C37B726018C}"/>
    <dgm:cxn modelId="{3297175C-3ABE-4286-A543-C932B003AACE}" type="presOf" srcId="{6C6D6B59-C235-4A08-84C0-3A343B0C9462}" destId="{54473E88-BDBA-4BF5-9DB8-A2A4D880805A}" srcOrd="0" destOrd="0" presId="urn:microsoft.com/office/officeart/2005/8/layout/vList2"/>
    <dgm:cxn modelId="{16FFBDDD-39A5-4FD9-AFF5-0DE88592DD7E}" srcId="{6C6D6B59-C235-4A08-84C0-3A343B0C9462}" destId="{DBD450D4-A7AE-420A-9DAF-0454DEEED319}" srcOrd="1" destOrd="0" parTransId="{D988C295-4F8A-4E43-89CF-04A2DEFFC910}" sibTransId="{9AED07BD-2163-4C1D-82E1-BBADEE3481E4}"/>
    <dgm:cxn modelId="{BE77D49A-7924-4398-B1E0-EE2B6EB1FF99}" type="presOf" srcId="{DBD450D4-A7AE-420A-9DAF-0454DEEED319}" destId="{5C9EC592-A62A-4164-904F-6488F95A3A62}" srcOrd="0" destOrd="0" presId="urn:microsoft.com/office/officeart/2005/8/layout/vList2"/>
    <dgm:cxn modelId="{52184F61-6BAC-492E-BA97-5E3E0BDA6FD5}" type="presParOf" srcId="{54473E88-BDBA-4BF5-9DB8-A2A4D880805A}" destId="{007A0DD9-314F-4516-87FD-79251B17DD40}" srcOrd="0" destOrd="0" presId="urn:microsoft.com/office/officeart/2005/8/layout/vList2"/>
    <dgm:cxn modelId="{DB919DBD-7E74-487B-B128-34ADE293567F}" type="presParOf" srcId="{54473E88-BDBA-4BF5-9DB8-A2A4D880805A}" destId="{84382701-BBC1-45D7-9B86-30A8BA82851B}" srcOrd="1" destOrd="0" presId="urn:microsoft.com/office/officeart/2005/8/layout/vList2"/>
    <dgm:cxn modelId="{B8804B03-E22C-4B4B-9656-42C12232B900}" type="presParOf" srcId="{54473E88-BDBA-4BF5-9DB8-A2A4D880805A}" destId="{5C9EC592-A62A-4164-904F-6488F95A3A62}" srcOrd="2" destOrd="0" presId="urn:microsoft.com/office/officeart/2005/8/layout/vList2"/>
    <dgm:cxn modelId="{F37B0FE0-A9DE-42B4-8F58-37430521A642}" type="presParOf" srcId="{54473E88-BDBA-4BF5-9DB8-A2A4D880805A}" destId="{AC743CE1-A4F3-49DB-9B4E-D912FF944FCC}" srcOrd="3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05C8F-460A-4DE5-B2CC-55B2332871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QA"/>
        </a:p>
      </dgm:t>
    </dgm:pt>
    <dgm:pt modelId="{35603016-EE1D-4DE0-B1AF-BC686A2A3A26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US" sz="4400" dirty="0" smtClean="0">
              <a:solidFill>
                <a:schemeClr val="tx1"/>
              </a:solidFill>
            </a:rPr>
            <a:t>Agriculture = 65</a:t>
          </a:r>
          <a:endParaRPr lang="ar-QA" sz="4400" dirty="0">
            <a:solidFill>
              <a:schemeClr val="tx1"/>
            </a:solidFill>
          </a:endParaRPr>
        </a:p>
      </dgm:t>
    </dgm:pt>
    <dgm:pt modelId="{907BC88C-B5AE-427E-9F24-3AE3E5B7045C}" type="parTrans" cxnId="{D41DBC2C-E896-41E3-8307-7FC4AB3A12C1}">
      <dgm:prSet/>
      <dgm:spPr/>
      <dgm:t>
        <a:bodyPr/>
        <a:lstStyle/>
        <a:p>
          <a:pPr rtl="0"/>
          <a:endParaRPr lang="ar-QA"/>
        </a:p>
      </dgm:t>
    </dgm:pt>
    <dgm:pt modelId="{58DF2034-F512-45B3-89AC-D99B81EF4F5F}" type="sibTrans" cxnId="{D41DBC2C-E896-41E3-8307-7FC4AB3A12C1}">
      <dgm:prSet/>
      <dgm:spPr/>
      <dgm:t>
        <a:bodyPr/>
        <a:lstStyle/>
        <a:p>
          <a:pPr rtl="0"/>
          <a:endParaRPr lang="ar-QA"/>
        </a:p>
      </dgm:t>
    </dgm:pt>
    <dgm:pt modelId="{E36D523E-5871-4D6B-8C94-39CE7168198D}">
      <dgm:prSet phldrT="[Text]" custT="1"/>
      <dgm:spPr>
        <a:solidFill>
          <a:srgbClr val="44BCEF"/>
        </a:solidFill>
      </dgm:spPr>
      <dgm:t>
        <a:bodyPr/>
        <a:lstStyle/>
        <a:p>
          <a:pPr rtl="0"/>
          <a:r>
            <a:rPr lang="en-US" sz="4800" dirty="0" smtClean="0">
              <a:solidFill>
                <a:schemeClr val="tx1"/>
              </a:solidFill>
            </a:rPr>
            <a:t>Domestic =11</a:t>
          </a:r>
          <a:endParaRPr lang="ar-QA" sz="4800" dirty="0">
            <a:solidFill>
              <a:schemeClr val="tx1"/>
            </a:solidFill>
          </a:endParaRPr>
        </a:p>
      </dgm:t>
    </dgm:pt>
    <dgm:pt modelId="{882DD8C5-91AE-422A-BFF8-8B72C2E4E59F}" type="parTrans" cxnId="{7BC7D84A-1C98-4DF3-AD18-7DBB107821ED}">
      <dgm:prSet/>
      <dgm:spPr/>
      <dgm:t>
        <a:bodyPr/>
        <a:lstStyle/>
        <a:p>
          <a:pPr rtl="0"/>
          <a:endParaRPr lang="ar-QA"/>
        </a:p>
      </dgm:t>
    </dgm:pt>
    <dgm:pt modelId="{4BB0ED73-A7BF-4FF0-9A71-327F3A93B24B}" type="sibTrans" cxnId="{7BC7D84A-1C98-4DF3-AD18-7DBB107821ED}">
      <dgm:prSet/>
      <dgm:spPr/>
      <dgm:t>
        <a:bodyPr/>
        <a:lstStyle/>
        <a:p>
          <a:pPr rtl="0"/>
          <a:endParaRPr lang="ar-QA"/>
        </a:p>
      </dgm:t>
    </dgm:pt>
    <dgm:pt modelId="{BF41EA87-1715-4B3A-BA3F-AE41E2154CB5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US" sz="4800" dirty="0" smtClean="0">
              <a:solidFill>
                <a:schemeClr val="tx1"/>
              </a:solidFill>
            </a:rPr>
            <a:t>Evaporation = 10 </a:t>
          </a:r>
          <a:endParaRPr lang="ar-QA" sz="4800" dirty="0">
            <a:solidFill>
              <a:schemeClr val="tx1"/>
            </a:solidFill>
          </a:endParaRPr>
        </a:p>
      </dgm:t>
    </dgm:pt>
    <dgm:pt modelId="{8F52F35C-0070-4DB4-8075-561B14C752FA}" type="parTrans" cxnId="{A0690282-6402-484E-9011-120FA9FA2C92}">
      <dgm:prSet/>
      <dgm:spPr/>
      <dgm:t>
        <a:bodyPr/>
        <a:lstStyle/>
        <a:p>
          <a:pPr rtl="0"/>
          <a:endParaRPr lang="ar-QA"/>
        </a:p>
      </dgm:t>
    </dgm:pt>
    <dgm:pt modelId="{DCEF09DA-01B6-43AC-8C04-0C72231F3D84}" type="sibTrans" cxnId="{A0690282-6402-484E-9011-120FA9FA2C92}">
      <dgm:prSet/>
      <dgm:spPr/>
      <dgm:t>
        <a:bodyPr/>
        <a:lstStyle/>
        <a:p>
          <a:pPr rtl="0"/>
          <a:endParaRPr lang="ar-QA"/>
        </a:p>
      </dgm:t>
    </dgm:pt>
    <dgm:pt modelId="{396C18B0-70C4-4116-9807-25975B9C8A5F}">
      <dgm:prSet phldrT="[Text]"/>
      <dgm:spPr>
        <a:solidFill>
          <a:srgbClr val="44BCEF"/>
        </a:solidFill>
      </dgm:spPr>
      <dgm:t>
        <a:bodyPr/>
        <a:lstStyle/>
        <a:p>
          <a:pPr rtl="0"/>
          <a:r>
            <a:rPr lang="en-US" dirty="0" smtClean="0"/>
            <a:t>Industrial =5</a:t>
          </a:r>
          <a:endParaRPr lang="ar-QA" dirty="0"/>
        </a:p>
      </dgm:t>
    </dgm:pt>
    <dgm:pt modelId="{464A438D-DF86-43C6-9974-A36B685FDFE9}" type="parTrans" cxnId="{6D48D6B7-DBF4-4C74-A55E-17E412C2289B}">
      <dgm:prSet/>
      <dgm:spPr/>
      <dgm:t>
        <a:bodyPr/>
        <a:lstStyle/>
        <a:p>
          <a:pPr rtl="0"/>
          <a:endParaRPr lang="ar-QA"/>
        </a:p>
      </dgm:t>
    </dgm:pt>
    <dgm:pt modelId="{B8FFB85B-781A-479B-B1B8-8BE371D95635}" type="sibTrans" cxnId="{6D48D6B7-DBF4-4C74-A55E-17E412C2289B}">
      <dgm:prSet/>
      <dgm:spPr/>
      <dgm:t>
        <a:bodyPr/>
        <a:lstStyle/>
        <a:p>
          <a:pPr rtl="0"/>
          <a:endParaRPr lang="ar-QA"/>
        </a:p>
      </dgm:t>
    </dgm:pt>
    <dgm:pt modelId="{67EFC12C-D513-439C-8AC0-72F4E23CB015}" type="pres">
      <dgm:prSet presAssocID="{5C705C8F-460A-4DE5-B2CC-55B2332871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rtl="1"/>
          <a:endParaRPr lang="ar-QA"/>
        </a:p>
      </dgm:t>
    </dgm:pt>
    <dgm:pt modelId="{495BBC4B-6B35-4F03-A70D-F46334862700}" type="pres">
      <dgm:prSet presAssocID="{35603016-EE1D-4DE0-B1AF-BC686A2A3A26}" presName="parentText" presStyleLbl="node1" presStyleIdx="0" presStyleCnt="2" custScaleY="76744" custLinFactNeighborX="1266" custLinFactNeighborY="-51743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QA"/>
        </a:p>
      </dgm:t>
    </dgm:pt>
    <dgm:pt modelId="{32161173-6C8A-47BC-8EC0-5EA7871763CD}" type="pres">
      <dgm:prSet presAssocID="{35603016-EE1D-4DE0-B1AF-BC686A2A3A2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ar-QA"/>
        </a:p>
      </dgm:t>
    </dgm:pt>
    <dgm:pt modelId="{D48BAD7A-B48F-4D78-B595-A5D2344E5FD4}" type="pres">
      <dgm:prSet presAssocID="{BF41EA87-1715-4B3A-BA3F-AE41E2154CB5}" presName="parentText" presStyleLbl="node1" presStyleIdx="1" presStyleCnt="2" custScaleY="88277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QA"/>
        </a:p>
      </dgm:t>
    </dgm:pt>
    <dgm:pt modelId="{2BD57775-12FF-463B-99A5-9404DA983537}" type="pres">
      <dgm:prSet presAssocID="{BF41EA87-1715-4B3A-BA3F-AE41E2154CB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ar-QA"/>
        </a:p>
      </dgm:t>
    </dgm:pt>
  </dgm:ptLst>
  <dgm:cxnLst>
    <dgm:cxn modelId="{DDD95C0F-B719-498B-8F8D-1B4C5D368845}" type="presOf" srcId="{BF41EA87-1715-4B3A-BA3F-AE41E2154CB5}" destId="{D48BAD7A-B48F-4D78-B595-A5D2344E5FD4}" srcOrd="0" destOrd="0" presId="urn:microsoft.com/office/officeart/2005/8/layout/vList2"/>
    <dgm:cxn modelId="{6D48D6B7-DBF4-4C74-A55E-17E412C2289B}" srcId="{BF41EA87-1715-4B3A-BA3F-AE41E2154CB5}" destId="{396C18B0-70C4-4116-9807-25975B9C8A5F}" srcOrd="0" destOrd="0" parTransId="{464A438D-DF86-43C6-9974-A36B685FDFE9}" sibTransId="{B8FFB85B-781A-479B-B1B8-8BE371D95635}"/>
    <dgm:cxn modelId="{434C85ED-56B3-4634-A373-B13A6D62B933}" type="presOf" srcId="{5C705C8F-460A-4DE5-B2CC-55B2332871EE}" destId="{67EFC12C-D513-439C-8AC0-72F4E23CB015}" srcOrd="0" destOrd="0" presId="urn:microsoft.com/office/officeart/2005/8/layout/vList2"/>
    <dgm:cxn modelId="{392BD6F2-3A73-41B4-82C8-032C108957C1}" type="presOf" srcId="{E36D523E-5871-4D6B-8C94-39CE7168198D}" destId="{32161173-6C8A-47BC-8EC0-5EA7871763CD}" srcOrd="0" destOrd="0" presId="urn:microsoft.com/office/officeart/2005/8/layout/vList2"/>
    <dgm:cxn modelId="{919F26E4-E7E6-430C-A6E1-4D27E62067C2}" type="presOf" srcId="{35603016-EE1D-4DE0-B1AF-BC686A2A3A26}" destId="{495BBC4B-6B35-4F03-A70D-F46334862700}" srcOrd="0" destOrd="0" presId="urn:microsoft.com/office/officeart/2005/8/layout/vList2"/>
    <dgm:cxn modelId="{6EE59116-1296-4A85-97BF-9BD68EA0913E}" type="presOf" srcId="{396C18B0-70C4-4116-9807-25975B9C8A5F}" destId="{2BD57775-12FF-463B-99A5-9404DA983537}" srcOrd="0" destOrd="0" presId="urn:microsoft.com/office/officeart/2005/8/layout/vList2"/>
    <dgm:cxn modelId="{D41DBC2C-E896-41E3-8307-7FC4AB3A12C1}" srcId="{5C705C8F-460A-4DE5-B2CC-55B2332871EE}" destId="{35603016-EE1D-4DE0-B1AF-BC686A2A3A26}" srcOrd="0" destOrd="0" parTransId="{907BC88C-B5AE-427E-9F24-3AE3E5B7045C}" sibTransId="{58DF2034-F512-45B3-89AC-D99B81EF4F5F}"/>
    <dgm:cxn modelId="{7BC7D84A-1C98-4DF3-AD18-7DBB107821ED}" srcId="{35603016-EE1D-4DE0-B1AF-BC686A2A3A26}" destId="{E36D523E-5871-4D6B-8C94-39CE7168198D}" srcOrd="0" destOrd="0" parTransId="{882DD8C5-91AE-422A-BFF8-8B72C2E4E59F}" sibTransId="{4BB0ED73-A7BF-4FF0-9A71-327F3A93B24B}"/>
    <dgm:cxn modelId="{A0690282-6402-484E-9011-120FA9FA2C92}" srcId="{5C705C8F-460A-4DE5-B2CC-55B2332871EE}" destId="{BF41EA87-1715-4B3A-BA3F-AE41E2154CB5}" srcOrd="1" destOrd="0" parTransId="{8F52F35C-0070-4DB4-8075-561B14C752FA}" sibTransId="{DCEF09DA-01B6-43AC-8C04-0C72231F3D84}"/>
    <dgm:cxn modelId="{8CF9E9DF-BB50-4AF3-987C-C510A891842E}" type="presParOf" srcId="{67EFC12C-D513-439C-8AC0-72F4E23CB015}" destId="{495BBC4B-6B35-4F03-A70D-F46334862700}" srcOrd="0" destOrd="0" presId="urn:microsoft.com/office/officeart/2005/8/layout/vList2"/>
    <dgm:cxn modelId="{27B6222C-0199-4038-A9C7-8753E3CF21F1}" type="presParOf" srcId="{67EFC12C-D513-439C-8AC0-72F4E23CB015}" destId="{32161173-6C8A-47BC-8EC0-5EA7871763CD}" srcOrd="1" destOrd="0" presId="urn:microsoft.com/office/officeart/2005/8/layout/vList2"/>
    <dgm:cxn modelId="{AD729E71-10BC-4F76-9C5E-725F7752EB46}" type="presParOf" srcId="{67EFC12C-D513-439C-8AC0-72F4E23CB015}" destId="{D48BAD7A-B48F-4D78-B595-A5D2344E5FD4}" srcOrd="2" destOrd="0" presId="urn:microsoft.com/office/officeart/2005/8/layout/vList2"/>
    <dgm:cxn modelId="{033157F5-BBEB-415B-AC22-AB65F18D1382}" type="presParOf" srcId="{67EFC12C-D513-439C-8AC0-72F4E23CB015}" destId="{2BD57775-12FF-463B-99A5-9404DA983537}" srcOrd="3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3CBF8-6E09-4BB2-A37F-75B31818F7D2}" type="datetimeFigureOut">
              <a:rPr lang="zh-CN" altLang="en-US" smtClean="0"/>
              <a:pPr/>
              <a:t>2023/7/12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06D07-8714-4BEF-9B20-44AC6B7BC1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358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37035690"/>
            <a:ext cx="18362295" cy="10924032"/>
          </a:xfrm>
        </p:spPr>
        <p:txBody>
          <a:bodyPr anchor="ctr">
            <a:normAutofit/>
          </a:bodyPr>
          <a:lstStyle>
            <a:lvl1pPr algn="r">
              <a:defRPr sz="13860" spc="63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42543" y="37035690"/>
            <a:ext cx="7560945" cy="1092403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4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440180" indent="0" algn="ctr">
              <a:buNone/>
              <a:defRPr sz="5040"/>
            </a:lvl2pPr>
            <a:lvl3pPr marL="2880360" indent="0" algn="ctr">
              <a:buNone/>
              <a:defRPr sz="5040"/>
            </a:lvl3pPr>
            <a:lvl4pPr marL="4320540" indent="0" algn="ctr">
              <a:buNone/>
              <a:defRPr sz="5040"/>
            </a:lvl4pPr>
            <a:lvl5pPr marL="5760720" indent="0" algn="ctr">
              <a:buNone/>
              <a:defRPr sz="5040"/>
            </a:lvl5pPr>
            <a:lvl6pPr marL="7200900" indent="0" algn="ctr">
              <a:buNone/>
              <a:defRPr sz="5040"/>
            </a:lvl6pPr>
            <a:lvl7pPr marL="8641080" indent="0" algn="ctr">
              <a:buNone/>
              <a:defRPr sz="5040"/>
            </a:lvl7pPr>
            <a:lvl8pPr marL="10081260" indent="0" algn="ctr">
              <a:buNone/>
              <a:defRPr sz="5040"/>
            </a:lvl8pPr>
            <a:lvl9pPr marL="11521440" indent="0" algn="ctr">
              <a:buNone/>
              <a:defRPr sz="5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2023/7/12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9813916" y="39305325"/>
            <a:ext cx="0" cy="68275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4"/>
            <a:ext cx="28803600" cy="34137607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4510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9508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2581" y="5689600"/>
            <a:ext cx="6210776" cy="4039616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40297" y="5689600"/>
            <a:ext cx="17912239" cy="403961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23762970" y="2776122"/>
            <a:ext cx="0" cy="216027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6237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983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35" y="37035690"/>
            <a:ext cx="18362295" cy="10924032"/>
          </a:xfrm>
        </p:spPr>
        <p:txBody>
          <a:bodyPr anchor="ctr">
            <a:normAutofit/>
          </a:bodyPr>
          <a:lstStyle>
            <a:lvl1pPr algn="r">
              <a:defRPr sz="13860" b="0" spc="63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42543" y="37035690"/>
            <a:ext cx="7560945" cy="1092403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04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4401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2pPr>
            <a:lvl3pPr marL="2880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4320540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4pPr>
            <a:lvl5pPr marL="5760720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5pPr>
            <a:lvl6pPr marL="7200900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6pPr>
            <a:lvl7pPr marL="8641080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7pPr>
            <a:lvl8pPr marL="10081260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8pPr>
            <a:lvl9pPr marL="11521440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0" y="-7"/>
            <a:ext cx="28803600" cy="341376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19813916" y="39305325"/>
            <a:ext cx="0" cy="682752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8343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502" y="4369613"/>
            <a:ext cx="22963670" cy="1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9502" y="17068800"/>
            <a:ext cx="11233404" cy="30041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49769" y="17068800"/>
            <a:ext cx="11233404" cy="30041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3447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419502" y="4369613"/>
            <a:ext cx="22963670" cy="1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9502" y="16274615"/>
            <a:ext cx="11233404" cy="614476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930" b="0" cap="none" baseline="0">
                <a:solidFill>
                  <a:schemeClr val="accent1"/>
                </a:solidFill>
                <a:latin typeface="+mn-lt"/>
              </a:defRPr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9502" y="22159484"/>
            <a:ext cx="11233404" cy="24950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149769" y="16274615"/>
            <a:ext cx="11233404" cy="614476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693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marL="0" lvl="0" indent="0" algn="l" defTabSz="2880360" rtl="0" eaLnBrk="1" latinLnBrk="0" hangingPunct="1">
              <a:lnSpc>
                <a:spcPct val="90000"/>
              </a:lnSpc>
              <a:spcBef>
                <a:spcPts val="567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149769" y="22159484"/>
            <a:ext cx="11233404" cy="24950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150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5460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2023/7/12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486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19502" y="3520601"/>
            <a:ext cx="10369296" cy="1297228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113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1687" y="6144768"/>
            <a:ext cx="13415277" cy="38712038"/>
          </a:xfrm>
        </p:spPr>
        <p:txBody>
          <a:bodyPr>
            <a:normAutofit/>
          </a:bodyPr>
          <a:lstStyle>
            <a:lvl1pPr>
              <a:defRPr sz="6300"/>
            </a:lvl1pPr>
            <a:lvl2pPr>
              <a:defRPr sz="5040"/>
            </a:lvl2pPr>
            <a:lvl3pPr>
              <a:defRPr sz="3780"/>
            </a:lvl3pPr>
            <a:lvl4pPr>
              <a:defRPr sz="3780"/>
            </a:lvl4pPr>
            <a:lvl5pPr>
              <a:defRPr sz="3780"/>
            </a:lvl5pPr>
            <a:lvl6pPr>
              <a:defRPr sz="3780"/>
            </a:lvl6pPr>
            <a:lvl7pPr>
              <a:defRPr sz="3780"/>
            </a:lvl7pPr>
            <a:lvl8pPr>
              <a:defRPr sz="3780"/>
            </a:lvl8pPr>
            <a:lvl9pPr>
              <a:defRPr sz="37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9502" y="16856045"/>
            <a:ext cx="10369296" cy="28091795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1890"/>
              </a:spcBef>
              <a:buNone/>
              <a:defRPr sz="5040"/>
            </a:lvl1pPr>
            <a:lvl2pPr marL="1440180" indent="0">
              <a:buNone/>
              <a:defRPr sz="3780"/>
            </a:lvl2pPr>
            <a:lvl3pPr marL="2880360" indent="0">
              <a:buNone/>
              <a:defRPr sz="3150"/>
            </a:lvl3pPr>
            <a:lvl4pPr marL="4320540" indent="0">
              <a:buNone/>
              <a:defRPr sz="2835"/>
            </a:lvl4pPr>
            <a:lvl5pPr marL="5760720" indent="0">
              <a:buNone/>
              <a:defRPr sz="2835"/>
            </a:lvl5pPr>
            <a:lvl6pPr marL="7200900" indent="0">
              <a:buNone/>
              <a:defRPr sz="2835"/>
            </a:lvl6pPr>
            <a:lvl7pPr marL="8641080" indent="0">
              <a:buNone/>
              <a:defRPr sz="2835"/>
            </a:lvl7pPr>
            <a:lvl8pPr marL="10081260" indent="0">
              <a:buNone/>
              <a:defRPr sz="2835"/>
            </a:lvl8pPr>
            <a:lvl9pPr marL="11521440" indent="0">
              <a:buNone/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0084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35" y="37035697"/>
            <a:ext cx="18362295" cy="10924032"/>
          </a:xfrm>
        </p:spPr>
        <p:txBody>
          <a:bodyPr anchor="ctr">
            <a:normAutofit/>
          </a:bodyPr>
          <a:lstStyle>
            <a:lvl1pPr algn="r">
              <a:defRPr sz="13860" spc="63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7"/>
            <a:ext cx="28796399" cy="341376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7560"/>
            </a:lvl1pPr>
            <a:lvl2pPr marL="1080135" indent="0">
              <a:buNone/>
              <a:defRPr sz="6615"/>
            </a:lvl2pPr>
            <a:lvl3pPr marL="2160270" indent="0">
              <a:buNone/>
              <a:defRPr sz="5670"/>
            </a:lvl3pPr>
            <a:lvl4pPr marL="3240405" indent="0">
              <a:buNone/>
              <a:defRPr sz="4725"/>
            </a:lvl4pPr>
            <a:lvl5pPr marL="4320540" indent="0">
              <a:buNone/>
              <a:defRPr sz="4725"/>
            </a:lvl5pPr>
            <a:lvl6pPr marL="5400675" indent="0">
              <a:buNone/>
              <a:defRPr sz="4725"/>
            </a:lvl6pPr>
            <a:lvl7pPr marL="6480810" indent="0">
              <a:buNone/>
              <a:defRPr sz="4725"/>
            </a:lvl7pPr>
            <a:lvl8pPr marL="7560945" indent="0">
              <a:buNone/>
              <a:defRPr sz="4725"/>
            </a:lvl8pPr>
            <a:lvl9pPr marL="8641080" indent="0">
              <a:buNone/>
              <a:defRPr sz="47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42543" y="37035697"/>
            <a:ext cx="7560945" cy="1092403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04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1080135" indent="0">
              <a:buNone/>
              <a:defRPr sz="3308"/>
            </a:lvl2pPr>
            <a:lvl3pPr marL="2160270" indent="0">
              <a:buNone/>
              <a:defRPr sz="2835"/>
            </a:lvl3pPr>
            <a:lvl4pPr marL="3240405" indent="0">
              <a:buNone/>
              <a:defRPr sz="2363"/>
            </a:lvl4pPr>
            <a:lvl5pPr marL="4320540" indent="0">
              <a:buNone/>
              <a:defRPr sz="2363"/>
            </a:lvl5pPr>
            <a:lvl6pPr marL="5400675" indent="0">
              <a:buNone/>
              <a:defRPr sz="2363"/>
            </a:lvl6pPr>
            <a:lvl7pPr marL="6480810" indent="0">
              <a:buNone/>
              <a:defRPr sz="2363"/>
            </a:lvl7pPr>
            <a:lvl8pPr marL="7560945" indent="0">
              <a:buNone/>
              <a:defRPr sz="2363"/>
            </a:lvl8pPr>
            <a:lvl9pPr marL="8641080" indent="0">
              <a:buNone/>
              <a:defRPr sz="23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9813916" y="39305325"/>
            <a:ext cx="0" cy="682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5483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9502" y="4369613"/>
            <a:ext cx="22963670" cy="1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9504" y="17068800"/>
            <a:ext cx="22963673" cy="3004108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19507" y="48314590"/>
            <a:ext cx="5089162" cy="20482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41430" y="48314590"/>
            <a:ext cx="13942196" cy="20482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603200" y="48314590"/>
            <a:ext cx="2300288" cy="20482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800225" y="6169886"/>
            <a:ext cx="0" cy="682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5316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defTabSz="2880360" rtl="1" eaLnBrk="1" latinLnBrk="0" hangingPunct="1">
        <a:lnSpc>
          <a:spcPct val="80000"/>
        </a:lnSpc>
        <a:spcBef>
          <a:spcPct val="0"/>
        </a:spcBef>
        <a:buNone/>
        <a:defRPr sz="13860" kern="1200" cap="all" spc="31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88036" indent="-288036" algn="r" defTabSz="2880360" rtl="1" eaLnBrk="1" latinLnBrk="0" hangingPunct="1">
        <a:lnSpc>
          <a:spcPct val="90000"/>
        </a:lnSpc>
        <a:spcBef>
          <a:spcPts val="3780"/>
        </a:spcBef>
        <a:spcAft>
          <a:spcPts val="63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835304" indent="-432054" algn="r" defTabSz="2880360" rtl="1" eaLnBrk="1" latinLnBrk="0" hangingPunct="1">
        <a:lnSpc>
          <a:spcPct val="90000"/>
        </a:lnSpc>
        <a:spcBef>
          <a:spcPts val="630"/>
        </a:spcBef>
        <a:spcAft>
          <a:spcPts val="1260"/>
        </a:spcAft>
        <a:buClr>
          <a:schemeClr val="accent1"/>
        </a:buClr>
        <a:buFont typeface="Wingdings 3" pitchFamily="18" charset="2"/>
        <a:buChar char="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1411376" indent="-432054" algn="r" defTabSz="2880360" rtl="1" eaLnBrk="1" latinLnBrk="0" hangingPunct="1">
        <a:lnSpc>
          <a:spcPct val="90000"/>
        </a:lnSpc>
        <a:spcBef>
          <a:spcPts val="630"/>
        </a:spcBef>
        <a:spcAft>
          <a:spcPts val="1260"/>
        </a:spcAft>
        <a:buClr>
          <a:schemeClr val="accent1"/>
        </a:buClr>
        <a:buFont typeface="Wingdings 3" pitchFamily="18" charset="2"/>
        <a:buChar char="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1872234" indent="-432054" algn="r" defTabSz="2880360" rtl="1" eaLnBrk="1" latinLnBrk="0" hangingPunct="1">
        <a:lnSpc>
          <a:spcPct val="90000"/>
        </a:lnSpc>
        <a:spcBef>
          <a:spcPts val="630"/>
        </a:spcBef>
        <a:spcAft>
          <a:spcPts val="1260"/>
        </a:spcAft>
        <a:buClr>
          <a:schemeClr val="accent1"/>
        </a:buClr>
        <a:buFont typeface="Wingdings 3" pitchFamily="18" charset="2"/>
        <a:buChar char="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2448306" indent="-432054" algn="r" defTabSz="2880360" rtl="1" eaLnBrk="1" latinLnBrk="0" hangingPunct="1">
        <a:lnSpc>
          <a:spcPct val="90000"/>
        </a:lnSpc>
        <a:spcBef>
          <a:spcPts val="630"/>
        </a:spcBef>
        <a:spcAft>
          <a:spcPts val="1260"/>
        </a:spcAft>
        <a:buClr>
          <a:schemeClr val="accent1"/>
        </a:buClr>
        <a:buFont typeface="Wingdings 3" pitchFamily="18" charset="2"/>
        <a:buChar char="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indent="-432054" algn="r" defTabSz="2880360" rtl="1" eaLnBrk="1" latinLnBrk="0" hangingPunct="1">
        <a:lnSpc>
          <a:spcPct val="90000"/>
        </a:lnSpc>
        <a:spcBef>
          <a:spcPts val="630"/>
        </a:spcBef>
        <a:spcAft>
          <a:spcPts val="1260"/>
        </a:spcAft>
        <a:buClr>
          <a:schemeClr val="accent1"/>
        </a:buClr>
        <a:buFont typeface="Wingdings 3" pitchFamily="18" charset="2"/>
        <a:buChar char="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3341218" indent="-432054" algn="r" defTabSz="2880360" rtl="1" eaLnBrk="1" latinLnBrk="0" hangingPunct="1">
        <a:lnSpc>
          <a:spcPct val="90000"/>
        </a:lnSpc>
        <a:spcBef>
          <a:spcPts val="630"/>
        </a:spcBef>
        <a:spcAft>
          <a:spcPts val="1260"/>
        </a:spcAft>
        <a:buClr>
          <a:schemeClr val="accent1"/>
        </a:buClr>
        <a:buFont typeface="Wingdings 3" pitchFamily="18" charset="2"/>
        <a:buChar char="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3830879" indent="-432054" algn="r" defTabSz="2880360" rtl="1" eaLnBrk="1" latinLnBrk="0" hangingPunct="1">
        <a:lnSpc>
          <a:spcPct val="90000"/>
        </a:lnSpc>
        <a:spcBef>
          <a:spcPts val="630"/>
        </a:spcBef>
        <a:spcAft>
          <a:spcPts val="1260"/>
        </a:spcAft>
        <a:buClr>
          <a:schemeClr val="accent1"/>
        </a:buClr>
        <a:buFont typeface="Wingdings 3" pitchFamily="18" charset="2"/>
        <a:buChar char="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4291736" indent="-432054" algn="r" defTabSz="2880360" rtl="1" eaLnBrk="1" latinLnBrk="0" hangingPunct="1">
        <a:lnSpc>
          <a:spcPct val="90000"/>
        </a:lnSpc>
        <a:spcBef>
          <a:spcPts val="630"/>
        </a:spcBef>
        <a:spcAft>
          <a:spcPts val="1260"/>
        </a:spcAft>
        <a:buClr>
          <a:schemeClr val="accent1"/>
        </a:buClr>
        <a:buFont typeface="Wingdings 3" pitchFamily="18" charset="2"/>
        <a:buChar char="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880360" rtl="1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algn="r" defTabSz="2880360" rtl="1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0" algn="r" defTabSz="2880360" rtl="1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algn="r" defTabSz="2880360" rtl="1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algn="r" defTabSz="2880360" rtl="1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0" algn="r" defTabSz="2880360" rtl="1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0" algn="r" defTabSz="2880360" rtl="1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0" algn="r" defTabSz="2880360" rtl="1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0" algn="r" defTabSz="2880360" rtl="1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awpixel.com/image/434230/rolling-irrigation-sprinkler" TargetMode="External"/><Relationship Id="rId13" Type="http://schemas.openxmlformats.org/officeDocument/2006/relationships/diagramData" Target="../diagrams/data2.xml"/><Relationship Id="rId18" Type="http://schemas.openxmlformats.org/officeDocument/2006/relationships/image" Target="../media/image9.png"/><Relationship Id="rId3" Type="http://schemas.openxmlformats.org/officeDocument/2006/relationships/image" Target="../media/image4.png"/><Relationship Id="rId21" Type="http://schemas.openxmlformats.org/officeDocument/2006/relationships/image" Target="../media/image12.jpeg"/><Relationship Id="rId7" Type="http://schemas.openxmlformats.org/officeDocument/2006/relationships/image" Target="../media/image7.jpeg"/><Relationship Id="rId12" Type="http://schemas.openxmlformats.org/officeDocument/2006/relationships/diagramColors" Target="../diagrams/colors1.xml"/><Relationship Id="rId1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diagramColors" Target="../diagrams/colors2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Netafim" TargetMode="External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6.jpeg"/><Relationship Id="rId15" Type="http://schemas.openxmlformats.org/officeDocument/2006/relationships/diagramQuickStyle" Target="../diagrams/quickStyle2.xml"/><Relationship Id="rId10" Type="http://schemas.openxmlformats.org/officeDocument/2006/relationships/diagramLayout" Target="../diagrams/layout1.xml"/><Relationship Id="rId19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openxmlformats.org/officeDocument/2006/relationships/diagramData" Target="../diagrams/data1.xml"/><Relationship Id="rId14" Type="http://schemas.openxmlformats.org/officeDocument/2006/relationships/diagramLayout" Target="../diagrams/layout2.xml"/><Relationship Id="rId22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00B0F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326041" y="17239586"/>
            <a:ext cx="69306" cy="525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4286" tIns="17143" rIns="34286" bIns="17143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31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26041" y="17239586"/>
            <a:ext cx="69306" cy="525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4286" tIns="17143" rIns="34286" bIns="17143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31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8326041" y="17239586"/>
            <a:ext cx="69306" cy="525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4286" tIns="17143" rIns="34286" bIns="17143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31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8326041" y="17239586"/>
            <a:ext cx="69306" cy="525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4286" tIns="17143" rIns="34286" bIns="17143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31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8326041" y="17239586"/>
            <a:ext cx="69306" cy="525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4286" tIns="17143" rIns="34286" bIns="17143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31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8326041" y="17239586"/>
            <a:ext cx="69306" cy="525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4286" tIns="17143" rIns="34286" bIns="17143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31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326041" y="17239584"/>
            <a:ext cx="69314" cy="525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4290" tIns="17145" rIns="34290" bIns="17145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31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326041" y="17239584"/>
            <a:ext cx="69314" cy="525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4290" tIns="17145" rIns="34290" bIns="17145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31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33370" y="-297205"/>
            <a:ext cx="21431" cy="46434"/>
          </a:xfrm>
          <a:prstGeom prst="rect">
            <a:avLst/>
          </a:prstGeom>
          <a:noFill/>
        </p:spPr>
      </p:pic>
      <p:sp>
        <p:nvSpPr>
          <p:cNvPr id="2" name="Rectangle 35"/>
          <p:cNvSpPr>
            <a:spLocks noChangeArrowheads="1"/>
          </p:cNvSpPr>
          <p:nvPr/>
        </p:nvSpPr>
        <p:spPr bwMode="auto">
          <a:xfrm>
            <a:off x="13656990" y="23479380"/>
            <a:ext cx="69314" cy="52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4290" tIns="17145" rIns="34290" bIns="17145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31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8326041" y="17239584"/>
            <a:ext cx="69314" cy="52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4290" tIns="17145" rIns="34290" bIns="17145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318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423266" y="914400"/>
            <a:ext cx="28380334" cy="211788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51428" tIns="25714" rIns="51428" bIns="2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95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Modern Irrigation Project </a:t>
            </a:r>
            <a:endParaRPr lang="en-US" sz="49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4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Department of Civil engineering,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Zagazig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Zagazig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Egypt</a:t>
            </a:r>
            <a:r>
              <a:rPr lang="en-US" sz="30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ja-JP" sz="303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93676" y="3628209"/>
            <a:ext cx="14232230" cy="3305991"/>
          </a:xfrm>
          <a:prstGeom prst="roundRect">
            <a:avLst/>
          </a:prstGeom>
          <a:solidFill>
            <a:schemeClr val="bg1"/>
          </a:solidFill>
          <a:ln cap="sq"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8" tIns="25714" rIns="51428" bIns="25714" rtlCol="0" anchor="t"/>
          <a:lstStyle/>
          <a:p>
            <a:pPr algn="ctr"/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</a:pPr>
            <a:r>
              <a:rPr lang="en-US" altLang="zh-C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Drip irrigation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A type of localized irrigation in which drops of water are delivered at or near the root of plants. </a:t>
            </a:r>
            <a:endParaRPr lang="en-US" altLang="zh-CN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9874" y="25807168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01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1571097" y="27801610"/>
            <a:ext cx="6616866" cy="369333"/>
            <a:chOff x="34348701" y="17944297"/>
            <a:chExt cx="11763318" cy="656592"/>
          </a:xfrm>
        </p:grpSpPr>
        <p:sp>
          <p:nvSpPr>
            <p:cNvPr id="140" name="TextBox 18"/>
            <p:cNvSpPr txBox="1"/>
            <p:nvPr/>
          </p:nvSpPr>
          <p:spPr>
            <a:xfrm>
              <a:off x="34348701" y="17944297"/>
              <a:ext cx="4813997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TextBox 18"/>
            <p:cNvSpPr txBox="1"/>
            <p:nvPr/>
          </p:nvSpPr>
          <p:spPr>
            <a:xfrm>
              <a:off x="39450253" y="17944299"/>
              <a:ext cx="6661766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5" name="Picture 44" descr="A picture containing text, sign&#10;&#10;Description automatically generated">
            <a:extLst>
              <a:ext uri="{FF2B5EF4-FFF2-40B4-BE49-F238E27FC236}">
                <a16:creationId xmlns="" xmlns:a16="http://schemas.microsoft.com/office/drawing/2014/main" id="{C017BE48-9B5A-CEF3-D3D0-EC29A09066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990600"/>
            <a:ext cx="4114800" cy="198975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6F52A80C-2FDA-8D88-7878-A8FEA1163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00" y="1143000"/>
            <a:ext cx="3114383" cy="1838198"/>
          </a:xfrm>
          <a:prstGeom prst="rect">
            <a:avLst/>
          </a:prstGeom>
        </p:spPr>
      </p:pic>
      <p:sp>
        <p:nvSpPr>
          <p:cNvPr id="49" name="圆角矩形 18"/>
          <p:cNvSpPr/>
          <p:nvPr/>
        </p:nvSpPr>
        <p:spPr>
          <a:xfrm>
            <a:off x="685800" y="7162800"/>
            <a:ext cx="13868400" cy="5125879"/>
          </a:xfrm>
          <a:prstGeom prst="roundRect">
            <a:avLst/>
          </a:prstGeom>
          <a:solidFill>
            <a:schemeClr val="bg1"/>
          </a:solidFill>
          <a:ln cap="sq"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8" tIns="25714" rIns="51428" bIns="25714" rtlCol="0" anchor="t"/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Lateral irrigation system</a:t>
            </a:r>
          </a:p>
          <a:p>
            <a:pPr algn="just"/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modern irrigation methods 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 this type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filed takes the form of a circle. This type of irrigation is used to irrigate filed crops</a:t>
            </a:r>
          </a:p>
          <a:p>
            <a:pPr algn="just"/>
            <a:endParaRPr lang="en-US" altLang="zh-CN"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5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圆角矩形 18"/>
          <p:cNvSpPr/>
          <p:nvPr/>
        </p:nvSpPr>
        <p:spPr>
          <a:xfrm>
            <a:off x="533400" y="12496800"/>
            <a:ext cx="14232230" cy="10134600"/>
          </a:xfrm>
          <a:prstGeom prst="roundRect">
            <a:avLst/>
          </a:prstGeom>
          <a:solidFill>
            <a:schemeClr val="bg1"/>
          </a:solidFill>
          <a:ln cap="sq"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8" tIns="25714" rIns="51428" bIns="25714" rtlCol="0" anchor="t"/>
          <a:lstStyle/>
          <a:p>
            <a:pPr algn="ctr"/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lang="en-US" altLang="zh-CN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Egypt</a:t>
            </a:r>
          </a:p>
          <a:p>
            <a:pPr algn="ctr"/>
            <a:endParaRPr lang="en-US" altLang="zh-CN" sz="6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6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6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6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6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6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25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5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5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5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5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5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of water =Billon m³/ year</a:t>
            </a:r>
            <a:endParaRPr lang="en-US" altLang="zh-CN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圆角矩形 18"/>
          <p:cNvSpPr/>
          <p:nvPr/>
        </p:nvSpPr>
        <p:spPr>
          <a:xfrm>
            <a:off x="914400" y="22707600"/>
            <a:ext cx="14075383" cy="24841200"/>
          </a:xfrm>
          <a:prstGeom prst="roundRect">
            <a:avLst/>
          </a:prstGeom>
          <a:solidFill>
            <a:schemeClr val="bg1"/>
          </a:solidFill>
          <a:ln cap="sq"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8" tIns="25714" rIns="51428" bIns="25714" rtlCol="0" anchor="t"/>
          <a:lstStyle/>
          <a:p>
            <a:pPr algn="ctr"/>
            <a:r>
              <a:rPr lang="en-US" altLang="ko-KR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</a:t>
            </a:r>
            <a:r>
              <a:rPr lang="en-US" altLang="ko-KR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irrigation system </a:t>
            </a:r>
            <a:r>
              <a:rPr lang="en-US" altLang="ko-KR" sz="6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</a:t>
            </a:r>
            <a:endParaRPr lang="en-US" altLang="ko-KR" sz="6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6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6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6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6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6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25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Pvc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pipe                                          Dripper </a:t>
            </a:r>
          </a:p>
          <a:p>
            <a:pPr algn="just"/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Valves                                                    water hammer</a:t>
            </a:r>
          </a:p>
          <a:p>
            <a:pPr algn="just"/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Drip irrigation                                    pivot irrigation</a:t>
            </a:r>
          </a:p>
          <a:p>
            <a:pPr algn="just"/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 err="1" smtClean="0"/>
              <a:t>Anshas</a:t>
            </a:r>
            <a:r>
              <a:rPr lang="en-US" sz="3600" dirty="0" smtClean="0"/>
              <a:t> </a:t>
            </a:r>
            <a:r>
              <a:rPr lang="en-US" sz="3600" dirty="0" smtClean="0"/>
              <a:t>orchard site study , it  is located  in </a:t>
            </a:r>
            <a:r>
              <a:rPr lang="en-US" sz="3600" dirty="0" err="1" smtClean="0"/>
              <a:t>Sharkia</a:t>
            </a:r>
            <a:r>
              <a:rPr lang="en-US" sz="3600" dirty="0" smtClean="0"/>
              <a:t> Governorate, delta  Egypt,  its geographical coordinates are 30° 30' 10" North, 31° 33' 27" East . with an area  2117 </a:t>
            </a:r>
            <a:r>
              <a:rPr lang="en-US" sz="3600" dirty="0" err="1" smtClean="0"/>
              <a:t>fedden</a:t>
            </a:r>
            <a:r>
              <a:rPr lang="en-US" sz="3600" dirty="0" smtClean="0"/>
              <a:t>.</a:t>
            </a:r>
          </a:p>
          <a:p>
            <a:pPr algn="just"/>
            <a:endParaRPr lang="en-US" altLang="zh-CN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Asst :Ahmed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Helmey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Prof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 :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Sayed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Mukhtar</a:t>
            </a:r>
            <a:endParaRPr lang="en-US" altLang="zh-CN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 : Ismail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Abd-Elaty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Prof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Asst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Ismail 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Fathy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/>
            <a:endParaRPr lang="en-US" altLang="zh-CN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</a:t>
            </a:r>
          </a:p>
          <a:p>
            <a:pPr algn="just"/>
            <a:endParaRPr lang="en-US" altLang="zh-CN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圆角矩形 18"/>
          <p:cNvSpPr/>
          <p:nvPr/>
        </p:nvSpPr>
        <p:spPr>
          <a:xfrm>
            <a:off x="15468600" y="17830800"/>
            <a:ext cx="12555575" cy="13106400"/>
          </a:xfrm>
          <a:prstGeom prst="roundRect">
            <a:avLst/>
          </a:prstGeom>
          <a:solidFill>
            <a:schemeClr val="bg1"/>
          </a:solidFill>
          <a:ln cap="sq"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8" tIns="25714" rIns="51428" bIns="25714" rtlCol="0" anchor="t"/>
          <a:lstStyle/>
          <a:p>
            <a:pPr algn="just">
              <a:lnSpc>
                <a:spcPct val="150000"/>
              </a:lnSpc>
            </a:pPr>
            <a:r>
              <a:rPr lang="en-US" altLang="zh-CN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zh-C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</a:p>
          <a:p>
            <a:pPr algn="just">
              <a:lnSpc>
                <a:spcPct val="150000"/>
              </a:lnSpc>
            </a:pPr>
            <a:r>
              <a:rPr lang="en-US" altLang="zh-C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Hazen Williams : V = 0.355C D</a:t>
            </a:r>
            <a:r>
              <a:rPr lang="en-US" altLang="zh-CN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0.63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(H/L)</a:t>
            </a:r>
            <a:r>
              <a:rPr lang="en-US" altLang="zh-CN" sz="4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0.54</a:t>
            </a:r>
            <a:endParaRPr lang="en-US" altLang="zh-CN" sz="4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continuity equation : Q = A * V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Check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=Q/A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Pump capacity   HP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=ɣ*H*Q /75</a:t>
            </a:r>
            <a:r>
              <a:rPr lang="el-GR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.746H/</a:t>
            </a:r>
            <a:r>
              <a:rPr lang="el-GR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η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Blaney- 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Criddle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=192*K*P*(T+17.3)/100    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m3 /fed / month )</a:t>
            </a:r>
          </a:p>
          <a:p>
            <a:pPr algn="just">
              <a:lnSpc>
                <a:spcPct val="150000"/>
              </a:lnSpc>
            </a:pP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Hargreaves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=180*K*C*d*T  (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m3 /fed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month)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716219" y="23052623"/>
            <a:ext cx="2632793" cy="55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1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068354" y="27464026"/>
            <a:ext cx="94368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193000" y="31699200"/>
            <a:ext cx="3847928" cy="55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1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ows of plants in a greenhouse&#10;&#10;Description automatically generated">
            <a:extLst>
              <a:ext uri="{FF2B5EF4-FFF2-40B4-BE49-F238E27FC236}">
                <a16:creationId xmlns="" xmlns:a16="http://schemas.microsoft.com/office/drawing/2014/main" id="{37D89C1F-4324-9F3C-8AD6-7A83DFF47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43000" y="35052000"/>
            <a:ext cx="7010400" cy="4876800"/>
          </a:xfrm>
          <a:prstGeom prst="rect">
            <a:avLst/>
          </a:prstGeom>
        </p:spPr>
      </p:pic>
      <p:pic>
        <p:nvPicPr>
          <p:cNvPr id="10" name="Picture 9" descr="A irrigation system in a field">
            <a:extLst>
              <a:ext uri="{FF2B5EF4-FFF2-40B4-BE49-F238E27FC236}">
                <a16:creationId xmlns="" xmlns:a16="http://schemas.microsoft.com/office/drawing/2014/main" id="{CA8361FB-19C8-E10C-2C83-8E16F4C9A9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53400" y="34975800"/>
            <a:ext cx="6751157" cy="495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2476DC6-02E7-C659-F850-3EC4C086C668}"/>
              </a:ext>
            </a:extLst>
          </p:cNvPr>
          <p:cNvSpPr txBox="1"/>
          <p:nvPr/>
        </p:nvSpPr>
        <p:spPr>
          <a:xfrm>
            <a:off x="4724400" y="43586400"/>
            <a:ext cx="659439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smtClean="0"/>
              <a:t> </a:t>
            </a:r>
            <a:endParaRPr lang="ar-SA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A622E24-C019-351F-A689-A0E0EC682355}"/>
              </a:ext>
            </a:extLst>
          </p:cNvPr>
          <p:cNvSpPr txBox="1"/>
          <p:nvPr/>
        </p:nvSpPr>
        <p:spPr>
          <a:xfrm>
            <a:off x="5257800" y="49225200"/>
            <a:ext cx="4947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/>
              <a:t> </a:t>
            </a:r>
            <a:r>
              <a:rPr lang="en-US" sz="4000" dirty="0" smtClean="0"/>
              <a:t> </a:t>
            </a:r>
            <a:endParaRPr lang="ar-SA" sz="4000" dirty="0"/>
          </a:p>
        </p:txBody>
      </p:sp>
      <p:graphicFrame>
        <p:nvGraphicFramePr>
          <p:cNvPr id="20" name="Table 20">
            <a:extLst>
              <a:ext uri="{FF2B5EF4-FFF2-40B4-BE49-F238E27FC236}">
                <a16:creationId xmlns="" xmlns:a16="http://schemas.microsoft.com/office/drawing/2014/main" id="{28E8DD3C-DBF2-0679-30F0-CBAD3EF45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61648132"/>
              </p:ext>
            </p:extLst>
          </p:nvPr>
        </p:nvGraphicFramePr>
        <p:xfrm>
          <a:off x="16230600" y="25908000"/>
          <a:ext cx="11437803" cy="4419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812601">
                  <a:extLst>
                    <a:ext uri="{9D8B030D-6E8A-4147-A177-3AD203B41FA5}">
                      <a16:colId xmlns="" xmlns:a16="http://schemas.microsoft.com/office/drawing/2014/main" val="2960064700"/>
                    </a:ext>
                  </a:extLst>
                </a:gridCol>
                <a:gridCol w="3812601">
                  <a:extLst>
                    <a:ext uri="{9D8B030D-6E8A-4147-A177-3AD203B41FA5}">
                      <a16:colId xmlns="" xmlns:a16="http://schemas.microsoft.com/office/drawing/2014/main" val="3597810175"/>
                    </a:ext>
                  </a:extLst>
                </a:gridCol>
                <a:gridCol w="3812601">
                  <a:extLst>
                    <a:ext uri="{9D8B030D-6E8A-4147-A177-3AD203B41FA5}">
                      <a16:colId xmlns="" xmlns:a16="http://schemas.microsoft.com/office/drawing/2014/main" val="2020033877"/>
                    </a:ext>
                  </a:extLst>
                </a:gridCol>
              </a:tblGrid>
              <a:tr h="1124473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   pivot irrigation network</a:t>
                      </a:r>
                      <a:endParaRPr lang="ar-SA" sz="3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0" dirty="0"/>
                        <a:t>Drip irrigation network</a:t>
                      </a:r>
                      <a:endParaRPr lang="ar-SA" sz="3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rtl="1"/>
                      <a:endParaRPr lang="ar-SA" sz="3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1725606550"/>
                  </a:ext>
                </a:extLst>
              </a:tr>
              <a:tr h="1124473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26.1 m3 /day</a:t>
                      </a:r>
                      <a:endParaRPr lang="ar-SA" sz="3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25.89 m3 /day</a:t>
                      </a:r>
                      <a:endParaRPr lang="ar-SA" sz="3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Water consumption per  feddan</a:t>
                      </a:r>
                      <a:endParaRPr lang="ar-SA" sz="3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394229726"/>
                  </a:ext>
                </a:extLst>
              </a:tr>
              <a:tr h="1124473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 smtClean="0"/>
                        <a:t>5669 </a:t>
                      </a:r>
                      <a:r>
                        <a:rPr lang="en-US" sz="3200" dirty="0"/>
                        <a:t>m3 /day</a:t>
                      </a:r>
                      <a:endParaRPr lang="ar-SA" sz="3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8035 m3 /day</a:t>
                      </a:r>
                      <a:endParaRPr lang="ar-SA" sz="3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Total water consumption</a:t>
                      </a:r>
                      <a:endParaRPr lang="ar-SA" sz="3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3299847300"/>
                  </a:ext>
                </a:extLst>
              </a:tr>
              <a:tr h="1046181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4,791,568 LE</a:t>
                      </a:r>
                      <a:endParaRPr lang="ar-SA" sz="3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13,549,390  LE</a:t>
                      </a:r>
                      <a:endParaRPr lang="ar-SA" sz="3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/>
                        <a:t>Total Cost</a:t>
                      </a:r>
                      <a:endParaRPr lang="ar-SA" sz="32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3028725200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CC8D7F5F-877D-DBF2-09DD-18D68F37CE08}"/>
              </a:ext>
            </a:extLst>
          </p:cNvPr>
          <p:cNvSpPr/>
          <p:nvPr/>
        </p:nvSpPr>
        <p:spPr>
          <a:xfrm>
            <a:off x="15316200" y="38481000"/>
            <a:ext cx="12714610" cy="960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Recommendation</a:t>
            </a:r>
          </a:p>
          <a:p>
            <a:pPr marL="417909" indent="-417909" algn="ctr">
              <a:lnSpc>
                <a:spcPct val="150000"/>
              </a:lnSpc>
              <a:buAutoNum type="arabicPeriod"/>
            </a:pPr>
            <a:r>
              <a:rPr lang="en-US" sz="3600" dirty="0"/>
              <a:t>A cost study is being done  Detailed project cost calculation</a:t>
            </a:r>
          </a:p>
          <a:p>
            <a:pPr algn="ctr">
              <a:lnSpc>
                <a:spcPct val="150000"/>
              </a:lnSpc>
            </a:pPr>
            <a:r>
              <a:rPr lang="en-US" sz="3600" dirty="0"/>
              <a:t>2. Software is used to design networks and accurately calculate velocities and pressures</a:t>
            </a:r>
          </a:p>
          <a:p>
            <a:pPr algn="ctr">
              <a:lnSpc>
                <a:spcPct val="150000"/>
              </a:lnSpc>
            </a:pPr>
            <a:r>
              <a:rPr lang="en-US" sz="3600" dirty="0"/>
              <a:t>3. In the case of hot areas and times, irrigation should be done at low temperatures or at night</a:t>
            </a:r>
          </a:p>
          <a:p>
            <a:pPr algn="ctr">
              <a:lnSpc>
                <a:spcPct val="150000"/>
              </a:lnSpc>
            </a:pPr>
            <a:r>
              <a:rPr lang="en-US" sz="3600" dirty="0"/>
              <a:t>4. Studying the use of different irrigation systems such as sub-surface irrigation</a:t>
            </a:r>
          </a:p>
          <a:p>
            <a:pPr algn="ctr">
              <a:lnSpc>
                <a:spcPct val="150000"/>
              </a:lnSpc>
            </a:pPr>
            <a:r>
              <a:rPr lang="en-US" sz="3600" dirty="0"/>
              <a:t>5. Studying the use of different materials for pipes and calculating the difference in losses and costs </a:t>
            </a:r>
          </a:p>
          <a:p>
            <a:pPr algn="ctr">
              <a:lnSpc>
                <a:spcPct val="150000"/>
              </a:lnSpc>
            </a:pPr>
            <a:r>
              <a:rPr lang="en-US" sz="3600" dirty="0"/>
              <a:t>6. Calculate the return of each </a:t>
            </a:r>
            <a:r>
              <a:rPr lang="en-US" sz="3600" dirty="0" smtClean="0"/>
              <a:t>project</a:t>
            </a:r>
            <a:endParaRPr lang="en-US" sz="3600" dirty="0" smtClean="0"/>
          </a:p>
          <a:p>
            <a:pPr algn="ctr">
              <a:lnSpc>
                <a:spcPct val="150000"/>
              </a:lnSpc>
            </a:pPr>
            <a:endParaRPr lang="en-US" sz="3600" dirty="0" smtClean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243FB831-73D3-13D6-5F23-3D0BD1A44A35}"/>
              </a:ext>
            </a:extLst>
          </p:cNvPr>
          <p:cNvSpPr/>
          <p:nvPr/>
        </p:nvSpPr>
        <p:spPr>
          <a:xfrm>
            <a:off x="15544800" y="3352801"/>
            <a:ext cx="12420832" cy="66293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6809AF8-0934-3E1E-7AAF-96B3CB3BA0D6}"/>
              </a:ext>
            </a:extLst>
          </p:cNvPr>
          <p:cNvSpPr txBox="1"/>
          <p:nvPr/>
        </p:nvSpPr>
        <p:spPr>
          <a:xfrm>
            <a:off x="16383000" y="3505200"/>
            <a:ext cx="10676381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b="1" dirty="0"/>
              <a:t>Agriculture criteria drip irrigation</a:t>
            </a:r>
            <a:endParaRPr lang="ar-SA" sz="6000" b="1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="" xmlns:a16="http://schemas.microsoft.com/office/drawing/2014/main" id="{20432057-253B-5EA6-DF3F-CC1D0F845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58984440"/>
              </p:ext>
            </p:extLst>
          </p:nvPr>
        </p:nvGraphicFramePr>
        <p:xfrm>
          <a:off x="16078200" y="4495801"/>
          <a:ext cx="11335544" cy="512931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13355">
                  <a:extLst>
                    <a:ext uri="{9D8B030D-6E8A-4147-A177-3AD203B41FA5}">
                      <a16:colId xmlns="" xmlns:a16="http://schemas.microsoft.com/office/drawing/2014/main" val="927621994"/>
                    </a:ext>
                  </a:extLst>
                </a:gridCol>
                <a:gridCol w="2008912">
                  <a:extLst>
                    <a:ext uri="{9D8B030D-6E8A-4147-A177-3AD203B41FA5}">
                      <a16:colId xmlns="" xmlns:a16="http://schemas.microsoft.com/office/drawing/2014/main" val="29311451"/>
                    </a:ext>
                  </a:extLst>
                </a:gridCol>
                <a:gridCol w="2924344">
                  <a:extLst>
                    <a:ext uri="{9D8B030D-6E8A-4147-A177-3AD203B41FA5}">
                      <a16:colId xmlns="" xmlns:a16="http://schemas.microsoft.com/office/drawing/2014/main" val="955073971"/>
                    </a:ext>
                  </a:extLst>
                </a:gridCol>
                <a:gridCol w="3188933">
                  <a:extLst>
                    <a:ext uri="{9D8B030D-6E8A-4147-A177-3AD203B41FA5}">
                      <a16:colId xmlns="" xmlns:a16="http://schemas.microsoft.com/office/drawing/2014/main" val="1669058917"/>
                    </a:ext>
                  </a:extLst>
                </a:gridCol>
              </a:tblGrid>
              <a:tr h="1454364">
                <a:tc>
                  <a:txBody>
                    <a:bodyPr/>
                    <a:lstStyle/>
                    <a:p>
                      <a:pPr algn="ctr" rtl="1"/>
                      <a:r>
                        <a:rPr lang="en-US" sz="4800" dirty="0"/>
                        <a:t>Height</a:t>
                      </a:r>
                      <a:endParaRPr lang="ar-S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800" dirty="0"/>
                        <a:t>Water duty</a:t>
                      </a:r>
                      <a:endParaRPr lang="ar-S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800" dirty="0"/>
                        <a:t>distance</a:t>
                      </a:r>
                      <a:endParaRPr lang="ar-S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800" dirty="0"/>
                        <a:t>Crop</a:t>
                      </a:r>
                      <a:endParaRPr lang="ar-SA" sz="4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2119763"/>
                  </a:ext>
                </a:extLst>
              </a:tr>
              <a:tr h="1191612">
                <a:tc>
                  <a:txBody>
                    <a:bodyPr/>
                    <a:lstStyle/>
                    <a:p>
                      <a:pPr algn="ctr" rtl="1"/>
                      <a:r>
                        <a:rPr lang="en-US" sz="4800" dirty="0"/>
                        <a:t>3 – 6 m</a:t>
                      </a:r>
                      <a:endParaRPr lang="ar-S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800" dirty="0"/>
                        <a:t>50</a:t>
                      </a:r>
                      <a:endParaRPr lang="ar-S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800" dirty="0"/>
                        <a:t>2*4</a:t>
                      </a:r>
                      <a:endParaRPr lang="ar-S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800" dirty="0"/>
                        <a:t>Mango </a:t>
                      </a:r>
                      <a:endParaRPr lang="ar-SA" sz="4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011614"/>
                  </a:ext>
                </a:extLst>
              </a:tr>
              <a:tr h="1191612">
                <a:tc>
                  <a:txBody>
                    <a:bodyPr/>
                    <a:lstStyle/>
                    <a:p>
                      <a:pPr algn="ctr" rtl="1"/>
                      <a:r>
                        <a:rPr lang="en-US" sz="4800" dirty="0"/>
                        <a:t>6 – 12 m</a:t>
                      </a:r>
                      <a:endParaRPr lang="ar-S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800" dirty="0"/>
                        <a:t>100</a:t>
                      </a:r>
                      <a:endParaRPr lang="ar-S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800" dirty="0"/>
                        <a:t>2*2</a:t>
                      </a:r>
                      <a:endParaRPr lang="ar-S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800" dirty="0"/>
                        <a:t>Palm</a:t>
                      </a:r>
                      <a:endParaRPr lang="ar-SA" sz="4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35251"/>
                  </a:ext>
                </a:extLst>
              </a:tr>
              <a:tr h="1191612">
                <a:tc>
                  <a:txBody>
                    <a:bodyPr/>
                    <a:lstStyle/>
                    <a:p>
                      <a:pPr algn="ctr" rtl="1"/>
                      <a:r>
                        <a:rPr lang="en-US" sz="4800" dirty="0"/>
                        <a:t>6 – 12 m</a:t>
                      </a:r>
                      <a:endParaRPr lang="ar-S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800" dirty="0"/>
                        <a:t>60</a:t>
                      </a:r>
                      <a:endParaRPr lang="ar-S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800" dirty="0"/>
                        <a:t>1*1</a:t>
                      </a:r>
                      <a:endParaRPr lang="ar-S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800" dirty="0"/>
                        <a:t>Casuarina</a:t>
                      </a:r>
                      <a:endParaRPr lang="ar-SA" sz="4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0838787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CC2D954E-470F-1200-0BCA-08A8C48AF198}"/>
              </a:ext>
            </a:extLst>
          </p:cNvPr>
          <p:cNvSpPr/>
          <p:nvPr/>
        </p:nvSpPr>
        <p:spPr>
          <a:xfrm>
            <a:off x="15468600" y="31165800"/>
            <a:ext cx="12642924" cy="716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5400" b="1" dirty="0"/>
              <a:t>Conclusion</a:t>
            </a:r>
            <a:r>
              <a:rPr lang="en-US" dirty="0"/>
              <a:t> </a:t>
            </a:r>
          </a:p>
          <a:p>
            <a:pPr marL="1200150" lvl="1" indent="-742950" algn="ctr">
              <a:buAutoNum type="arabicPeriod"/>
            </a:pPr>
            <a:r>
              <a:rPr lang="en-US" sz="3600" dirty="0" smtClean="0"/>
              <a:t>  A </a:t>
            </a:r>
            <a:r>
              <a:rPr lang="en-US" sz="3600" dirty="0"/>
              <a:t>drip and pivot irrigation network has been </a:t>
            </a:r>
            <a:r>
              <a:rPr lang="en-US" sz="3600" dirty="0" smtClean="0"/>
              <a:t>designed</a:t>
            </a:r>
          </a:p>
          <a:p>
            <a:pPr marL="1200150" lvl="1" indent="-742950" algn="ctr">
              <a:buAutoNum type="arabicPeriod"/>
            </a:pPr>
            <a:r>
              <a:rPr lang="en-US" sz="3600" dirty="0" smtClean="0"/>
              <a:t> </a:t>
            </a:r>
            <a:r>
              <a:rPr lang="en-US" sz="3600" dirty="0"/>
              <a:t>Velocities, pressures, disposals, water quantity and losses were calculated for each irrigation </a:t>
            </a:r>
            <a:r>
              <a:rPr lang="en-US" sz="3600" dirty="0" smtClean="0"/>
              <a:t>network</a:t>
            </a:r>
          </a:p>
          <a:p>
            <a:pPr marL="1200150" lvl="1" indent="-742950" algn="ctr">
              <a:buAutoNum type="arabicPeriod"/>
            </a:pPr>
            <a:r>
              <a:rPr lang="en-US" sz="3600" dirty="0" smtClean="0"/>
              <a:t>The </a:t>
            </a:r>
            <a:r>
              <a:rPr lang="en-US" sz="3600" dirty="0"/>
              <a:t>amount of water consumed in the drip and pivot irrigation networks was </a:t>
            </a:r>
            <a:r>
              <a:rPr lang="en-US" sz="3600" dirty="0" smtClean="0"/>
              <a:t>compared</a:t>
            </a:r>
          </a:p>
          <a:p>
            <a:pPr marL="1200150" lvl="1" indent="-742950" algn="ctr">
              <a:buAutoNum type="arabicPeriod"/>
            </a:pPr>
            <a:r>
              <a:rPr lang="en-US" sz="3600" dirty="0" smtClean="0"/>
              <a:t>Calculation </a:t>
            </a:r>
            <a:r>
              <a:rPr lang="en-US" sz="3600" dirty="0"/>
              <a:t>and comparison of drip and pivot irrigation network prices </a:t>
            </a:r>
            <a:endParaRPr lang="en-US" sz="3600" dirty="0" smtClean="0"/>
          </a:p>
          <a:p>
            <a:pPr marL="1200150" lvl="1" indent="-742950" algn="ctr">
              <a:buAutoNum type="arabicPeriod"/>
            </a:pPr>
            <a:r>
              <a:rPr lang="en-US" sz="3600" dirty="0" smtClean="0"/>
              <a:t>Calculate </a:t>
            </a:r>
            <a:r>
              <a:rPr lang="en-US" sz="3600" dirty="0"/>
              <a:t>and compare evaporation and transpiration rates </a:t>
            </a:r>
            <a:endParaRPr lang="ar-SA" sz="3600" dirty="0"/>
          </a:p>
        </p:txBody>
      </p:sp>
      <p:sp>
        <p:nvSpPr>
          <p:cNvPr id="39" name="Oval 38"/>
          <p:cNvSpPr/>
          <p:nvPr/>
        </p:nvSpPr>
        <p:spPr>
          <a:xfrm>
            <a:off x="1371600" y="14097000"/>
            <a:ext cx="46482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 smtClean="0"/>
              <a:t>Water</a:t>
            </a:r>
            <a:r>
              <a:rPr lang="en-US" sz="4800" b="1" dirty="0" smtClean="0"/>
              <a:t> </a:t>
            </a:r>
            <a:r>
              <a:rPr lang="en-US" sz="4400" b="1" dirty="0" smtClean="0"/>
              <a:t>supply =79.2</a:t>
            </a:r>
            <a:endParaRPr lang="ar-QA" sz="4400" b="1" dirty="0"/>
          </a:p>
        </p:txBody>
      </p:sp>
      <p:graphicFrame>
        <p:nvGraphicFramePr>
          <p:cNvPr id="40" name="Diagram 39"/>
          <p:cNvGraphicFramePr/>
          <p:nvPr/>
        </p:nvGraphicFramePr>
        <p:xfrm>
          <a:off x="1143000" y="15849600"/>
          <a:ext cx="5181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41" name="Rectangle 40"/>
          <p:cNvSpPr/>
          <p:nvPr/>
        </p:nvSpPr>
        <p:spPr>
          <a:xfrm>
            <a:off x="1143000" y="19735800"/>
            <a:ext cx="5181600" cy="1447800"/>
          </a:xfrm>
          <a:prstGeom prst="rect">
            <a:avLst/>
          </a:prstGeom>
          <a:solidFill>
            <a:srgbClr val="44BC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Desalination of sea water =.7 </a:t>
            </a:r>
            <a:endParaRPr lang="ar-QA" sz="48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924800" y="14173200"/>
            <a:ext cx="4724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 smtClean="0"/>
              <a:t>Water demand =91  </a:t>
            </a:r>
            <a:endParaRPr lang="ar-QA" sz="4400" b="1" dirty="0"/>
          </a:p>
        </p:txBody>
      </p:sp>
      <p:graphicFrame>
        <p:nvGraphicFramePr>
          <p:cNvPr id="43" name="Diagram 42"/>
          <p:cNvGraphicFramePr/>
          <p:nvPr/>
        </p:nvGraphicFramePr>
        <p:xfrm>
          <a:off x="7848600" y="15697200"/>
          <a:ext cx="6019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44" name="Oval 43"/>
          <p:cNvSpPr/>
          <p:nvPr/>
        </p:nvSpPr>
        <p:spPr>
          <a:xfrm>
            <a:off x="8077200" y="20193000"/>
            <a:ext cx="5715000" cy="2057400"/>
          </a:xfrm>
          <a:prstGeom prst="ellipse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Shortage =11.8</a:t>
            </a:r>
            <a:endParaRPr lang="ar-QA" sz="4800" dirty="0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288036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QA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685800" cy="466725"/>
          </a:xfrm>
          <a:prstGeom prst="rect">
            <a:avLst/>
          </a:prstGeom>
          <a:noFill/>
        </p:spPr>
      </p:pic>
      <p:sp>
        <p:nvSpPr>
          <p:cNvPr id="48" name="Rounded Rectangle 47"/>
          <p:cNvSpPr/>
          <p:nvPr/>
        </p:nvSpPr>
        <p:spPr>
          <a:xfrm>
            <a:off x="15621000" y="10210800"/>
            <a:ext cx="12496800" cy="7543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US" sz="4800" dirty="0" smtClean="0">
                <a:solidFill>
                  <a:schemeClr val="tx1"/>
                </a:solidFill>
              </a:rPr>
              <a:t>Agriculture criteria pivot irrigation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16459200" y="11582400"/>
          <a:ext cx="11277600" cy="5577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596282"/>
                <a:gridCol w="2966318"/>
                <a:gridCol w="2895600"/>
                <a:gridCol w="2819400"/>
              </a:tblGrid>
              <a:tr h="704850">
                <a:tc>
                  <a:txBody>
                    <a:bodyPr/>
                    <a:lstStyle/>
                    <a:p>
                      <a:pPr algn="l" rtl="0"/>
                      <a:r>
                        <a:rPr lang="en-US" sz="4800" dirty="0" smtClean="0"/>
                        <a:t>Height</a:t>
                      </a:r>
                      <a:r>
                        <a:rPr lang="en-US" sz="4800" baseline="0" dirty="0" smtClean="0"/>
                        <a:t> </a:t>
                      </a:r>
                      <a:endParaRPr lang="ar-Q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4800" dirty="0" smtClean="0"/>
                        <a:t>Water duty</a:t>
                      </a:r>
                      <a:endParaRPr lang="ar-Q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4800" dirty="0" smtClean="0"/>
                        <a:t>Distance </a:t>
                      </a:r>
                      <a:endParaRPr lang="ar-Q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4800" dirty="0" smtClean="0"/>
                        <a:t>Crop </a:t>
                      </a:r>
                      <a:endParaRPr lang="ar-QA" sz="4800" dirty="0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pPr algn="l" rtl="0"/>
                      <a:r>
                        <a:rPr lang="en-US" sz="4800" dirty="0" smtClean="0"/>
                        <a:t>40-60 cm</a:t>
                      </a:r>
                      <a:endParaRPr lang="ar-Q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4800" dirty="0" smtClean="0"/>
                        <a:t>23.4m3/ fed/day</a:t>
                      </a:r>
                      <a:endParaRPr lang="ar-Q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4800" dirty="0" smtClean="0"/>
                        <a:t>15 cm</a:t>
                      </a:r>
                      <a:endParaRPr lang="ar-Q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4800" dirty="0" smtClean="0"/>
                        <a:t>Wheat</a:t>
                      </a:r>
                      <a:endParaRPr lang="ar-QA" sz="4800" dirty="0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pPr algn="l" rtl="0"/>
                      <a:r>
                        <a:rPr lang="en-US" sz="4800" dirty="0" smtClean="0"/>
                        <a:t>120-220 cm</a:t>
                      </a:r>
                      <a:endParaRPr lang="ar-Q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 smtClean="0"/>
                        <a:t>26.1m3/ fed/day</a:t>
                      </a:r>
                      <a:endParaRPr lang="ar-QA" sz="4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4800" dirty="0" smtClean="0"/>
                        <a:t>30 –40cm</a:t>
                      </a:r>
                      <a:endParaRPr lang="ar-Q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4800" dirty="0" smtClean="0"/>
                        <a:t>Maize</a:t>
                      </a:r>
                      <a:endParaRPr lang="ar-QA" sz="4800" dirty="0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pPr algn="l" rtl="0"/>
                      <a:r>
                        <a:rPr lang="en-US" sz="4800" dirty="0" smtClean="0"/>
                        <a:t>6-12 m</a:t>
                      </a:r>
                      <a:endParaRPr lang="ar-Q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4800" dirty="0" smtClean="0"/>
                        <a:t>100L/day</a:t>
                      </a:r>
                      <a:endParaRPr lang="ar-Q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4800" dirty="0" smtClean="0"/>
                        <a:t>2*2 m</a:t>
                      </a:r>
                      <a:endParaRPr lang="ar-Q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4800" dirty="0" smtClean="0"/>
                        <a:t>Palm</a:t>
                      </a:r>
                      <a:endParaRPr lang="ar-QA" sz="4800" dirty="0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pPr algn="l" rtl="0"/>
                      <a:r>
                        <a:rPr lang="en-US" sz="4800" dirty="0" smtClean="0"/>
                        <a:t>6- 12 m</a:t>
                      </a:r>
                      <a:endParaRPr lang="ar-Q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4800" dirty="0" smtClean="0"/>
                        <a:t>60 L/</a:t>
                      </a:r>
                      <a:r>
                        <a:rPr lang="en-US" sz="4800" baseline="0" dirty="0" smtClean="0"/>
                        <a:t>day</a:t>
                      </a:r>
                      <a:endParaRPr lang="ar-Q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4800" dirty="0" smtClean="0"/>
                        <a:t>1*1 m</a:t>
                      </a:r>
                      <a:endParaRPr lang="ar-QA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4800" dirty="0" err="1" smtClean="0"/>
                        <a:t>Casuarina</a:t>
                      </a:r>
                      <a:endParaRPr lang="ar-QA" sz="4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" name="Picture 50"/>
          <p:cNvPicPr/>
          <p:nvPr/>
        </p:nvPicPr>
        <p:blipFill>
          <a:blip r:embed="rId18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600200" y="24536400"/>
            <a:ext cx="6172200" cy="4495800"/>
          </a:xfrm>
          <a:prstGeom prst="rect">
            <a:avLst/>
          </a:prstGeom>
        </p:spPr>
      </p:pic>
      <p:pic>
        <p:nvPicPr>
          <p:cNvPr id="55" name="Picture 54" descr="فوائد لاستخدام نقاطات ري المحاصيل الزراعية | شركة النخيل لأنظمة الري الحديث"/>
          <p:cNvPicPr/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924800" y="24536400"/>
            <a:ext cx="6705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55"/>
          <p:cNvPicPr/>
          <p:nvPr/>
        </p:nvPicPr>
        <p:blipFill>
          <a:blip r:embed="rId20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219200" y="29946600"/>
            <a:ext cx="6400800" cy="3962400"/>
          </a:xfrm>
          <a:prstGeom prst="rect">
            <a:avLst/>
          </a:prstGeom>
        </p:spPr>
      </p:pic>
      <p:pic>
        <p:nvPicPr>
          <p:cNvPr id="57" name="Picture 56" descr="C:\Users\Windows7\Favorites\Desktop\New 22\Private\IMG-20230710-WA0014.jpg"/>
          <p:cNvPicPr/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7848600" y="30022800"/>
            <a:ext cx="6324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57"/>
          <p:cNvPicPr/>
          <p:nvPr/>
        </p:nvPicPr>
        <p:blipFill>
          <a:blip r:embed="rId2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524000" y="40995600"/>
            <a:ext cx="12496800" cy="403860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5468600" y="48158400"/>
            <a:ext cx="12496800" cy="304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Ahmed Mohamed </a:t>
            </a:r>
            <a:r>
              <a:rPr lang="en-US" sz="3600" b="1" dirty="0" err="1" smtClean="0">
                <a:solidFill>
                  <a:srgbClr val="0000CC"/>
                </a:solidFill>
              </a:rPr>
              <a:t>Atef</a:t>
            </a:r>
            <a:r>
              <a:rPr lang="en-US" sz="3600" b="1" dirty="0" smtClean="0">
                <a:solidFill>
                  <a:srgbClr val="0000CC"/>
                </a:solidFill>
              </a:rPr>
              <a:t>                   </a:t>
            </a:r>
            <a:r>
              <a:rPr lang="en-US" sz="3600" b="1" dirty="0" err="1" smtClean="0">
                <a:solidFill>
                  <a:srgbClr val="0000CC"/>
                </a:solidFill>
              </a:rPr>
              <a:t>Ebrahim</a:t>
            </a:r>
            <a:r>
              <a:rPr lang="en-US" sz="3600" b="1" dirty="0" smtClean="0">
                <a:solidFill>
                  <a:srgbClr val="0000CC"/>
                </a:solidFill>
              </a:rPr>
              <a:t> Mohamed </a:t>
            </a:r>
            <a:r>
              <a:rPr lang="en-US" sz="3600" b="1" dirty="0" err="1" smtClean="0">
                <a:solidFill>
                  <a:srgbClr val="0000CC"/>
                </a:solidFill>
              </a:rPr>
              <a:t>Elsayed</a:t>
            </a:r>
            <a:endParaRPr lang="en-US" sz="3600" b="1" dirty="0" smtClean="0">
              <a:solidFill>
                <a:srgbClr val="0000CC"/>
              </a:solidFill>
            </a:endParaRPr>
          </a:p>
          <a:p>
            <a:endParaRPr lang="en-US" sz="3600" b="1" dirty="0" smtClean="0">
              <a:solidFill>
                <a:srgbClr val="0000CC"/>
              </a:solidFill>
            </a:endParaRPr>
          </a:p>
          <a:p>
            <a:r>
              <a:rPr lang="en-US" sz="3600" b="1" dirty="0" smtClean="0">
                <a:solidFill>
                  <a:srgbClr val="0000CC"/>
                </a:solidFill>
              </a:rPr>
              <a:t>Mohamed </a:t>
            </a:r>
            <a:r>
              <a:rPr lang="en-US" sz="3600" b="1" dirty="0" err="1" smtClean="0">
                <a:solidFill>
                  <a:srgbClr val="0000CC"/>
                </a:solidFill>
              </a:rPr>
              <a:t>Ashraf</a:t>
            </a:r>
            <a:r>
              <a:rPr lang="en-US" sz="3600" b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err="1" smtClean="0">
                <a:solidFill>
                  <a:srgbClr val="0000CC"/>
                </a:solidFill>
              </a:rPr>
              <a:t>Abd</a:t>
            </a:r>
            <a:r>
              <a:rPr lang="en-US" sz="3600" b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err="1" smtClean="0">
                <a:solidFill>
                  <a:srgbClr val="0000CC"/>
                </a:solidFill>
              </a:rPr>
              <a:t>elslam</a:t>
            </a:r>
            <a:r>
              <a:rPr lang="en-US" sz="3600" b="1" dirty="0" smtClean="0">
                <a:solidFill>
                  <a:srgbClr val="0000CC"/>
                </a:solidFill>
              </a:rPr>
              <a:t>          </a:t>
            </a:r>
            <a:r>
              <a:rPr lang="en-US" sz="3600" b="1" dirty="0" err="1" smtClean="0">
                <a:solidFill>
                  <a:srgbClr val="0000CC"/>
                </a:solidFill>
              </a:rPr>
              <a:t>Abdalrashid</a:t>
            </a:r>
            <a:r>
              <a:rPr lang="en-US" sz="3600" b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err="1" smtClean="0">
                <a:solidFill>
                  <a:srgbClr val="0000CC"/>
                </a:solidFill>
              </a:rPr>
              <a:t>Saeed</a:t>
            </a:r>
            <a:r>
              <a:rPr lang="en-US" sz="3600" b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err="1" smtClean="0">
                <a:solidFill>
                  <a:srgbClr val="0000CC"/>
                </a:solidFill>
              </a:rPr>
              <a:t>Soliman</a:t>
            </a:r>
            <a:r>
              <a:rPr lang="en-US" sz="3600" b="1" dirty="0" smtClean="0">
                <a:solidFill>
                  <a:srgbClr val="0000CC"/>
                </a:solidFill>
              </a:rPr>
              <a:t> </a:t>
            </a:r>
          </a:p>
          <a:p>
            <a:endParaRPr lang="en-US" sz="3600" b="1" dirty="0" smtClean="0">
              <a:solidFill>
                <a:srgbClr val="0000CC"/>
              </a:solidFill>
            </a:endParaRPr>
          </a:p>
          <a:p>
            <a:r>
              <a:rPr lang="en-US" sz="3600" b="1" dirty="0" err="1" smtClean="0">
                <a:solidFill>
                  <a:srgbClr val="0000CC"/>
                </a:solidFill>
              </a:rPr>
              <a:t>Abdelwahab</a:t>
            </a:r>
            <a:r>
              <a:rPr lang="en-US" sz="3600" b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err="1" smtClean="0">
                <a:solidFill>
                  <a:srgbClr val="0000CC"/>
                </a:solidFill>
              </a:rPr>
              <a:t>Amged</a:t>
            </a:r>
            <a:r>
              <a:rPr lang="en-US" sz="3600" b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err="1" smtClean="0">
                <a:solidFill>
                  <a:srgbClr val="0000CC"/>
                </a:solidFill>
              </a:rPr>
              <a:t>Elsayed</a:t>
            </a:r>
            <a:r>
              <a:rPr lang="en-US" sz="3600" b="1" dirty="0" smtClean="0">
                <a:solidFill>
                  <a:srgbClr val="0000CC"/>
                </a:solidFill>
              </a:rPr>
              <a:t>          Ahmed Ali </a:t>
            </a:r>
            <a:r>
              <a:rPr lang="en-US" sz="3600" b="1" dirty="0" err="1" smtClean="0">
                <a:solidFill>
                  <a:srgbClr val="0000CC"/>
                </a:solidFill>
              </a:rPr>
              <a:t>Bakhtroh</a:t>
            </a:r>
            <a:r>
              <a:rPr lang="en-US" sz="3600" b="1" dirty="0" smtClean="0">
                <a:solidFill>
                  <a:srgbClr val="0000CC"/>
                </a:solidFill>
              </a:rPr>
              <a:t> </a:t>
            </a:r>
            <a:endParaRPr lang="ar-QA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9856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3184</TotalTime>
  <Words>557</Words>
  <Application>Microsoft Office PowerPoint</Application>
  <PresentationFormat>Custom</PresentationFormat>
  <Paragraphs>159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Integral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坤领 耿</dc:creator>
  <cp:lastModifiedBy>Windows7</cp:lastModifiedBy>
  <cp:revision>264</cp:revision>
  <dcterms:created xsi:type="dcterms:W3CDTF">2011-11-04T08:05:52Z</dcterms:created>
  <dcterms:modified xsi:type="dcterms:W3CDTF">2023-07-11T23:18:40Z</dcterms:modified>
</cp:coreProperties>
</file>