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277A9-678E-4A52-8E22-7A7A9C1F82E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7CB30-9565-45C4-9AEF-0DB64B592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7CB30-9565-45C4-9AEF-0DB64B592D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937F-976E-4F64-940A-D48016C50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29A6F-AF54-45AA-9F56-DDB8E2115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158F-2FAC-4CA5-AECD-0E668C72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526F0-8576-4AF8-A87C-70B6DE32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FB2B-D8FD-471A-B046-92F20338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635E-7495-45A1-A857-14FEB22E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B3566-227D-4142-9489-6BA9F0D6F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9F70-226C-438F-9949-AFF44A9E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EB21-1703-43EA-A5C7-DBA27852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6BBE-D38F-42F7-960A-9E7DC2B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7845D-AF72-4925-8E20-CBAA9770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4C4AD-A51C-457C-A616-D480D925E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049C-604F-4976-9E6C-5F44281B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97CA-B1CB-4B4C-8B6D-A71870E2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12C6-A7CB-4678-804D-33B8F3C0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503-65CC-447A-8D23-A6E485D9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F370-4021-4133-8DCD-22393937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FF27-87FE-444E-B114-E6898721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498C4-F2BF-4BE4-915B-482F3B5A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10404-B616-4BB6-A3D8-6A842CA7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8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E31F-AFB8-4F2C-BECC-8F17A45F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68B9-AECA-4418-85E2-4CF60CB96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E2BD-D9B0-4C4F-8F2C-F422B815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0B5B-46BC-4576-86D1-4F087AEA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FEE7-B0D3-4B46-BC1D-CE2E6CD6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FBDF-41BA-4853-BD2B-275D4146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B608-7555-447B-9A18-FBBC3E32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B094C-AF42-4D9C-8112-0096B47B5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33495-F00E-4415-9437-9944BD7D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7B82D-83C8-49E5-8DC7-63395F33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238BA-ACFE-40BB-8DC4-D21CAA0F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0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6A49-0A83-4859-9331-88CA29DC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17119-3547-4DAD-B43E-39BFF8479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76345-399B-4960-9516-E0156525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72E3F-4095-46DC-A6A9-01D747C5A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3150C-BEFA-441A-9190-D21EBDA44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4A8B7-2761-4472-AFAF-D89DE45D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9B85A-6A47-4856-92D1-F612533F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F7702-A58C-4757-8922-4CE428B2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C820-522D-4597-B506-D90A1D2C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D1E45-E47A-4D68-95E8-61B83FD1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C78B5-3F9B-4F34-BDC2-27D9790D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D4865-B5AF-41AA-98D0-E8E30001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117CC-998D-4F05-AD81-9A4EC685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6B043-0F34-4738-94C5-7300E4AA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B33D5-323F-42D2-9EEF-C1515C63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8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E056-D9D3-455D-B8B7-B8010933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0C08-E1B8-4171-A26C-2B1E0184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A9F0A-9041-459F-8700-546E0DD0F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D0F82-D337-4A23-87F8-4A411FB6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DB9C-493E-4B2C-BE6B-9FB78F76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45176-E492-42ED-828F-C63C025A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CFFC-6FD6-44B1-9F31-37BF24C8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AA1ED-700E-43EF-BF47-4D1ADA7E5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AFFFD-F0B7-49F0-BB0C-CA10AC844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3F1D6-C7BC-4486-BBC1-314AF844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682D3-EA99-4D40-8FCD-66DE40DF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EB7F-309C-429F-B5D5-EC3BFDA1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2274F-2F07-4BA1-9A33-2D8359D0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9696F-C84F-44FC-95FD-F39909FC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B38C-6747-4D35-A716-8604B10C3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BA766-D9D2-4323-8597-9137FB1AD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4478-D520-4C14-BDFF-B8E86AEC3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9779-01FC-436C-B837-F27A6A24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2120-4392-4C12-83B2-08C68652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9CD4-D0BB-471C-9125-3DF581C8D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Bank System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CE61-1328-4B74-A3C8-D0A7563BF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4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0B225-E5A6-4F92-94F6-E6AB71D8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142FB-E7D4-4E08-8D9D-E14EFE797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59359"/>
            <a:ext cx="10905066" cy="36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8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5592-2524-4663-B63B-226184B5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FFC99-728B-4E6E-912E-10A69F3A1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766"/>
            <a:ext cx="5275634" cy="642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5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Bank System Diagrams</vt:lpstr>
      <vt:lpstr>Sequence diagram</vt:lpstr>
      <vt:lpstr>State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System Diagrams</dc:title>
  <dc:creator>Mohamed Abdelwahab</dc:creator>
  <cp:lastModifiedBy>Mohamed Abdelwahab</cp:lastModifiedBy>
  <cp:revision>4</cp:revision>
  <dcterms:created xsi:type="dcterms:W3CDTF">2024-07-22T15:35:28Z</dcterms:created>
  <dcterms:modified xsi:type="dcterms:W3CDTF">2024-07-22T15:53:52Z</dcterms:modified>
</cp:coreProperties>
</file>