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8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760" y="-891283"/>
            <a:ext cx="9144000" cy="2187001"/>
          </a:xfrm>
        </p:spPr>
        <p:txBody>
          <a:bodyPr/>
          <a:lstStyle/>
          <a:p>
            <a:pPr algn="ctr"/>
            <a:r>
              <a:rPr lang="fr-FR" altLang="en-US" sz="4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How does the WEB work ?</a:t>
            </a:r>
            <a:endParaRPr lang="fr-FR" altLang="en-US" sz="4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668780"/>
            <a:ext cx="9144000" cy="3589020"/>
          </a:xfrm>
        </p:spPr>
        <p:txBody>
          <a:bodyPr wrap="square" lIns="107950" tIns="136525" rIns="136525" bIns="136525"/>
          <a:lstStyle/>
          <a:p>
            <a:pPr algn="ctr"/>
            <a:endParaRPr lang="fr-FR" altLang="en-US"/>
          </a:p>
          <a:p>
            <a:endParaRPr lang="fr-FR" altLang="en-US"/>
          </a:p>
        </p:txBody>
      </p:sp>
      <p:sp>
        <p:nvSpPr>
          <p:cNvPr id="4" name="Rectangle 3"/>
          <p:cNvSpPr/>
          <p:nvPr/>
        </p:nvSpPr>
        <p:spPr>
          <a:xfrm>
            <a:off x="1263650" y="2292350"/>
            <a:ext cx="988695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Laptop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Connecteur droit avec flèche 5"/>
          <p:cNvCxnSpPr>
            <a:stCxn id="4" idx="3"/>
            <a:endCxn id="7" idx="1"/>
          </p:cNvCxnSpPr>
          <p:nvPr/>
        </p:nvCxnSpPr>
        <p:spPr>
          <a:xfrm>
            <a:off x="2252345" y="2548255"/>
            <a:ext cx="1614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66515" y="2292350"/>
            <a:ext cx="1165860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Browser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Zone de texte 7"/>
          <p:cNvSpPr txBox="1"/>
          <p:nvPr/>
        </p:nvSpPr>
        <p:spPr>
          <a:xfrm>
            <a:off x="2406650" y="2218055"/>
            <a:ext cx="1883410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enter domain </a:t>
            </a:r>
            <a:b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  name in the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" name="Connecteur droit avec flèche 8"/>
          <p:cNvCxnSpPr>
            <a:stCxn id="7" idx="3"/>
          </p:cNvCxnSpPr>
          <p:nvPr/>
        </p:nvCxnSpPr>
        <p:spPr>
          <a:xfrm>
            <a:off x="5032375" y="2548255"/>
            <a:ext cx="1322705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Zone de texte 9"/>
          <p:cNvSpPr txBox="1"/>
          <p:nvPr/>
        </p:nvSpPr>
        <p:spPr>
          <a:xfrm>
            <a:off x="5178425" y="2218055"/>
            <a:ext cx="1187450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send</a:t>
            </a:r>
            <a:b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request to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5080" y="2292350"/>
            <a:ext cx="1165860" cy="644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DNS Server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Connecteur droit avec flèche 11"/>
          <p:cNvCxnSpPr>
            <a:stCxn id="11" idx="3"/>
          </p:cNvCxnSpPr>
          <p:nvPr/>
        </p:nvCxnSpPr>
        <p:spPr>
          <a:xfrm>
            <a:off x="7520940" y="2614930"/>
            <a:ext cx="1604645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Zone de texte 12"/>
          <p:cNvSpPr txBox="1"/>
          <p:nvPr/>
        </p:nvSpPr>
        <p:spPr>
          <a:xfrm>
            <a:off x="7682865" y="2292350"/>
            <a:ext cx="1576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Get IP Adress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associat to </a:t>
            </a:r>
            <a:b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domain name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97645" y="2292350"/>
            <a:ext cx="1165860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Browser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Connecteur droit 15"/>
          <p:cNvCxnSpPr>
            <a:stCxn id="14" idx="3"/>
          </p:cNvCxnSpPr>
          <p:nvPr/>
        </p:nvCxnSpPr>
        <p:spPr>
          <a:xfrm flipV="1">
            <a:off x="10263505" y="2540635"/>
            <a:ext cx="31242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0575925" y="2552700"/>
            <a:ext cx="11430" cy="1084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9408160" y="3602355"/>
            <a:ext cx="1167765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Zone de texte 18"/>
          <p:cNvSpPr txBox="1"/>
          <p:nvPr/>
        </p:nvSpPr>
        <p:spPr>
          <a:xfrm>
            <a:off x="10682605" y="2680335"/>
            <a:ext cx="1352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send IP Adress to 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Data Center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42300" y="3352800"/>
            <a:ext cx="1165860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Server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2" name="Connecteur droit avec flèche 21"/>
          <p:cNvCxnSpPr>
            <a:stCxn id="20" idx="1"/>
          </p:cNvCxnSpPr>
          <p:nvPr/>
        </p:nvCxnSpPr>
        <p:spPr>
          <a:xfrm flipH="1">
            <a:off x="6967855" y="3608705"/>
            <a:ext cx="12744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Zone de texte 22"/>
          <p:cNvSpPr txBox="1"/>
          <p:nvPr/>
        </p:nvSpPr>
        <p:spPr>
          <a:xfrm>
            <a:off x="7182485" y="3280410"/>
            <a:ext cx="845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light 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pulses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01995" y="3352800"/>
            <a:ext cx="1165860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Router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Zone de texte 25"/>
          <p:cNvSpPr txBox="1"/>
          <p:nvPr/>
        </p:nvSpPr>
        <p:spPr>
          <a:xfrm>
            <a:off x="3950970" y="3295650"/>
            <a:ext cx="1743710" cy="743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Convert Pulses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to electric Signal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3808095" y="3602355"/>
            <a:ext cx="1993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77160" y="3352800"/>
            <a:ext cx="1165860" cy="62611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Ethernet </a:t>
            </a:r>
            <a:b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Cable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" name="Connecteur en angle 31"/>
          <p:cNvCxnSpPr>
            <a:stCxn id="30" idx="1"/>
          </p:cNvCxnSpPr>
          <p:nvPr/>
        </p:nvCxnSpPr>
        <p:spPr>
          <a:xfrm rot="10800000" flipV="1">
            <a:off x="1308100" y="3665855"/>
            <a:ext cx="1369060" cy="137287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308100" y="4981575"/>
            <a:ext cx="1568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Zone de texte 34"/>
          <p:cNvSpPr txBox="1"/>
          <p:nvPr/>
        </p:nvSpPr>
        <p:spPr>
          <a:xfrm>
            <a:off x="1308100" y="4039235"/>
            <a:ext cx="1694815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Transmet </a:t>
            </a:r>
            <a:b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electric Signal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54325" y="4668520"/>
            <a:ext cx="988695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Laptop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8" grpId="0"/>
      <p:bldP spid="8" grpId="1"/>
      <p:bldP spid="7" grpId="0" animBg="1"/>
      <p:bldP spid="7" grpId="1" animBg="1"/>
      <p:bldP spid="10" grpId="0"/>
      <p:bldP spid="10" grpId="1"/>
      <p:bldP spid="11" grpId="0" bldLvl="0" animBg="1"/>
      <p:bldP spid="11" grpId="1" animBg="1"/>
      <p:bldP spid="13" grpId="0"/>
      <p:bldP spid="13" grpId="1"/>
      <p:bldP spid="14" grpId="0" animBg="1"/>
      <p:bldP spid="14" grpId="1" animBg="1"/>
      <p:bldP spid="19" grpId="0"/>
      <p:bldP spid="19" grpId="1"/>
      <p:bldP spid="20" grpId="0" animBg="1"/>
      <p:bldP spid="20" grpId="1" animBg="1"/>
      <p:bldP spid="23" grpId="0"/>
      <p:bldP spid="23" grpId="1"/>
      <p:bldP spid="24" grpId="0" animBg="1"/>
      <p:bldP spid="24" grpId="1" animBg="1"/>
      <p:bldP spid="26" grpId="0"/>
      <p:bldP spid="26" grpId="1"/>
      <p:bldP spid="30" grpId="0" bldLvl="0" animBg="1"/>
      <p:bldP spid="30" grpId="1" animBg="1"/>
      <p:bldP spid="35" grpId="0"/>
      <p:bldP spid="35" grpId="1"/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48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 do you need to be a WEB developer?</a:t>
            </a:r>
            <a:endParaRPr lang="fr-FR" altLang="en-US" sz="4800" b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         Passionate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         Learning programming language  : HTML, CSS, JS...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         Libraries and Frameworks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         Work Hard</a:t>
            </a:r>
            <a:br>
              <a:rPr lang="fr-FR" altLang="en-US"/>
            </a:br>
            <a:endParaRPr lang="fr-FR" altLang="en-US"/>
          </a:p>
          <a:p>
            <a:endParaRPr lang="fr-FR" altLang="en-US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812800" y="2049145"/>
            <a:ext cx="1580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812800" y="2600325"/>
            <a:ext cx="1580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812800" y="3151505"/>
            <a:ext cx="1580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812800" y="3702685"/>
            <a:ext cx="1580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fr-FR" altLang="en-US" sz="48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Why did you choose to learn WEB development ?</a:t>
            </a:r>
            <a:endParaRPr lang="fr-FR" altLang="en-US" sz="4800" b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fr-FR" altLang="en-US"/>
          </a:p>
          <a:p>
            <a:r>
              <a:rPr lang="fr-FR" altLang="en-US"/>
              <a:t>              </a:t>
            </a:r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Career change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Business future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Profession in demand in the job market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Earning much money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789305" y="2555875"/>
            <a:ext cx="8959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789305" y="3107690"/>
            <a:ext cx="8959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89305" y="3623310"/>
            <a:ext cx="8959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89305" y="4138930"/>
            <a:ext cx="8959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WPS Presentation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How does the WEB work ?</vt:lpstr>
      <vt:lpstr>What do you need to be a WEB developer?</vt:lpstr>
      <vt:lpstr>Why did you choose to learn WEB development 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houba</cp:lastModifiedBy>
  <cp:revision>5</cp:revision>
  <dcterms:created xsi:type="dcterms:W3CDTF">2023-10-03T09:43:00Z</dcterms:created>
  <dcterms:modified xsi:type="dcterms:W3CDTF">2023-10-04T16:29:08Z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1036-12.2.0.13215</vt:lpwstr>
  </property>
  <property fmtid="{D5CDD505-2E9C-101B-9397-08002B2CF9AE}" pid="3" name="ICV">
    <vt:lpwstr>EA9D943D956A4D12851CFDF2034507BB_11</vt:lpwstr>
  </property>
</Properties>
</file>