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8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4760" y="-891283"/>
            <a:ext cx="9144000" cy="2187001"/>
          </a:xfrm>
        </p:spPr>
        <p:txBody>
          <a:bodyPr/>
          <a:lstStyle/>
          <a:p>
            <a:pPr algn="ctr"/>
            <a:r>
              <a:rPr lang="fr-FR" altLang="en-US" sz="4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How does the WEB work ?</a:t>
            </a:r>
            <a:endParaRPr lang="fr-FR" altLang="en-US" sz="4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1668780"/>
            <a:ext cx="9144000" cy="3589020"/>
          </a:xfrm>
        </p:spPr>
        <p:txBody>
          <a:bodyPr wrap="square" lIns="107950" tIns="136525" rIns="136525" bIns="136525"/>
          <a:lstStyle/>
          <a:p>
            <a:pPr algn="ctr"/>
            <a:endParaRPr lang="fr-FR" altLang="en-US"/>
          </a:p>
          <a:p>
            <a:endParaRPr lang="fr-FR" altLang="en-US"/>
          </a:p>
        </p:txBody>
      </p:sp>
      <p:sp>
        <p:nvSpPr>
          <p:cNvPr id="4" name="Rectangle 3"/>
          <p:cNvSpPr/>
          <p:nvPr/>
        </p:nvSpPr>
        <p:spPr>
          <a:xfrm>
            <a:off x="1263650" y="2292350"/>
            <a:ext cx="988695" cy="51117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bIns="36195" rtlCol="0" anchor="ctr"/>
          <a:p>
            <a:pPr algn="ctr"/>
            <a:r>
              <a:rPr lang="fr-FR" altLang="en-US" sz="2000" b="1">
                <a:solidFill>
                  <a:schemeClr val="tx1">
                    <a:alpha val="94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Laptop</a:t>
            </a:r>
            <a:endParaRPr lang="fr-FR" altLang="en-US" sz="2000" b="1">
              <a:solidFill>
                <a:schemeClr val="tx1">
                  <a:alpha val="94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" name="Connecteur droit avec flèche 5"/>
          <p:cNvCxnSpPr>
            <a:stCxn id="4" idx="3"/>
            <a:endCxn id="7" idx="1"/>
          </p:cNvCxnSpPr>
          <p:nvPr/>
        </p:nvCxnSpPr>
        <p:spPr>
          <a:xfrm>
            <a:off x="2252345" y="2548255"/>
            <a:ext cx="1614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66515" y="2292350"/>
            <a:ext cx="1165860" cy="51117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bIns="36195" rtlCol="0" anchor="ctr"/>
          <a:p>
            <a:pPr algn="ctr"/>
            <a:r>
              <a:rPr lang="fr-FR" altLang="en-US" sz="2000" b="1">
                <a:solidFill>
                  <a:schemeClr val="tx1">
                    <a:alpha val="94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Browser</a:t>
            </a:r>
            <a:endParaRPr lang="fr-FR" altLang="en-US" sz="2000" b="1">
              <a:solidFill>
                <a:schemeClr val="tx1">
                  <a:alpha val="94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Zone de texte 7"/>
          <p:cNvSpPr txBox="1"/>
          <p:nvPr/>
        </p:nvSpPr>
        <p:spPr>
          <a:xfrm>
            <a:off x="2406650" y="2218055"/>
            <a:ext cx="1883410" cy="644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  <a:t>enter domain </a:t>
            </a:r>
            <a:b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  <a:t>  name in the</a:t>
            </a:r>
            <a:endParaRPr lang="fr-FR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9" name="Connecteur droit avec flèche 8"/>
          <p:cNvCxnSpPr>
            <a:stCxn id="7" idx="3"/>
          </p:cNvCxnSpPr>
          <p:nvPr/>
        </p:nvCxnSpPr>
        <p:spPr>
          <a:xfrm>
            <a:off x="5032375" y="2548255"/>
            <a:ext cx="1322705" cy="4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Zone de texte 9"/>
          <p:cNvSpPr txBox="1"/>
          <p:nvPr/>
        </p:nvSpPr>
        <p:spPr>
          <a:xfrm>
            <a:off x="5178425" y="2218055"/>
            <a:ext cx="1187450" cy="644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  <a:t>send</a:t>
            </a:r>
            <a:b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  <a:t>request to</a:t>
            </a:r>
            <a:endParaRPr lang="fr-FR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55080" y="2292350"/>
            <a:ext cx="1165860" cy="64452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bIns="36195" rtlCol="0" anchor="ctr"/>
          <a:p>
            <a:pPr algn="ctr"/>
            <a:r>
              <a:rPr lang="fr-FR" altLang="en-US" sz="2000" b="1">
                <a:solidFill>
                  <a:schemeClr val="tx1">
                    <a:alpha val="94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DNS Server</a:t>
            </a:r>
            <a:endParaRPr lang="fr-FR" altLang="en-US" sz="2000" b="1">
              <a:solidFill>
                <a:schemeClr val="tx1">
                  <a:alpha val="94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2" name="Connecteur droit avec flèche 11"/>
          <p:cNvCxnSpPr>
            <a:stCxn id="11" idx="3"/>
          </p:cNvCxnSpPr>
          <p:nvPr/>
        </p:nvCxnSpPr>
        <p:spPr>
          <a:xfrm>
            <a:off x="7520940" y="2614930"/>
            <a:ext cx="1604645" cy="4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Zone de texte 12"/>
          <p:cNvSpPr txBox="1"/>
          <p:nvPr/>
        </p:nvSpPr>
        <p:spPr>
          <a:xfrm>
            <a:off x="7682865" y="2292350"/>
            <a:ext cx="15767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  <a:t>Get IP Adress</a:t>
            </a:r>
            <a:endParaRPr lang="fr-FR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  <a:t>associat to </a:t>
            </a:r>
            <a:b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  <a:t>domain name</a:t>
            </a:r>
            <a:endParaRPr lang="fr-FR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097645" y="2292350"/>
            <a:ext cx="1165860" cy="51117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bIns="36195" rtlCol="0" anchor="ctr"/>
          <a:p>
            <a:pPr algn="ctr"/>
            <a:r>
              <a:rPr lang="fr-FR" altLang="en-US" sz="2000" b="1">
                <a:solidFill>
                  <a:schemeClr val="tx1">
                    <a:alpha val="94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Browser</a:t>
            </a:r>
            <a:endParaRPr lang="fr-FR" altLang="en-US" sz="2000" b="1">
              <a:solidFill>
                <a:schemeClr val="tx1">
                  <a:alpha val="94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Connecteur droit 15"/>
          <p:cNvCxnSpPr>
            <a:stCxn id="14" idx="3"/>
          </p:cNvCxnSpPr>
          <p:nvPr/>
        </p:nvCxnSpPr>
        <p:spPr>
          <a:xfrm flipV="1">
            <a:off x="10263505" y="2540635"/>
            <a:ext cx="312420" cy="7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0575925" y="2552700"/>
            <a:ext cx="11430" cy="10845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9408160" y="3602355"/>
            <a:ext cx="1167765" cy="12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Zone de texte 18"/>
          <p:cNvSpPr txBox="1"/>
          <p:nvPr/>
        </p:nvSpPr>
        <p:spPr>
          <a:xfrm>
            <a:off x="10682605" y="2680335"/>
            <a:ext cx="13525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  <a:t>send IP Adress to </a:t>
            </a:r>
            <a:endParaRPr lang="fr-FR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  <a:t>Data Center</a:t>
            </a:r>
            <a:endParaRPr lang="fr-FR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42300" y="3352800"/>
            <a:ext cx="1165860" cy="51117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bIns="36195" rtlCol="0" anchor="ctr"/>
          <a:p>
            <a:pPr algn="ctr"/>
            <a:r>
              <a:rPr lang="fr-FR" altLang="en-US" sz="2000" b="1">
                <a:solidFill>
                  <a:schemeClr val="tx1">
                    <a:alpha val="94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Server</a:t>
            </a:r>
            <a:endParaRPr lang="fr-FR" altLang="en-US" sz="2000" b="1">
              <a:solidFill>
                <a:schemeClr val="tx1">
                  <a:alpha val="94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2" name="Connecteur droit avec flèche 21"/>
          <p:cNvCxnSpPr>
            <a:stCxn id="20" idx="1"/>
          </p:cNvCxnSpPr>
          <p:nvPr/>
        </p:nvCxnSpPr>
        <p:spPr>
          <a:xfrm flipH="1">
            <a:off x="6967855" y="3608705"/>
            <a:ext cx="1274445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Zone de texte 22"/>
          <p:cNvSpPr txBox="1"/>
          <p:nvPr/>
        </p:nvSpPr>
        <p:spPr>
          <a:xfrm>
            <a:off x="7182485" y="3280410"/>
            <a:ext cx="8451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  <a:t>light </a:t>
            </a:r>
            <a:endParaRPr lang="fr-FR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  <a:t>pulses</a:t>
            </a:r>
            <a:endParaRPr lang="fr-FR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01995" y="3352800"/>
            <a:ext cx="1165860" cy="51117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bIns="36195" rtlCol="0" anchor="ctr"/>
          <a:p>
            <a:pPr algn="ctr"/>
            <a:r>
              <a:rPr lang="fr-FR" altLang="en-US" sz="2000" b="1">
                <a:solidFill>
                  <a:schemeClr val="tx1">
                    <a:alpha val="94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Router</a:t>
            </a:r>
            <a:endParaRPr lang="fr-FR" altLang="en-US" sz="2000" b="1">
              <a:solidFill>
                <a:schemeClr val="tx1">
                  <a:alpha val="94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Zone de texte 25"/>
          <p:cNvSpPr txBox="1"/>
          <p:nvPr/>
        </p:nvSpPr>
        <p:spPr>
          <a:xfrm>
            <a:off x="3950970" y="3295650"/>
            <a:ext cx="1743710" cy="743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  <a:t>Convert Pulses</a:t>
            </a:r>
            <a:endParaRPr lang="fr-FR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  <a:t>to electric Signal</a:t>
            </a:r>
            <a:endParaRPr lang="fr-FR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8" name="Connecteur droit avec flèche 27"/>
          <p:cNvCxnSpPr/>
          <p:nvPr/>
        </p:nvCxnSpPr>
        <p:spPr>
          <a:xfrm flipH="1">
            <a:off x="3808095" y="3602355"/>
            <a:ext cx="1993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677160" y="3352800"/>
            <a:ext cx="1165860" cy="62611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bIns="36195" rtlCol="0" anchor="ctr"/>
          <a:p>
            <a:pPr algn="ctr"/>
            <a:r>
              <a:rPr lang="fr-FR" altLang="en-US" sz="2000" b="1">
                <a:solidFill>
                  <a:schemeClr val="tx1">
                    <a:alpha val="94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Ethernet </a:t>
            </a:r>
            <a:br>
              <a:rPr lang="fr-FR" altLang="en-US" sz="2000" b="1">
                <a:solidFill>
                  <a:schemeClr val="tx1">
                    <a:alpha val="94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fr-FR" altLang="en-US" sz="2000" b="1">
                <a:solidFill>
                  <a:schemeClr val="tx1">
                    <a:alpha val="94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Cable</a:t>
            </a:r>
            <a:endParaRPr lang="fr-FR" altLang="en-US" sz="2000" b="1">
              <a:solidFill>
                <a:schemeClr val="tx1">
                  <a:alpha val="94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2" name="Connecteur en angle 31"/>
          <p:cNvCxnSpPr>
            <a:stCxn id="30" idx="1"/>
          </p:cNvCxnSpPr>
          <p:nvPr/>
        </p:nvCxnSpPr>
        <p:spPr>
          <a:xfrm rot="10800000" flipV="1">
            <a:off x="1308100" y="3665855"/>
            <a:ext cx="1369060" cy="137287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1308100" y="4981575"/>
            <a:ext cx="15684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Zone de texte 34"/>
          <p:cNvSpPr txBox="1"/>
          <p:nvPr/>
        </p:nvSpPr>
        <p:spPr>
          <a:xfrm>
            <a:off x="1308100" y="4039235"/>
            <a:ext cx="1694815" cy="767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  <a:t>Transmet </a:t>
            </a:r>
            <a:b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fr-FR" altLang="en-US" sz="1600">
                <a:latin typeface="Times New Roman" panose="02020603050405020304" charset="0"/>
                <a:cs typeface="Times New Roman" panose="02020603050405020304" charset="0"/>
              </a:rPr>
              <a:t>electric Signal</a:t>
            </a:r>
            <a:endParaRPr lang="fr-FR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54325" y="4668520"/>
            <a:ext cx="988695" cy="51117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  <a:alpha val="97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bIns="36195" rtlCol="0" anchor="ctr"/>
          <a:p>
            <a:pPr algn="ctr"/>
            <a:r>
              <a:rPr lang="fr-FR" altLang="en-US" sz="2000" b="1">
                <a:solidFill>
                  <a:schemeClr val="tx1">
                    <a:alpha val="94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Laptop</a:t>
            </a:r>
            <a:endParaRPr lang="fr-FR" altLang="en-US" sz="2000" b="1">
              <a:solidFill>
                <a:schemeClr val="tx1">
                  <a:alpha val="94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animBg="1"/>
      <p:bldP spid="4" grpId="1" animBg="1"/>
      <p:bldP spid="8" grpId="0"/>
      <p:bldP spid="8" grpId="1"/>
      <p:bldP spid="7" grpId="0" animBg="1"/>
      <p:bldP spid="7" grpId="1" animBg="1"/>
      <p:bldP spid="10" grpId="0"/>
      <p:bldP spid="10" grpId="1"/>
      <p:bldP spid="11" grpId="0" bldLvl="0" animBg="1"/>
      <p:bldP spid="11" grpId="1" animBg="1"/>
      <p:bldP spid="13" grpId="0"/>
      <p:bldP spid="13" grpId="1"/>
      <p:bldP spid="14" grpId="0" animBg="1"/>
      <p:bldP spid="14" grpId="1" animBg="1"/>
      <p:bldP spid="19" grpId="0"/>
      <p:bldP spid="19" grpId="1"/>
      <p:bldP spid="20" grpId="0" animBg="1"/>
      <p:bldP spid="20" grpId="1" animBg="1"/>
      <p:bldP spid="23" grpId="0"/>
      <p:bldP spid="23" grpId="1"/>
      <p:bldP spid="24" grpId="0" animBg="1"/>
      <p:bldP spid="24" grpId="1" animBg="1"/>
      <p:bldP spid="26" grpId="0"/>
      <p:bldP spid="26" grpId="1"/>
      <p:bldP spid="30" grpId="0" bldLvl="0" animBg="1"/>
      <p:bldP spid="30" grpId="1" animBg="1"/>
      <p:bldP spid="35" grpId="0"/>
      <p:bldP spid="35" grpId="1"/>
      <p:bldP spid="37" grpId="0" animBg="1"/>
      <p:bldP spid="3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4800" b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What do you need to be a WEB developer?</a:t>
            </a:r>
            <a:endParaRPr lang="fr-FR" altLang="en-US" sz="4800" b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fr-FR" altLang="en-US">
                <a:latin typeface="Times New Roman" panose="02020603050405020304" charset="0"/>
                <a:cs typeface="Times New Roman" panose="02020603050405020304" charset="0"/>
              </a:rPr>
              <a:t>                      Passionate</a:t>
            </a:r>
            <a:endParaRPr lang="fr-FR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fr-FR" altLang="en-US">
                <a:latin typeface="Times New Roman" panose="02020603050405020304" charset="0"/>
                <a:cs typeface="Times New Roman" panose="02020603050405020304" charset="0"/>
              </a:rPr>
              <a:t>                      Learning programming language  : HTML, CSS, JS...</a:t>
            </a:r>
            <a:endParaRPr lang="fr-FR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fr-FR" altLang="en-US">
                <a:latin typeface="Times New Roman" panose="02020603050405020304" charset="0"/>
                <a:cs typeface="Times New Roman" panose="02020603050405020304" charset="0"/>
              </a:rPr>
              <a:t>                      Libraries and Frameworks</a:t>
            </a:r>
            <a:endParaRPr lang="fr-FR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fr-FR" altLang="en-US">
                <a:latin typeface="Times New Roman" panose="02020603050405020304" charset="0"/>
                <a:cs typeface="Times New Roman" panose="02020603050405020304" charset="0"/>
              </a:rPr>
              <a:t>                      Work Hard</a:t>
            </a:r>
            <a:br>
              <a:rPr lang="fr-FR" altLang="en-US"/>
            </a:br>
            <a:endParaRPr lang="fr-FR" altLang="en-US"/>
          </a:p>
          <a:p>
            <a:endParaRPr lang="fr-FR" altLang="en-US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812800" y="2049145"/>
            <a:ext cx="15805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812800" y="2600325"/>
            <a:ext cx="15805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812800" y="3151505"/>
            <a:ext cx="15805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812800" y="3702685"/>
            <a:ext cx="15805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algn="ctr"/>
            <a:r>
              <a:rPr lang="fr-FR" altLang="en-US" sz="4800" b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Why did you choose to learn WEB development ?</a:t>
            </a:r>
            <a:endParaRPr lang="fr-FR" altLang="en-US" sz="4800" b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fr-FR" altLang="en-US"/>
          </a:p>
          <a:p>
            <a:r>
              <a:rPr lang="fr-FR" altLang="en-US"/>
              <a:t>              </a:t>
            </a:r>
            <a:r>
              <a:rPr lang="fr-FR" altLang="en-US">
                <a:latin typeface="Times New Roman" panose="02020603050405020304" charset="0"/>
                <a:cs typeface="Times New Roman" panose="02020603050405020304" charset="0"/>
              </a:rPr>
              <a:t>Career change</a:t>
            </a:r>
            <a:endParaRPr lang="fr-FR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fr-FR" altLang="en-US">
                <a:latin typeface="Times New Roman" panose="02020603050405020304" charset="0"/>
                <a:cs typeface="Times New Roman" panose="02020603050405020304" charset="0"/>
              </a:rPr>
              <a:t>             Business future</a:t>
            </a:r>
            <a:endParaRPr lang="fr-FR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fr-FR" altLang="en-US">
                <a:latin typeface="Times New Roman" panose="02020603050405020304" charset="0"/>
                <a:cs typeface="Times New Roman" panose="02020603050405020304" charset="0"/>
              </a:rPr>
              <a:t>             Profession in demand in the job market</a:t>
            </a:r>
            <a:endParaRPr lang="fr-FR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fr-FR" altLang="en-US">
                <a:latin typeface="Times New Roman" panose="02020603050405020304" charset="0"/>
                <a:cs typeface="Times New Roman" panose="02020603050405020304" charset="0"/>
              </a:rPr>
              <a:t>             Earning much money</a:t>
            </a:r>
            <a:endParaRPr lang="fr-FR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789305" y="2555875"/>
            <a:ext cx="8959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789305" y="3107690"/>
            <a:ext cx="8959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789305" y="3623310"/>
            <a:ext cx="8959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789305" y="4138930"/>
            <a:ext cx="8959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</Words>
  <Application>WPS Presentation</Application>
  <PresentationFormat>宽屏</PresentationFormat>
  <Paragraphs>53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Agency FB</vt:lpstr>
      <vt:lpstr>Impact</vt:lpstr>
      <vt:lpstr>Informal Roman</vt:lpstr>
      <vt:lpstr>Javanese Text</vt:lpstr>
      <vt:lpstr>Times New Roman</vt:lpstr>
      <vt:lpstr>Office Theme</vt:lpstr>
      <vt:lpstr>How does the WEB work ?</vt:lpstr>
      <vt:lpstr>What do you need to be a web developer?</vt:lpstr>
      <vt:lpstr>Why did you choose to learn web development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houba</cp:lastModifiedBy>
  <cp:revision>4</cp:revision>
  <dcterms:created xsi:type="dcterms:W3CDTF">2023-10-03T09:43:00Z</dcterms:created>
  <dcterms:modified xsi:type="dcterms:W3CDTF">2023-10-03T10:58:32Z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1036-12.2.0.13215</vt:lpwstr>
  </property>
  <property fmtid="{D5CDD505-2E9C-101B-9397-08002B2CF9AE}" pid="3" name="ICV">
    <vt:lpwstr>EA9D943D956A4D12851CFDF2034507BB_11</vt:lpwstr>
  </property>
</Properties>
</file>