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62" r:id="rId7"/>
    <p:sldId id="272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B9802A-E6C4-4DD5-B27B-23FA67CA3063}" v="11" dt="2023-06-13T03:58:39.320"/>
    <p1510:client id="{A9475A65-27A5-47F5-B02E-9174C97DDFED}" v="189" dt="2023-06-13T04:06:47.1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2910840"/>
            <a:ext cx="4941771" cy="2671185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j-lt"/>
                <a:cs typeface="+mj-lt"/>
              </a:rPr>
              <a:t>Introduce the topic of the presentation, which is creating the app.</a:t>
            </a:r>
          </a:p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/>
              <a:t>Mirjam Nilsson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316E3E-5E43-DB24-43EA-D8496FAB6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369" y="1794938"/>
            <a:ext cx="2895600" cy="2349890"/>
          </a:xfrm>
        </p:spPr>
        <p:txBody>
          <a:bodyPr>
            <a:normAutofit fontScale="90000"/>
          </a:bodyPr>
          <a:lstStyle/>
          <a:p>
            <a:r>
              <a:rPr lang="en-US" dirty="0"/>
              <a:t>App is a web streaming platform compatible across all </a:t>
            </a:r>
            <a:r>
              <a:rPr lang="en-US" dirty="0" err="1"/>
              <a:t>devicess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9088" y="699792"/>
            <a:ext cx="4179570" cy="4113956"/>
          </a:xfrm>
        </p:spPr>
        <p:txBody>
          <a:bodyPr/>
          <a:lstStyle/>
          <a:p>
            <a:r>
              <a:rPr lang="en-US" dirty="0"/>
              <a:t>Plan is to build the app with google &amp; GitHub auth</a:t>
            </a:r>
            <a:br>
              <a:rPr lang="en-US" dirty="0"/>
            </a:br>
            <a:r>
              <a:rPr lang="en-US" dirty="0"/>
              <a:t>for users and </a:t>
            </a:r>
            <a:br>
              <a:rPr lang="en-US" dirty="0"/>
            </a:br>
            <a:r>
              <a:rPr lang="en-US" dirty="0"/>
              <a:t>also email 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12CA4D-A458-AD76-C3FE-418620342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7496" y="941179"/>
            <a:ext cx="5403765" cy="3186144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The aim of MY app: to demonstrate my potential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4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C7F809-A434-4A8D-A127-1C50C2DB3890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4DC6F004-8F9D-4F40-8394-6C4C67F70915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Introduce the topic of the presentation, which is creating the app. </vt:lpstr>
      <vt:lpstr>App is a web streaming platform compatible across all devicess</vt:lpstr>
      <vt:lpstr>Plan is to build the app with google &amp; GitHub auth for users and  also email    </vt:lpstr>
      <vt:lpstr>The aim of MY app: to demonstrate my potential 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revision>126</cp:revision>
  <dcterms:created xsi:type="dcterms:W3CDTF">2023-06-13T03:56:42Z</dcterms:created>
  <dcterms:modified xsi:type="dcterms:W3CDTF">2023-06-13T04:07:04Z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