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1" r:id="rId4"/>
    <p:sldId id="272" r:id="rId5"/>
    <p:sldId id="274" r:id="rId6"/>
    <p:sldId id="273" r:id="rId7"/>
    <p:sldId id="270" r:id="rId8"/>
  </p:sldIdLst>
  <p:sldSz cx="14630400" cy="8229600"/>
  <p:notesSz cx="8229600" cy="14630400"/>
  <p:embeddedFontLst>
    <p:embeddedFont>
      <p:font typeface="Poppins Light" panose="00000400000000000000" pitchFamily="2" charset="0"/>
      <p:regular r:id="rId10"/>
      <p:italic r:id="rId11"/>
    </p:embeddedFont>
    <p:embeddedFont>
      <p:font typeface="Roboto Medium" panose="02000000000000000000" pitchFamily="2" charset="0"/>
      <p:regular r:id="rId12"/>
      <p:italic r:id="rId13"/>
    </p:embeddedFont>
  </p:embeddedFont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4D78A-D95D-8B2D-6EBC-464BD3120994}" v="3" dt="2024-11-22T08:17:24.572"/>
    <p1510:client id="{28FAD342-B68A-A801-7921-7E7C0AD07998}" v="80" dt="2024-11-22T12:02:02.061"/>
    <p1510:client id="{4E908BBA-9AD0-B64F-2080-778A161A33D4}" v="113" dt="2024-11-22T11:56:1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59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99328"/>
            <a:ext cx="7760663" cy="646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fr-FR" sz="4000" b="1">
                <a:solidFill>
                  <a:schemeClr val="bg1"/>
                </a:solidFill>
                <a:latin typeface="Poppins Light"/>
                <a:cs typeface="Poppins Light"/>
              </a:rPr>
              <a:t>Analyse de donnée des  températures Mondiale</a:t>
            </a:r>
            <a:endParaRPr lang="fr-FR">
              <a:solidFill>
                <a:schemeClr val="bg1"/>
              </a:solidFill>
            </a:endParaRPr>
          </a:p>
          <a:p>
            <a:pPr lvl="6">
              <a:lnSpc>
                <a:spcPts val="7700"/>
              </a:lnSpc>
            </a:pPr>
            <a:r>
              <a:rPr lang="en-US" sz="1600">
                <a:solidFill>
                  <a:schemeClr val="bg1"/>
                </a:solidFill>
                <a:latin typeface="Poppins Light"/>
                <a:cs typeface="Poppins Light"/>
              </a:rPr>
              <a:t> 1929 - 2024</a:t>
            </a:r>
          </a:p>
          <a:p>
            <a:pPr>
              <a:lnSpc>
                <a:spcPts val="7700"/>
              </a:lnSpc>
            </a:pPr>
            <a:endParaRPr lang="en-US" sz="1600"/>
          </a:p>
        </p:txBody>
      </p:sp>
      <p:sp>
        <p:nvSpPr>
          <p:cNvPr id="6" name="Text 3"/>
          <p:cNvSpPr/>
          <p:nvPr/>
        </p:nvSpPr>
        <p:spPr>
          <a:xfrm>
            <a:off x="915710" y="6682859"/>
            <a:ext cx="11894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>
                <a:solidFill>
                  <a:srgbClr val="3C383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</a:t>
            </a:r>
            <a:endParaRPr lang="en-US" sz="750"/>
          </a:p>
        </p:txBody>
      </p:sp>
      <p:sp>
        <p:nvSpPr>
          <p:cNvPr id="7" name="Text 4"/>
          <p:cNvSpPr/>
          <p:nvPr/>
        </p:nvSpPr>
        <p:spPr>
          <a:xfrm>
            <a:off x="1270040" y="6533317"/>
            <a:ext cx="189309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/>
          </a:p>
        </p:txBody>
      </p:sp>
      <p:pic>
        <p:nvPicPr>
          <p:cNvPr id="4" name="Image 3" descr="Homme escaladant un glacier avec un pic à glace">
            <a:extLst>
              <a:ext uri="{FF2B5EF4-FFF2-40B4-BE49-F238E27FC236}">
                <a16:creationId xmlns:a16="http://schemas.microsoft.com/office/drawing/2014/main" id="{F5DD259C-DE0E-6593-0041-CB16C8E6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" y="3556158"/>
            <a:ext cx="7743825" cy="3917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écriture manuscrite, diagramme, ligne&#10;&#10;Description générée automatiquement">
            <a:extLst>
              <a:ext uri="{FF2B5EF4-FFF2-40B4-BE49-F238E27FC236}">
                <a16:creationId xmlns:a16="http://schemas.microsoft.com/office/drawing/2014/main" id="{43466690-4CCD-C7FD-7440-3A749DE1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03" y="651657"/>
            <a:ext cx="10870374" cy="66852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6442EA-5F48-E42D-9BC9-5BABA2C4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821" y="7628848"/>
            <a:ext cx="2055579" cy="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6442EA-5F48-E42D-9BC9-5BABA2C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21" y="7628848"/>
            <a:ext cx="2055579" cy="516530"/>
          </a:xfrm>
          <a:prstGeom prst="rect">
            <a:avLst/>
          </a:prstGeom>
        </p:spPr>
      </p:pic>
      <p:pic>
        <p:nvPicPr>
          <p:cNvPr id="4" name="Image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94AB49BC-1166-662C-1FC0-5700B141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73" y="187333"/>
            <a:ext cx="12548937" cy="7341126"/>
          </a:xfrm>
          <a:prstGeom prst="rect">
            <a:avLst/>
          </a:prstGeom>
        </p:spPr>
      </p:pic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C3DF75D8-AB9E-3E3C-2DBC-BC03E36CF0A3}"/>
              </a:ext>
            </a:extLst>
          </p:cNvPr>
          <p:cNvSpPr/>
          <p:nvPr/>
        </p:nvSpPr>
        <p:spPr>
          <a:xfrm>
            <a:off x="9853863" y="5281863"/>
            <a:ext cx="589548" cy="565484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896512-A159-6BE3-0359-EA2AFB177994}"/>
              </a:ext>
            </a:extLst>
          </p:cNvPr>
          <p:cNvSpPr txBox="1"/>
          <p:nvPr/>
        </p:nvSpPr>
        <p:spPr>
          <a:xfrm>
            <a:off x="9366651" y="4730853"/>
            <a:ext cx="1754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exponentiel</a:t>
            </a:r>
          </a:p>
        </p:txBody>
      </p:sp>
    </p:spTree>
    <p:extLst>
      <p:ext uri="{BB962C8B-B14F-4D97-AF65-F5344CB8AC3E}">
        <p14:creationId xmlns:p14="http://schemas.microsoft.com/office/powerpoint/2010/main" val="318911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6442EA-5F48-E42D-9BC9-5BABA2C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21" y="7628848"/>
            <a:ext cx="2055579" cy="516530"/>
          </a:xfrm>
          <a:prstGeom prst="rect">
            <a:avLst/>
          </a:prstGeom>
        </p:spPr>
      </p:pic>
      <p:pic>
        <p:nvPicPr>
          <p:cNvPr id="3" name="Image 2" descr="Une image contenant texte, Tracé, diagramme, ligne&#10;&#10;Description générée automatiquement">
            <a:extLst>
              <a:ext uri="{FF2B5EF4-FFF2-40B4-BE49-F238E27FC236}">
                <a16:creationId xmlns:a16="http://schemas.microsoft.com/office/drawing/2014/main" id="{E26A7E3F-3744-557D-E642-2DFD4AD0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70" y="143052"/>
            <a:ext cx="11157113" cy="7843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8D0F7E-0D13-8D59-A956-0268D1FE0CC7}"/>
              </a:ext>
            </a:extLst>
          </p:cNvPr>
          <p:cNvSpPr/>
          <p:nvPr/>
        </p:nvSpPr>
        <p:spPr>
          <a:xfrm>
            <a:off x="7862596" y="982824"/>
            <a:ext cx="124408" cy="6158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6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6442EA-5F48-E42D-9BC9-5BABA2C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21" y="7628848"/>
            <a:ext cx="2055579" cy="5165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AF485F-8878-A481-396F-F11DBC2AE39F}"/>
              </a:ext>
            </a:extLst>
          </p:cNvPr>
          <p:cNvSpPr txBox="1"/>
          <p:nvPr/>
        </p:nvSpPr>
        <p:spPr>
          <a:xfrm>
            <a:off x="2513045" y="2251787"/>
            <a:ext cx="960431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ea typeface="+mn-lt"/>
                <a:cs typeface="+mn-lt"/>
              </a:rPr>
              <a:t>Les zones étudiées montrent une tendance générale au réchauffement, particulièrement notable depuis les années 2000.</a:t>
            </a:r>
          </a:p>
          <a:p>
            <a:endParaRPr lang="fr-FR" sz="3200" dirty="0">
              <a:ea typeface="+mn-lt"/>
              <a:cs typeface="+mn-lt"/>
            </a:endParaRPr>
          </a:p>
          <a:p>
            <a:r>
              <a:rPr lang="fr-FR" sz="3200" dirty="0">
                <a:ea typeface="+mn-lt"/>
                <a:cs typeface="+mn-lt"/>
              </a:rPr>
              <a:t> Ce constat est cohérent avec les effets bien documentés du réchauffement climatique anthropique, lié à l'augmentation des gaz à effet de serre dans l'atmosphère.</a:t>
            </a:r>
            <a:endParaRPr lang="fr-FR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8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6442EA-5F48-E42D-9BC9-5BABA2C4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21" y="7628848"/>
            <a:ext cx="2055579" cy="516530"/>
          </a:xfrm>
          <a:prstGeom prst="rect">
            <a:avLst/>
          </a:prstGeom>
        </p:spPr>
      </p:pic>
      <p:pic>
        <p:nvPicPr>
          <p:cNvPr id="4" name="Image 3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60DEC336-F7B0-9B92-A787-136676E0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95" y="654455"/>
            <a:ext cx="11698605" cy="69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1A355AA-BCB4-BBF3-A967-2ED639A1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821" y="7628848"/>
            <a:ext cx="2055579" cy="51653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132CCD7-D1EE-E8A5-8B20-B1953490D577}"/>
              </a:ext>
            </a:extLst>
          </p:cNvPr>
          <p:cNvSpPr txBox="1"/>
          <p:nvPr/>
        </p:nvSpPr>
        <p:spPr>
          <a:xfrm>
            <a:off x="1467852" y="2385303"/>
            <a:ext cx="105757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FIN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Merci de nous avoir écoutés.</a:t>
            </a:r>
            <a:endParaRPr lang="tr-TR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8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Personnalisé</PresentationFormat>
  <Slides>7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53</cp:revision>
  <dcterms:created xsi:type="dcterms:W3CDTF">2024-11-21T10:23:50Z</dcterms:created>
  <dcterms:modified xsi:type="dcterms:W3CDTF">2024-11-22T12:06:03Z</dcterms:modified>
</cp:coreProperties>
</file>