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58" r:id="rId4"/>
    <p:sldId id="261" r:id="rId5"/>
    <p:sldId id="262" r:id="rId6"/>
    <p:sldId id="278" r:id="rId7"/>
    <p:sldId id="277" r:id="rId8"/>
    <p:sldId id="271" r:id="rId9"/>
    <p:sldId id="279" r:id="rId10"/>
    <p:sldId id="280" r:id="rId11"/>
    <p:sldId id="275" r:id="rId12"/>
    <p:sldId id="276" r:id="rId13"/>
    <p:sldId id="274" r:id="rId14"/>
    <p:sldId id="273" r:id="rId15"/>
    <p:sldId id="272" r:id="rId16"/>
    <p:sldId id="263" r:id="rId17"/>
    <p:sldId id="264" r:id="rId18"/>
    <p:sldId id="265" r:id="rId19"/>
    <p:sldId id="266" r:id="rId20"/>
    <p:sldId id="281"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derrahim jridi" initials="aj" lastIdx="2" clrIdx="0">
    <p:extLst>
      <p:ext uri="{19B8F6BF-5375-455C-9EA6-DF929625EA0E}">
        <p15:presenceInfo xmlns:p15="http://schemas.microsoft.com/office/powerpoint/2012/main" userId="643dc01ad3a1d4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F2DD"/>
    <a:srgbClr val="766F54"/>
    <a:srgbClr val="FCFDF9"/>
    <a:srgbClr val="FDFD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6-08T01:43:40.363" idx="1">
    <p:pos x="4608" y="2424"/>
    <p:text>Générer ces diagrammes en utilisant PowerAMC. 
Exploiter les tables de base de données par le SGBD oracle.</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6-08T01:59:18.273" idx="2">
    <p:pos x="5916" y="1392"/>
    <p:text>Pour conclure, cet atelier statistique était une opportunité pour appliquer tous les acquis théorique en programmation orienté objet et les nouveaux concept du langage UML. 
C'était aussi une occasion pour mieux programmer en Java et pour s'adapter aux interfaces graphiques tout en manipulant les base de données avec le SGBD oracle.</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903530AE-EB5F-48C1-9F48-CDB79E33CFFF}" type="datetimeFigureOut">
              <a:rPr lang="fr-FR" smtClean="0"/>
              <a:pPr/>
              <a:t>08/06/2021</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D50DA93-C653-4C89-B83D-C37D02A8E470}" type="slidenum">
              <a:rPr lang="fr-FR" smtClean="0"/>
              <a:pPr/>
              <a:t>‹N°›</a:t>
            </a:fld>
            <a:endParaRPr lang="fr-FR"/>
          </a:p>
        </p:txBody>
      </p:sp>
    </p:spTree>
    <p:extLst>
      <p:ext uri="{BB962C8B-B14F-4D97-AF65-F5344CB8AC3E}">
        <p14:creationId xmlns:p14="http://schemas.microsoft.com/office/powerpoint/2010/main" val="4173490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903530AE-EB5F-48C1-9F48-CDB79E33CFFF}" type="datetimeFigureOut">
              <a:rPr lang="fr-FR" smtClean="0"/>
              <a:pPr/>
              <a:t>08/06/2021</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D50DA93-C653-4C89-B83D-C37D02A8E470}" type="slidenum">
              <a:rPr lang="fr-FR" smtClean="0"/>
              <a:pPr/>
              <a:t>‹N°›</a:t>
            </a:fld>
            <a:endParaRPr lang="fr-FR"/>
          </a:p>
        </p:txBody>
      </p:sp>
    </p:spTree>
    <p:extLst>
      <p:ext uri="{BB962C8B-B14F-4D97-AF65-F5344CB8AC3E}">
        <p14:creationId xmlns:p14="http://schemas.microsoft.com/office/powerpoint/2010/main" val="2929607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903530AE-EB5F-48C1-9F48-CDB79E33CFFF}" type="datetimeFigureOut">
              <a:rPr lang="fr-FR" smtClean="0"/>
              <a:pPr/>
              <a:t>08/06/2021</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D50DA93-C653-4C89-B83D-C37D02A8E470}" type="slidenum">
              <a:rPr lang="fr-FR" smtClean="0"/>
              <a:pPr/>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16031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903530AE-EB5F-48C1-9F48-CDB79E33CFFF}" type="datetimeFigureOut">
              <a:rPr lang="fr-FR" smtClean="0"/>
              <a:pPr/>
              <a:t>08/06/2021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D50DA93-C653-4C89-B83D-C37D02A8E470}" type="slidenum">
              <a:rPr lang="fr-FR" smtClean="0"/>
              <a:pPr/>
              <a:t>‹N°›</a:t>
            </a:fld>
            <a:endParaRPr lang="fr-FR"/>
          </a:p>
        </p:txBody>
      </p:sp>
    </p:spTree>
    <p:extLst>
      <p:ext uri="{BB962C8B-B14F-4D97-AF65-F5344CB8AC3E}">
        <p14:creationId xmlns:p14="http://schemas.microsoft.com/office/powerpoint/2010/main" val="342362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903530AE-EB5F-48C1-9F48-CDB79E33CFFF}" type="datetimeFigureOut">
              <a:rPr lang="fr-FR" smtClean="0"/>
              <a:pPr/>
              <a:t>08/06/2021</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D50DA93-C653-4C89-B83D-C37D02A8E470}" type="slidenum">
              <a:rPr lang="fr-FR" smtClean="0"/>
              <a:pPr/>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29955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903530AE-EB5F-48C1-9F48-CDB79E33CFFF}" type="datetimeFigureOut">
              <a:rPr lang="fr-FR" smtClean="0"/>
              <a:pPr/>
              <a:t>08/06/2021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D50DA93-C653-4C89-B83D-C37D02A8E470}" type="slidenum">
              <a:rPr lang="fr-FR" smtClean="0"/>
              <a:pPr/>
              <a:t>‹N°›</a:t>
            </a:fld>
            <a:endParaRPr lang="fr-FR"/>
          </a:p>
        </p:txBody>
      </p:sp>
    </p:spTree>
    <p:extLst>
      <p:ext uri="{BB962C8B-B14F-4D97-AF65-F5344CB8AC3E}">
        <p14:creationId xmlns:p14="http://schemas.microsoft.com/office/powerpoint/2010/main" val="1090988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03530AE-EB5F-48C1-9F48-CDB79E33CFFF}" type="datetimeFigureOut">
              <a:rPr lang="fr-FR" smtClean="0"/>
              <a:pPr/>
              <a:t>08/06/2021</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D50DA93-C653-4C89-B83D-C37D02A8E470}" type="slidenum">
              <a:rPr lang="fr-FR" smtClean="0"/>
              <a:pPr/>
              <a:t>‹N°›</a:t>
            </a:fld>
            <a:endParaRPr lang="fr-FR"/>
          </a:p>
        </p:txBody>
      </p:sp>
    </p:spTree>
    <p:extLst>
      <p:ext uri="{BB962C8B-B14F-4D97-AF65-F5344CB8AC3E}">
        <p14:creationId xmlns:p14="http://schemas.microsoft.com/office/powerpoint/2010/main" val="3716194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03530AE-EB5F-48C1-9F48-CDB79E33CFFF}" type="datetimeFigureOut">
              <a:rPr lang="fr-FR" smtClean="0"/>
              <a:pPr/>
              <a:t>08/06/2021</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D50DA93-C653-4C89-B83D-C37D02A8E470}" type="slidenum">
              <a:rPr lang="fr-FR" smtClean="0"/>
              <a:pPr/>
              <a:t>‹N°›</a:t>
            </a:fld>
            <a:endParaRPr lang="fr-FR"/>
          </a:p>
        </p:txBody>
      </p:sp>
    </p:spTree>
    <p:extLst>
      <p:ext uri="{BB962C8B-B14F-4D97-AF65-F5344CB8AC3E}">
        <p14:creationId xmlns:p14="http://schemas.microsoft.com/office/powerpoint/2010/main" val="1819790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03530AE-EB5F-48C1-9F48-CDB79E33CFFF}" type="datetimeFigureOut">
              <a:rPr lang="fr-FR" smtClean="0"/>
              <a:pPr/>
              <a:t>08/06/2021</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D50DA93-C653-4C89-B83D-C37D02A8E470}" type="slidenum">
              <a:rPr lang="fr-FR" smtClean="0"/>
              <a:pPr/>
              <a:t>‹N°›</a:t>
            </a:fld>
            <a:endParaRPr lang="fr-FR"/>
          </a:p>
        </p:txBody>
      </p:sp>
    </p:spTree>
    <p:extLst>
      <p:ext uri="{BB962C8B-B14F-4D97-AF65-F5344CB8AC3E}">
        <p14:creationId xmlns:p14="http://schemas.microsoft.com/office/powerpoint/2010/main" val="3660894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903530AE-EB5F-48C1-9F48-CDB79E33CFFF}" type="datetimeFigureOut">
              <a:rPr lang="fr-FR" smtClean="0"/>
              <a:pPr/>
              <a:t>08/06/2021</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D50DA93-C653-4C89-B83D-C37D02A8E470}" type="slidenum">
              <a:rPr lang="fr-FR" smtClean="0"/>
              <a:pPr/>
              <a:t>‹N°›</a:t>
            </a:fld>
            <a:endParaRPr lang="fr-FR"/>
          </a:p>
        </p:txBody>
      </p:sp>
    </p:spTree>
    <p:extLst>
      <p:ext uri="{BB962C8B-B14F-4D97-AF65-F5344CB8AC3E}">
        <p14:creationId xmlns:p14="http://schemas.microsoft.com/office/powerpoint/2010/main" val="1463846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903530AE-EB5F-48C1-9F48-CDB79E33CFFF}" type="datetimeFigureOut">
              <a:rPr lang="fr-FR" smtClean="0"/>
              <a:pPr/>
              <a:t>08/06/2021</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D50DA93-C653-4C89-B83D-C37D02A8E470}" type="slidenum">
              <a:rPr lang="fr-FR" smtClean="0"/>
              <a:pPr/>
              <a:t>‹N°›</a:t>
            </a:fld>
            <a:endParaRPr lang="fr-FR"/>
          </a:p>
        </p:txBody>
      </p:sp>
    </p:spTree>
    <p:extLst>
      <p:ext uri="{BB962C8B-B14F-4D97-AF65-F5344CB8AC3E}">
        <p14:creationId xmlns:p14="http://schemas.microsoft.com/office/powerpoint/2010/main" val="343226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03530AE-EB5F-48C1-9F48-CDB79E33CFFF}" type="datetimeFigureOut">
              <a:rPr lang="fr-FR" smtClean="0"/>
              <a:pPr/>
              <a:t>08/06/2021</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D50DA93-C653-4C89-B83D-C37D02A8E470}" type="slidenum">
              <a:rPr lang="fr-FR" smtClean="0"/>
              <a:pPr/>
              <a:t>‹N°›</a:t>
            </a:fld>
            <a:endParaRPr lang="fr-FR"/>
          </a:p>
        </p:txBody>
      </p:sp>
    </p:spTree>
    <p:extLst>
      <p:ext uri="{BB962C8B-B14F-4D97-AF65-F5344CB8AC3E}">
        <p14:creationId xmlns:p14="http://schemas.microsoft.com/office/powerpoint/2010/main" val="2056639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903530AE-EB5F-48C1-9F48-CDB79E33CFFF}" type="datetimeFigureOut">
              <a:rPr lang="fr-FR" smtClean="0"/>
              <a:pPr/>
              <a:t>08/06/2021</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D50DA93-C653-4C89-B83D-C37D02A8E470}" type="slidenum">
              <a:rPr lang="fr-FR" smtClean="0"/>
              <a:pPr/>
              <a:t>‹N°›</a:t>
            </a:fld>
            <a:endParaRPr lang="fr-FR"/>
          </a:p>
        </p:txBody>
      </p:sp>
    </p:spTree>
    <p:extLst>
      <p:ext uri="{BB962C8B-B14F-4D97-AF65-F5344CB8AC3E}">
        <p14:creationId xmlns:p14="http://schemas.microsoft.com/office/powerpoint/2010/main" val="102311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3530AE-EB5F-48C1-9F48-CDB79E33CFFF}" type="datetimeFigureOut">
              <a:rPr lang="fr-FR" smtClean="0"/>
              <a:pPr/>
              <a:t>08/06/2021</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D50DA93-C653-4C89-B83D-C37D02A8E470}" type="slidenum">
              <a:rPr lang="fr-FR" smtClean="0"/>
              <a:pPr/>
              <a:t>‹N°›</a:t>
            </a:fld>
            <a:endParaRPr lang="fr-FR"/>
          </a:p>
        </p:txBody>
      </p:sp>
    </p:spTree>
    <p:extLst>
      <p:ext uri="{BB962C8B-B14F-4D97-AF65-F5344CB8AC3E}">
        <p14:creationId xmlns:p14="http://schemas.microsoft.com/office/powerpoint/2010/main" val="1372364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903530AE-EB5F-48C1-9F48-CDB79E33CFFF}" type="datetimeFigureOut">
              <a:rPr lang="fr-FR" smtClean="0"/>
              <a:pPr/>
              <a:t>08/06/2021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D50DA93-C653-4C89-B83D-C37D02A8E470}" type="slidenum">
              <a:rPr lang="fr-FR" smtClean="0"/>
              <a:pPr/>
              <a:t>‹N°›</a:t>
            </a:fld>
            <a:endParaRPr lang="fr-FR"/>
          </a:p>
        </p:txBody>
      </p:sp>
    </p:spTree>
    <p:extLst>
      <p:ext uri="{BB962C8B-B14F-4D97-AF65-F5344CB8AC3E}">
        <p14:creationId xmlns:p14="http://schemas.microsoft.com/office/powerpoint/2010/main" val="1300182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903530AE-EB5F-48C1-9F48-CDB79E33CFFF}" type="datetimeFigureOut">
              <a:rPr lang="fr-FR" smtClean="0"/>
              <a:pPr/>
              <a:t>08/06/2021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D50DA93-C653-4C89-B83D-C37D02A8E470}" type="slidenum">
              <a:rPr lang="fr-FR" smtClean="0"/>
              <a:pPr/>
              <a:t>‹N°›</a:t>
            </a:fld>
            <a:endParaRPr lang="fr-FR"/>
          </a:p>
        </p:txBody>
      </p:sp>
    </p:spTree>
    <p:extLst>
      <p:ext uri="{BB962C8B-B14F-4D97-AF65-F5344CB8AC3E}">
        <p14:creationId xmlns:p14="http://schemas.microsoft.com/office/powerpoint/2010/main" val="2952242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03530AE-EB5F-48C1-9F48-CDB79E33CFFF}" type="datetimeFigureOut">
              <a:rPr lang="fr-FR" smtClean="0"/>
              <a:pPr/>
              <a:t>08/06/2021</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D50DA93-C653-4C89-B83D-C37D02A8E470}" type="slidenum">
              <a:rPr lang="fr-FR" smtClean="0"/>
              <a:pPr/>
              <a:t>‹N°›</a:t>
            </a:fld>
            <a:endParaRPr lang="fr-FR"/>
          </a:p>
        </p:txBody>
      </p:sp>
    </p:spTree>
    <p:extLst>
      <p:ext uri="{BB962C8B-B14F-4D97-AF65-F5344CB8AC3E}">
        <p14:creationId xmlns:p14="http://schemas.microsoft.com/office/powerpoint/2010/main" val="13280121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1.xml"/><Relationship Id="rId7" Type="http://schemas.openxmlformats.org/officeDocument/2006/relationships/slide" Target="slide4.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slide" Target="slide19.xml"/><Relationship Id="rId4" Type="http://schemas.openxmlformats.org/officeDocument/2006/relationships/slide" Target="slide14.xml"/></Relationships>
</file>

<file path=ppt/slides/_rels/slide11.xml.rels><?xml version="1.0" encoding="UTF-8" standalone="yes"?>
<Relationships xmlns="http://schemas.openxmlformats.org/package/2006/relationships"><Relationship Id="rId3" Type="http://schemas.openxmlformats.org/officeDocument/2006/relationships/slide" Target="slide11.xml"/><Relationship Id="rId7" Type="http://schemas.openxmlformats.org/officeDocument/2006/relationships/slide" Target="slide4.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slide" Target="slide19.xml"/><Relationship Id="rId4" Type="http://schemas.openxmlformats.org/officeDocument/2006/relationships/slide" Target="slide14.xml"/></Relationships>
</file>

<file path=ppt/slides/_rels/slide12.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image" Target="../media/image13.png"/><Relationship Id="rId7" Type="http://schemas.openxmlformats.org/officeDocument/2006/relationships/slide" Target="slide3.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slide" Target="slide19.xml"/><Relationship Id="rId5" Type="http://schemas.openxmlformats.org/officeDocument/2006/relationships/slide" Target="slide14.xml"/><Relationship Id="rId4" Type="http://schemas.openxmlformats.org/officeDocument/2006/relationships/slide" Target="slide11.xml"/></Relationships>
</file>

<file path=ppt/slides/_rels/slide13.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image" Target="../media/image15.PNG"/><Relationship Id="rId7" Type="http://schemas.openxmlformats.org/officeDocument/2006/relationships/slide" Target="slide3.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slide" Target="slide19.xml"/><Relationship Id="rId5" Type="http://schemas.openxmlformats.org/officeDocument/2006/relationships/slide" Target="slide14.xml"/><Relationship Id="rId4" Type="http://schemas.openxmlformats.org/officeDocument/2006/relationships/slide" Target="slide11.xml"/></Relationships>
</file>

<file path=ppt/slides/_rels/slide14.xml.rels><?xml version="1.0" encoding="UTF-8" standalone="yes"?>
<Relationships xmlns="http://schemas.openxmlformats.org/package/2006/relationships"><Relationship Id="rId3" Type="http://schemas.openxmlformats.org/officeDocument/2006/relationships/slide" Target="slide14.xml"/><Relationship Id="rId7" Type="http://schemas.openxmlformats.org/officeDocument/2006/relationships/hyperlink" Target="application.bat" TargetMode="External"/><Relationship Id="rId2" Type="http://schemas.openxmlformats.org/officeDocument/2006/relationships/slide" Target="slide11.xml"/><Relationship Id="rId1" Type="http://schemas.openxmlformats.org/officeDocument/2006/relationships/slideLayout" Target="../slideLayouts/slideLayout2.xml"/><Relationship Id="rId6" Type="http://schemas.openxmlformats.org/officeDocument/2006/relationships/slide" Target="slide4.xml"/><Relationship Id="rId5" Type="http://schemas.openxmlformats.org/officeDocument/2006/relationships/slide" Target="slide3.xml"/><Relationship Id="rId4" Type="http://schemas.openxmlformats.org/officeDocument/2006/relationships/slide" Target="slide19.xml"/></Relationships>
</file>

<file path=ppt/slides/_rels/slide15.xml.rels><?xml version="1.0" encoding="UTF-8" standalone="yes"?>
<Relationships xmlns="http://schemas.openxmlformats.org/package/2006/relationships"><Relationship Id="rId3" Type="http://schemas.openxmlformats.org/officeDocument/2006/relationships/slide" Target="slide11.xml"/><Relationship Id="rId7" Type="http://schemas.openxmlformats.org/officeDocument/2006/relationships/slide" Target="slide4.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slide" Target="slide19.xml"/><Relationship Id="rId4" Type="http://schemas.openxmlformats.org/officeDocument/2006/relationships/slide" Target="slide14.xml"/></Relationships>
</file>

<file path=ppt/slides/_rels/slide16.xml.rels><?xml version="1.0" encoding="UTF-8" standalone="yes"?>
<Relationships xmlns="http://schemas.openxmlformats.org/package/2006/relationships"><Relationship Id="rId3" Type="http://schemas.openxmlformats.org/officeDocument/2006/relationships/slide" Target="slide11.xml"/><Relationship Id="rId7" Type="http://schemas.openxmlformats.org/officeDocument/2006/relationships/slide" Target="slide4.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slide" Target="slide19.xml"/><Relationship Id="rId4" Type="http://schemas.openxmlformats.org/officeDocument/2006/relationships/slide" Target="slide14.xml"/></Relationships>
</file>

<file path=ppt/slides/_rels/slide17.xml.rels><?xml version="1.0" encoding="UTF-8" standalone="yes"?>
<Relationships xmlns="http://schemas.openxmlformats.org/package/2006/relationships"><Relationship Id="rId3" Type="http://schemas.openxmlformats.org/officeDocument/2006/relationships/slide" Target="slide11.xml"/><Relationship Id="rId7" Type="http://schemas.openxmlformats.org/officeDocument/2006/relationships/slide" Target="slide4.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slide" Target="slide19.xml"/><Relationship Id="rId4" Type="http://schemas.openxmlformats.org/officeDocument/2006/relationships/slide" Target="slide14.xml"/></Relationships>
</file>

<file path=ppt/slides/_rels/slide18.xml.rels><?xml version="1.0" encoding="UTF-8" standalone="yes"?>
<Relationships xmlns="http://schemas.openxmlformats.org/package/2006/relationships"><Relationship Id="rId3" Type="http://schemas.openxmlformats.org/officeDocument/2006/relationships/slide" Target="slide11.xml"/><Relationship Id="rId7" Type="http://schemas.openxmlformats.org/officeDocument/2006/relationships/slide" Target="slide4.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slide" Target="slide19.xml"/><Relationship Id="rId4" Type="http://schemas.openxmlformats.org/officeDocument/2006/relationships/slide" Target="slide14.xml"/></Relationships>
</file>

<file path=ppt/slides/_rels/slide19.xml.rels><?xml version="1.0" encoding="UTF-8" standalone="yes"?>
<Relationships xmlns="http://schemas.openxmlformats.org/package/2006/relationships"><Relationship Id="rId3" Type="http://schemas.openxmlformats.org/officeDocument/2006/relationships/slide" Target="slide14.xml"/><Relationship Id="rId7" Type="http://schemas.openxmlformats.org/officeDocument/2006/relationships/comments" Target="../comments/comment2.xml"/><Relationship Id="rId2" Type="http://schemas.openxmlformats.org/officeDocument/2006/relationships/slide" Target="slide11.xml"/><Relationship Id="rId1" Type="http://schemas.openxmlformats.org/officeDocument/2006/relationships/slideLayout" Target="../slideLayouts/slideLayout2.xml"/><Relationship Id="rId6" Type="http://schemas.openxmlformats.org/officeDocument/2006/relationships/slide" Target="slide4.xml"/><Relationship Id="rId5" Type="http://schemas.openxmlformats.org/officeDocument/2006/relationships/slide" Target="slide3.xml"/><Relationship Id="rId4" Type="http://schemas.openxmlformats.org/officeDocument/2006/relationships/slide" Target="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 Target="slide14.xml"/><Relationship Id="rId7" Type="http://schemas.openxmlformats.org/officeDocument/2006/relationships/slide" Target="slide4.xml"/><Relationship Id="rId2" Type="http://schemas.openxmlformats.org/officeDocument/2006/relationships/slide" Target="slide11.xml"/><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slide" Target="slide3.xml"/><Relationship Id="rId4" Type="http://schemas.openxmlformats.org/officeDocument/2006/relationships/slide" Target="slide19.xml"/></Relationships>
</file>

<file path=ppt/slides/_rels/slide4.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image" Target="../media/image5.png"/><Relationship Id="rId7" Type="http://schemas.openxmlformats.org/officeDocument/2006/relationships/slide" Target="slide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slide" Target="slide19.xml"/><Relationship Id="rId5" Type="http://schemas.openxmlformats.org/officeDocument/2006/relationships/slide" Target="slide14.xml"/><Relationship Id="rId4" Type="http://schemas.openxmlformats.org/officeDocument/2006/relationships/slide" Target="slide11.xml"/><Relationship Id="rId9"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3" Type="http://schemas.openxmlformats.org/officeDocument/2006/relationships/slide" Target="slide11.xml"/><Relationship Id="rId7" Type="http://schemas.openxmlformats.org/officeDocument/2006/relationships/slide" Target="slide4.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slide" Target="slide19.xml"/><Relationship Id="rId4" Type="http://schemas.openxmlformats.org/officeDocument/2006/relationships/slide" Target="slide14.xml"/></Relationships>
</file>

<file path=ppt/slides/_rels/slide6.xml.rels><?xml version="1.0" encoding="UTF-8" standalone="yes"?>
<Relationships xmlns="http://schemas.openxmlformats.org/package/2006/relationships"><Relationship Id="rId3" Type="http://schemas.openxmlformats.org/officeDocument/2006/relationships/slide" Target="slide11.xml"/><Relationship Id="rId7" Type="http://schemas.openxmlformats.org/officeDocument/2006/relationships/slide" Target="slide4.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slide" Target="slide19.xml"/><Relationship Id="rId4" Type="http://schemas.openxmlformats.org/officeDocument/2006/relationships/slide" Target="slide14.xml"/></Relationships>
</file>

<file path=ppt/slides/_rels/slide7.xml.rels><?xml version="1.0" encoding="UTF-8" standalone="yes"?>
<Relationships xmlns="http://schemas.openxmlformats.org/package/2006/relationships"><Relationship Id="rId3" Type="http://schemas.openxmlformats.org/officeDocument/2006/relationships/slide" Target="slide11.xml"/><Relationship Id="rId7" Type="http://schemas.openxmlformats.org/officeDocument/2006/relationships/slide" Target="slide4.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slide" Target="slide19.xml"/><Relationship Id="rId4" Type="http://schemas.openxmlformats.org/officeDocument/2006/relationships/slide" Target="slide14.xml"/></Relationships>
</file>

<file path=ppt/slides/_rels/slide8.xml.rels><?xml version="1.0" encoding="UTF-8" standalone="yes"?>
<Relationships xmlns="http://schemas.openxmlformats.org/package/2006/relationships"><Relationship Id="rId3" Type="http://schemas.openxmlformats.org/officeDocument/2006/relationships/slide" Target="slide11.xml"/><Relationship Id="rId7" Type="http://schemas.openxmlformats.org/officeDocument/2006/relationships/slide" Target="slide4.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slide" Target="slide19.xml"/><Relationship Id="rId4" Type="http://schemas.openxmlformats.org/officeDocument/2006/relationships/slide" Target="slide14.xml"/></Relationships>
</file>

<file path=ppt/slides/_rels/slide9.xml.rels><?xml version="1.0" encoding="UTF-8" standalone="yes"?>
<Relationships xmlns="http://schemas.openxmlformats.org/package/2006/relationships"><Relationship Id="rId3" Type="http://schemas.openxmlformats.org/officeDocument/2006/relationships/slide" Target="slide11.xml"/><Relationship Id="rId7" Type="http://schemas.openxmlformats.org/officeDocument/2006/relationships/slide" Target="slide4.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slide" Target="slide19.xml"/><Relationship Id="rId4" Type="http://schemas.openxmlformats.org/officeDocument/2006/relationships/slide" Target="slide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688223" y="194294"/>
            <a:ext cx="1643074" cy="1214446"/>
          </a:xfrm>
          <a:prstGeom prst="rect">
            <a:avLst/>
          </a:prstGeom>
          <a:noFill/>
          <a:ln w="9525">
            <a:noFill/>
            <a:miter lim="800000"/>
            <a:headEnd/>
            <a:tailEnd/>
          </a:ln>
          <a:effectLst/>
        </p:spPr>
      </p:pic>
      <p:pic>
        <p:nvPicPr>
          <p:cNvPr id="3" name="Picture 43"/>
          <p:cNvPicPr/>
          <p:nvPr/>
        </p:nvPicPr>
        <p:blipFill>
          <a:blip r:embed="rId3" cstate="print"/>
          <a:stretch>
            <a:fillRect/>
          </a:stretch>
        </p:blipFill>
        <p:spPr>
          <a:xfrm>
            <a:off x="10056786" y="194294"/>
            <a:ext cx="1428760" cy="1143008"/>
          </a:xfrm>
          <a:prstGeom prst="rect">
            <a:avLst/>
          </a:prstGeom>
        </p:spPr>
      </p:pic>
      <p:sp>
        <p:nvSpPr>
          <p:cNvPr id="5" name="Rectangle 4"/>
          <p:cNvSpPr/>
          <p:nvPr/>
        </p:nvSpPr>
        <p:spPr>
          <a:xfrm>
            <a:off x="3308565" y="409424"/>
            <a:ext cx="5874624" cy="92333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ysClr val="windowText" lastClr="000000"/>
                </a:solidFill>
                <a:effectLst/>
                <a:uLnTx/>
                <a:uFillTx/>
              </a:rPr>
              <a:t>École supérieure de la Statistique et de l'Analyse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ysClr val="windowText" lastClr="000000"/>
                </a:solidFill>
                <a:effectLst/>
                <a:uLnTx/>
                <a:uFillTx/>
              </a:rPr>
              <a:t> de l'Information</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smtClean="0">
              <a:ln>
                <a:noFill/>
              </a:ln>
              <a:solidFill>
                <a:sysClr val="windowText" lastClr="000000"/>
              </a:solidFill>
              <a:effectLst/>
              <a:uLnTx/>
              <a:uFillTx/>
            </a:endParaRPr>
          </a:p>
        </p:txBody>
      </p:sp>
      <p:sp>
        <p:nvSpPr>
          <p:cNvPr id="6" name="Rectangle 5"/>
          <p:cNvSpPr/>
          <p:nvPr/>
        </p:nvSpPr>
        <p:spPr>
          <a:xfrm>
            <a:off x="4603805" y="6078974"/>
            <a:ext cx="3637534" cy="369332"/>
          </a:xfrm>
          <a:prstGeom prst="rect">
            <a:avLst/>
          </a:prstGeom>
        </p:spPr>
        <p:txBody>
          <a:bodyPr wrap="none">
            <a:spAutoFit/>
          </a:bodyPr>
          <a:lstStyle/>
          <a:p>
            <a:pPr lvl="0" algn="ctr">
              <a:defRPr/>
            </a:pPr>
            <a:r>
              <a:rPr lang="fr-FR" kern="0" dirty="0" smtClean="0">
                <a:solidFill>
                  <a:sysClr val="windowText" lastClr="000000"/>
                </a:solidFill>
              </a:rPr>
              <a:t>Année universitaire : 2020/2021</a:t>
            </a:r>
            <a:endParaRPr lang="fr-FR" kern="0" dirty="0">
              <a:solidFill>
                <a:sysClr val="windowText" lastClr="000000"/>
              </a:solidFill>
            </a:endParaRPr>
          </a:p>
        </p:txBody>
      </p:sp>
      <p:sp>
        <p:nvSpPr>
          <p:cNvPr id="7" name="Rectangle 6"/>
          <p:cNvSpPr/>
          <p:nvPr/>
        </p:nvSpPr>
        <p:spPr>
          <a:xfrm>
            <a:off x="3413760" y="1642795"/>
            <a:ext cx="6096000" cy="1754326"/>
          </a:xfrm>
          <a:prstGeom prst="rect">
            <a:avLst/>
          </a:prstGeom>
        </p:spPr>
        <p:txBody>
          <a:bodyPr>
            <a:spAutoFit/>
          </a:bodyPr>
          <a:lstStyle/>
          <a:p>
            <a:pPr algn="ctr"/>
            <a:r>
              <a:rPr lang="fr-FR" sz="3600" b="1" dirty="0" smtClean="0"/>
              <a:t>Atelier statistique:</a:t>
            </a:r>
            <a:br>
              <a:rPr lang="fr-FR" sz="3600" b="1" dirty="0" smtClean="0"/>
            </a:br>
            <a:r>
              <a:rPr lang="fr-FR" sz="3600" b="1" dirty="0" smtClean="0"/>
              <a:t>Gestion des commandes en magasin</a:t>
            </a:r>
            <a:endParaRPr lang="fr-FR" sz="3600" b="1" dirty="0"/>
          </a:p>
        </p:txBody>
      </p:sp>
      <p:sp>
        <p:nvSpPr>
          <p:cNvPr id="8" name="Sous-titre 2"/>
          <p:cNvSpPr>
            <a:spLocks noGrp="1"/>
          </p:cNvSpPr>
          <p:nvPr>
            <p:ph type="subTitle" idx="1"/>
          </p:nvPr>
        </p:nvSpPr>
        <p:spPr>
          <a:xfrm>
            <a:off x="3193845" y="4021297"/>
            <a:ext cx="6643734" cy="3071834"/>
          </a:xfrm>
        </p:spPr>
        <p:txBody>
          <a:bodyPr/>
          <a:lstStyle/>
          <a:p>
            <a:pPr algn="ctr"/>
            <a:r>
              <a:rPr lang="fr-FR" sz="2000" b="1" dirty="0" smtClean="0">
                <a:solidFill>
                  <a:schemeClr val="tx1"/>
                </a:solidFill>
              </a:rPr>
              <a:t>Elaboré par :     </a:t>
            </a:r>
          </a:p>
          <a:p>
            <a:pPr algn="ctr"/>
            <a:r>
              <a:rPr lang="fr-FR" sz="2000" b="1" dirty="0" smtClean="0">
                <a:solidFill>
                  <a:schemeClr val="tx1"/>
                </a:solidFill>
              </a:rPr>
              <a:t>Ben Daly </a:t>
            </a:r>
            <a:r>
              <a:rPr lang="fr-FR" sz="2000" b="1" dirty="0" err="1" smtClean="0">
                <a:solidFill>
                  <a:schemeClr val="tx1"/>
                </a:solidFill>
              </a:rPr>
              <a:t>Wassim</a:t>
            </a:r>
            <a:r>
              <a:rPr lang="fr-FR" sz="2000" b="1" dirty="0" smtClean="0">
                <a:solidFill>
                  <a:schemeClr val="tx1"/>
                </a:solidFill>
              </a:rPr>
              <a:t>                </a:t>
            </a:r>
            <a:r>
              <a:rPr lang="fr-FR" sz="2000" b="1" dirty="0" err="1" smtClean="0">
                <a:solidFill>
                  <a:schemeClr val="tx1"/>
                </a:solidFill>
              </a:rPr>
              <a:t>Jridi</a:t>
            </a:r>
            <a:r>
              <a:rPr lang="fr-FR" sz="2000" b="1" dirty="0" smtClean="0">
                <a:solidFill>
                  <a:schemeClr val="tx1"/>
                </a:solidFill>
              </a:rPr>
              <a:t> </a:t>
            </a:r>
            <a:r>
              <a:rPr lang="fr-FR" sz="2000" b="1" dirty="0" err="1" smtClean="0">
                <a:solidFill>
                  <a:schemeClr val="tx1"/>
                </a:solidFill>
              </a:rPr>
              <a:t>Abderrahim</a:t>
            </a:r>
            <a:endParaRPr lang="fr-FR" sz="2000" b="1" dirty="0" smtClean="0">
              <a:solidFill>
                <a:schemeClr val="tx1"/>
              </a:solidFill>
            </a:endParaRPr>
          </a:p>
          <a:p>
            <a:pPr algn="ctr"/>
            <a:r>
              <a:rPr lang="fr-FR" sz="2000" b="1" dirty="0" smtClean="0">
                <a:solidFill>
                  <a:schemeClr val="tx1"/>
                </a:solidFill>
              </a:rPr>
              <a:t>Encadré par :  </a:t>
            </a:r>
            <a:r>
              <a:rPr lang="fr-FR" sz="2000" b="1" dirty="0" err="1" smtClean="0">
                <a:solidFill>
                  <a:schemeClr val="tx1"/>
                </a:solidFill>
              </a:rPr>
              <a:t>Sihem</a:t>
            </a:r>
            <a:r>
              <a:rPr lang="fr-FR" sz="2000" b="1" dirty="0" smtClean="0">
                <a:solidFill>
                  <a:schemeClr val="tx1"/>
                </a:solidFill>
              </a:rPr>
              <a:t> Mansour</a:t>
            </a:r>
          </a:p>
          <a:p>
            <a:pPr lvl="0" algn="ctr"/>
            <a:r>
              <a:rPr lang="fr-FR" sz="2400" dirty="0" smtClean="0"/>
              <a:t> </a:t>
            </a:r>
          </a:p>
          <a:p>
            <a:pPr algn="ctr"/>
            <a:r>
              <a:rPr lang="fr-FR" dirty="0" smtClean="0"/>
              <a:t> </a:t>
            </a:r>
          </a:p>
          <a:p>
            <a:pPr algn="ctr"/>
            <a:endParaRPr lang="fr-FR" dirty="0"/>
          </a:p>
        </p:txBody>
      </p:sp>
    </p:spTree>
    <p:extLst>
      <p:ext uri="{BB962C8B-B14F-4D97-AF65-F5344CB8AC3E}">
        <p14:creationId xmlns:p14="http://schemas.microsoft.com/office/powerpoint/2010/main" val="4561551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0750732" y="6265394"/>
            <a:ext cx="431074" cy="409726"/>
          </a:xfrm>
          <a:prstGeom prst="wedgeRectCallout">
            <a:avLst>
              <a:gd name="adj1" fmla="val -51423"/>
              <a:gd name="adj2" fmla="val 26866"/>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fr-FR" kern="0" dirty="0" smtClean="0">
                <a:solidFill>
                  <a:sysClr val="window" lastClr="FFFFFF"/>
                </a:solidFill>
                <a:latin typeface="Century Gothic"/>
              </a:rPr>
              <a:t>7</a:t>
            </a:r>
            <a:endParaRPr kumimoji="0" lang="fr-FR" sz="1800" b="0" i="0" u="none" strike="noStrike" kern="0" cap="none" spc="0" normalizeH="0" baseline="0" noProof="0" dirty="0">
              <a:ln>
                <a:noFill/>
              </a:ln>
              <a:solidFill>
                <a:sysClr val="window" lastClr="FFFFFF"/>
              </a:solidFill>
              <a:effectLst/>
              <a:uLnTx/>
              <a:uFillTx/>
              <a:latin typeface="Century Gothic"/>
              <a:ea typeface="+mn-ea"/>
              <a:cs typeface="+mn-cs"/>
            </a:endParaRPr>
          </a:p>
        </p:txBody>
      </p:sp>
      <p:sp>
        <p:nvSpPr>
          <p:cNvPr id="14" name="Google Shape;477;p34"/>
          <p:cNvSpPr txBox="1">
            <a:spLocks/>
          </p:cNvSpPr>
          <p:nvPr/>
        </p:nvSpPr>
        <p:spPr>
          <a:xfrm>
            <a:off x="2398359" y="693219"/>
            <a:ext cx="7717500" cy="572700"/>
          </a:xfrm>
          <a:prstGeom prst="rect">
            <a:avLst/>
          </a:prstGeom>
          <a:noFill/>
          <a:ln>
            <a:noFill/>
          </a:ln>
        </p:spPr>
        <p:txBody>
          <a:bodyPr spcFirstLastPara="1" wrap="square" lIns="91425" tIns="91425" rIns="91425" bIns="91425" anchor="t" anchorCtr="0">
            <a:noAutofit/>
          </a:bodyPr>
          <a:lstStyle/>
          <a:p>
            <a:pPr>
              <a:buClr>
                <a:srgbClr val="EFEFEF"/>
              </a:buClr>
              <a:buSzPts val="2800"/>
            </a:pPr>
            <a:r>
              <a:rPr lang="fr-FR" sz="2800" b="1" kern="0" dirty="0" smtClean="0">
                <a:solidFill>
                  <a:srgbClr val="000000"/>
                </a:solidFill>
              </a:rPr>
              <a:t>2.2    Diagramme de séquences</a:t>
            </a:r>
            <a:endParaRPr kumimoji="0" lang="fr-FR" sz="2800" b="1" i="0" u="none" strike="noStrike" kern="0" cap="none" spc="0" normalizeH="0" baseline="0" noProof="0" dirty="0">
              <a:ln>
                <a:noFill/>
              </a:ln>
              <a:solidFill>
                <a:srgbClr val="000000"/>
              </a:solidFill>
              <a:effectLst/>
              <a:uLnTx/>
              <a:uFillTx/>
              <a:latin typeface="Poppins"/>
              <a:ea typeface="Poppins"/>
              <a:cs typeface="Poppins"/>
              <a:sym typeface="Poppins"/>
            </a:endParaRPr>
          </a:p>
        </p:txBody>
      </p:sp>
      <p:sp>
        <p:nvSpPr>
          <p:cNvPr id="11" name="Rectangle 10"/>
          <p:cNvSpPr/>
          <p:nvPr/>
        </p:nvSpPr>
        <p:spPr>
          <a:xfrm>
            <a:off x="162370" y="717847"/>
            <a:ext cx="1213503" cy="493974"/>
          </a:xfrm>
          <a:prstGeom prst="rect">
            <a:avLst/>
          </a:prstGeom>
          <a:solidFill>
            <a:srgbClr val="EDF2DD"/>
          </a:solidFill>
          <a:ln>
            <a:solidFill>
              <a:srgbClr val="EDF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riangle isocèle 11"/>
          <p:cNvSpPr/>
          <p:nvPr/>
        </p:nvSpPr>
        <p:spPr>
          <a:xfrm rot="5400000">
            <a:off x="1207055" y="829870"/>
            <a:ext cx="573709" cy="269928"/>
          </a:xfrm>
          <a:prstGeom prst="triangle">
            <a:avLst/>
          </a:prstGeom>
          <a:solidFill>
            <a:srgbClr val="EDF2DD"/>
          </a:solidFill>
          <a:ln>
            <a:solidFill>
              <a:srgbClr val="EDF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10641" y="418744"/>
            <a:ext cx="162370" cy="1003929"/>
          </a:xfrm>
          <a:prstGeom prst="rect">
            <a:avLst/>
          </a:prstGeom>
          <a:solidFill>
            <a:srgbClr val="766F54"/>
          </a:solidFill>
          <a:ln>
            <a:solidFill>
              <a:srgbClr val="766F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2" name="Picture 2"/>
          <p:cNvPicPr>
            <a:picLocks noChangeAspect="1" noChangeArrowheads="1"/>
          </p:cNvPicPr>
          <p:nvPr/>
        </p:nvPicPr>
        <p:blipFill>
          <a:blip r:embed="rId2"/>
          <a:srcRect/>
          <a:stretch>
            <a:fillRect/>
          </a:stretch>
        </p:blipFill>
        <p:spPr bwMode="auto">
          <a:xfrm>
            <a:off x="2991395" y="1384664"/>
            <a:ext cx="7248522" cy="5473336"/>
          </a:xfrm>
          <a:prstGeom prst="rect">
            <a:avLst/>
          </a:prstGeom>
          <a:noFill/>
          <a:ln w="9525">
            <a:noFill/>
            <a:miter lim="800000"/>
            <a:headEnd/>
            <a:tailEnd/>
          </a:ln>
          <a:effectLst/>
        </p:spPr>
      </p:pic>
      <p:sp>
        <p:nvSpPr>
          <p:cNvPr id="23" name="Rectangle 22">
            <a:hlinkClick r:id="rId3" action="ppaction://hlinksldjump"/>
          </p:cNvPr>
          <p:cNvSpPr/>
          <p:nvPr/>
        </p:nvSpPr>
        <p:spPr>
          <a:xfrm>
            <a:off x="733697" y="2858855"/>
            <a:ext cx="1587810" cy="633011"/>
          </a:xfrm>
          <a:prstGeom prst="wedgeRectCallout">
            <a:avLst>
              <a:gd name="adj1" fmla="val -60424"/>
              <a:gd name="adj2" fmla="val 30994"/>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ysClr val="window" lastClr="FFFFFF"/>
                </a:solidFill>
                <a:effectLst/>
                <a:uLnTx/>
                <a:uFillTx/>
                <a:latin typeface="Century Gothic"/>
                <a:ea typeface="+mn-ea"/>
                <a:cs typeface="+mn-cs"/>
              </a:rPr>
              <a:t>Base de données</a:t>
            </a:r>
            <a:endParaRPr kumimoji="0" lang="fr-FR" sz="1800" b="0" i="0" u="none" strike="noStrike" kern="0" cap="none" spc="0" normalizeH="0" baseline="0" noProof="0" dirty="0">
              <a:ln>
                <a:noFill/>
              </a:ln>
              <a:solidFill>
                <a:sysClr val="window" lastClr="FFFFFF"/>
              </a:solidFill>
              <a:effectLst/>
              <a:uLnTx/>
              <a:uFillTx/>
              <a:latin typeface="Century Gothic"/>
              <a:ea typeface="+mn-ea"/>
              <a:cs typeface="+mn-cs"/>
            </a:endParaRPr>
          </a:p>
        </p:txBody>
      </p:sp>
      <p:sp>
        <p:nvSpPr>
          <p:cNvPr id="24" name="Rectangle 23">
            <a:hlinkClick r:id="rId4" action="ppaction://hlinksldjump"/>
          </p:cNvPr>
          <p:cNvSpPr/>
          <p:nvPr/>
        </p:nvSpPr>
        <p:spPr>
          <a:xfrm>
            <a:off x="752883" y="3845924"/>
            <a:ext cx="1583900" cy="633011"/>
          </a:xfrm>
          <a:prstGeom prst="wedgeRectCallout">
            <a:avLst>
              <a:gd name="adj1" fmla="val -62393"/>
              <a:gd name="adj2" fmla="val 38140"/>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chemeClr val="bg1"/>
                </a:solidFill>
                <a:effectLst/>
                <a:uLnTx/>
                <a:uFillTx/>
                <a:latin typeface="Century Gothic"/>
                <a:ea typeface="+mn-ea"/>
                <a:cs typeface="+mn-cs"/>
              </a:rPr>
              <a:t>Réalisation</a:t>
            </a:r>
            <a:endParaRPr kumimoji="0" lang="fr-FR" sz="1800" b="0" i="0" u="none" strike="noStrike" kern="0" cap="none" spc="0" normalizeH="0" baseline="0" noProof="0" dirty="0">
              <a:ln>
                <a:noFill/>
              </a:ln>
              <a:solidFill>
                <a:schemeClr val="bg1"/>
              </a:solidFill>
              <a:effectLst/>
              <a:uLnTx/>
              <a:uFillTx/>
              <a:latin typeface="Century Gothic"/>
              <a:ea typeface="+mn-ea"/>
              <a:cs typeface="+mn-cs"/>
            </a:endParaRPr>
          </a:p>
        </p:txBody>
      </p:sp>
      <p:sp>
        <p:nvSpPr>
          <p:cNvPr id="25" name="Rectangle 24">
            <a:hlinkClick r:id="rId5" action="ppaction://hlinksldjump"/>
          </p:cNvPr>
          <p:cNvSpPr/>
          <p:nvPr/>
        </p:nvSpPr>
        <p:spPr>
          <a:xfrm>
            <a:off x="779010" y="4859117"/>
            <a:ext cx="1596962" cy="633011"/>
          </a:xfrm>
          <a:prstGeom prst="wedgeRectCallout">
            <a:avLst>
              <a:gd name="adj1" fmla="val -62014"/>
              <a:gd name="adj2" fmla="val 34172"/>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ysClr val="window" lastClr="FFFFFF"/>
                </a:solidFill>
                <a:effectLst/>
                <a:uLnTx/>
                <a:uFillTx/>
                <a:latin typeface="Century Gothic"/>
                <a:ea typeface="+mn-ea"/>
                <a:cs typeface="+mn-cs"/>
              </a:rPr>
              <a:t>Conclusion</a:t>
            </a:r>
            <a:endParaRPr kumimoji="0" lang="fr-FR" sz="1800" b="0" i="0" u="none" strike="noStrike" kern="0" cap="none" spc="0" normalizeH="0" baseline="0" noProof="0" dirty="0">
              <a:ln>
                <a:noFill/>
              </a:ln>
              <a:solidFill>
                <a:sysClr val="window" lastClr="FFFFFF"/>
              </a:solidFill>
              <a:effectLst/>
              <a:uLnTx/>
              <a:uFillTx/>
              <a:latin typeface="Century Gothic"/>
              <a:ea typeface="+mn-ea"/>
              <a:cs typeface="+mn-cs"/>
            </a:endParaRPr>
          </a:p>
        </p:txBody>
      </p:sp>
      <p:sp>
        <p:nvSpPr>
          <p:cNvPr id="26" name="Rectangle 25">
            <a:hlinkClick r:id="rId6" action="ppaction://hlinksldjump"/>
          </p:cNvPr>
          <p:cNvSpPr/>
          <p:nvPr/>
        </p:nvSpPr>
        <p:spPr>
          <a:xfrm>
            <a:off x="733697" y="917781"/>
            <a:ext cx="1587810" cy="633011"/>
          </a:xfrm>
          <a:prstGeom prst="wedgeRectCallout">
            <a:avLst>
              <a:gd name="adj1" fmla="val -58827"/>
              <a:gd name="adj2" fmla="val 30993"/>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chemeClr val="bg1"/>
                </a:solidFill>
                <a:effectLst/>
                <a:uLnTx/>
                <a:uFillTx/>
                <a:latin typeface="Century Gothic"/>
                <a:ea typeface="+mn-ea"/>
                <a:cs typeface="+mn-cs"/>
              </a:rPr>
              <a:t>Introduction</a:t>
            </a:r>
            <a:endParaRPr kumimoji="0" lang="fr-FR" sz="1800" b="0" i="0" u="none" strike="noStrike" kern="0" cap="none" spc="0" normalizeH="0" baseline="0" noProof="0" dirty="0">
              <a:ln>
                <a:noFill/>
              </a:ln>
              <a:solidFill>
                <a:schemeClr val="bg1"/>
              </a:solidFill>
              <a:effectLst/>
              <a:uLnTx/>
              <a:uFillTx/>
              <a:latin typeface="Century Gothic"/>
              <a:ea typeface="+mn-ea"/>
              <a:cs typeface="+mn-cs"/>
            </a:endParaRPr>
          </a:p>
        </p:txBody>
      </p:sp>
      <p:sp>
        <p:nvSpPr>
          <p:cNvPr id="29" name="Rectangle 28">
            <a:hlinkClick r:id="rId7" action="ppaction://hlinksldjump"/>
          </p:cNvPr>
          <p:cNvSpPr/>
          <p:nvPr/>
        </p:nvSpPr>
        <p:spPr>
          <a:xfrm>
            <a:off x="733697" y="1845662"/>
            <a:ext cx="1587810" cy="633011"/>
          </a:xfrm>
          <a:prstGeom prst="wedgeRectCallout">
            <a:avLst>
              <a:gd name="adj1" fmla="val -58827"/>
              <a:gd name="adj2" fmla="val 30993"/>
            </a:avLst>
          </a:prstGeom>
          <a:solidFill>
            <a:srgbClr val="A53010"/>
          </a:solidFill>
          <a:ln w="15875" cap="rnd" cmpd="sng" algn="ctr">
            <a:solidFill>
              <a:srgbClr val="A53010">
                <a:shade val="50000"/>
              </a:srgbClr>
            </a:solidFill>
            <a:prstDash val="solid"/>
          </a:ln>
          <a:effectLst/>
        </p:spPr>
        <p:txBody>
          <a:bodyPr rtlCol="0" anchor="ctr"/>
          <a:lstStyle/>
          <a:p>
            <a:pPr lvl="0" algn="ctr">
              <a:defRPr/>
            </a:pPr>
            <a:r>
              <a:rPr lang="fr-FR" kern="0" dirty="0">
                <a:solidFill>
                  <a:srgbClr val="FFC000"/>
                </a:solidFill>
              </a:rPr>
              <a:t>Conception</a:t>
            </a:r>
            <a:endParaRPr kumimoji="0" lang="fr-FR" sz="1800" b="0" i="0" u="none" strike="noStrike" kern="0" cap="none" spc="0" normalizeH="0" baseline="0" noProof="0" dirty="0">
              <a:ln>
                <a:noFill/>
              </a:ln>
              <a:solidFill>
                <a:schemeClr val="bg1"/>
              </a:solidFill>
              <a:effectLst/>
              <a:uLnTx/>
              <a:uFillTx/>
              <a:latin typeface="Century Gothic"/>
              <a:ea typeface="+mn-ea"/>
              <a:cs typeface="+mn-cs"/>
            </a:endParaRPr>
          </a:p>
        </p:txBody>
      </p:sp>
      <p:sp>
        <p:nvSpPr>
          <p:cNvPr id="16" name="Flèche droite 15"/>
          <p:cNvSpPr/>
          <p:nvPr/>
        </p:nvSpPr>
        <p:spPr>
          <a:xfrm rot="5400000">
            <a:off x="-2125748" y="3249816"/>
            <a:ext cx="5324030" cy="260091"/>
          </a:xfrm>
          <a:prstGeom prst="rightArrow">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 lastClr="FFFFFF"/>
              </a:solidFill>
              <a:effectLst/>
              <a:uLnTx/>
              <a:uFillTx/>
              <a:latin typeface="Century Gothic"/>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0750732" y="6265394"/>
            <a:ext cx="431074" cy="409726"/>
          </a:xfrm>
          <a:prstGeom prst="wedgeRectCallout">
            <a:avLst>
              <a:gd name="adj1" fmla="val -51423"/>
              <a:gd name="adj2" fmla="val 26866"/>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ysClr val="window" lastClr="FFFFFF"/>
                </a:solidFill>
                <a:effectLst/>
                <a:uLnTx/>
                <a:uFillTx/>
                <a:latin typeface="Century Gothic"/>
                <a:ea typeface="+mn-ea"/>
                <a:cs typeface="+mn-cs"/>
              </a:rPr>
              <a:t>8</a:t>
            </a:r>
            <a:endParaRPr kumimoji="0" lang="fr-FR" sz="1800" b="0" i="0" u="none" strike="noStrike" kern="0" cap="none" spc="0" normalizeH="0" baseline="0" noProof="0" dirty="0">
              <a:ln>
                <a:noFill/>
              </a:ln>
              <a:solidFill>
                <a:sysClr val="window" lastClr="FFFFFF"/>
              </a:solidFill>
              <a:effectLst/>
              <a:uLnTx/>
              <a:uFillTx/>
              <a:latin typeface="Century Gothic"/>
              <a:ea typeface="+mn-ea"/>
              <a:cs typeface="+mn-cs"/>
            </a:endParaRPr>
          </a:p>
        </p:txBody>
      </p:sp>
      <p:sp>
        <p:nvSpPr>
          <p:cNvPr id="16" name="Google Shape;785;p51"/>
          <p:cNvSpPr txBox="1">
            <a:spLocks/>
          </p:cNvSpPr>
          <p:nvPr/>
        </p:nvSpPr>
        <p:spPr>
          <a:xfrm>
            <a:off x="2520649" y="2791138"/>
            <a:ext cx="5317543" cy="2384484"/>
          </a:xfrm>
          <a:prstGeom prst="rect">
            <a:avLst/>
          </a:prstGeom>
          <a:noFill/>
          <a:ln>
            <a:noFill/>
          </a:ln>
        </p:spPr>
        <p:txBody>
          <a:bodyPr spcFirstLastPara="1" wrap="square" lIns="91425" tIns="91425" rIns="91425" bIns="91425" anchor="t" anchorCtr="0">
            <a:noAutofit/>
          </a:bodyPr>
          <a:lstStyle/>
          <a:p>
            <a:pPr marL="457200" marR="0" lvl="0" indent="-342900" algn="l" defTabSz="914400" rtl="0" eaLnBrk="1" fontAlgn="auto" latinLnBrk="0" hangingPunct="1">
              <a:lnSpc>
                <a:spcPct val="115000"/>
              </a:lnSpc>
              <a:spcBef>
                <a:spcPts val="0"/>
              </a:spcBef>
              <a:spcAft>
                <a:spcPts val="0"/>
              </a:spcAft>
              <a:buClr>
                <a:srgbClr val="000000"/>
              </a:buClr>
              <a:buSzPts val="1800"/>
              <a:buFont typeface="Abel"/>
              <a:buChar char="●"/>
              <a:tabLst/>
              <a:defRPr/>
            </a:pPr>
            <a:r>
              <a:rPr kumimoji="0" lang="fr-FR" sz="1800" b="1" i="0" u="none" strike="noStrike" kern="0" cap="none" spc="0" normalizeH="0" baseline="0" noProof="0" dirty="0" smtClean="0">
                <a:ln>
                  <a:noFill/>
                </a:ln>
                <a:solidFill>
                  <a:srgbClr val="000000"/>
                </a:solidFill>
                <a:effectLst/>
                <a:uLnTx/>
                <a:uFillTx/>
                <a:latin typeface="Abel"/>
                <a:ea typeface="Abel"/>
                <a:cs typeface="Abel"/>
                <a:sym typeface="Abel"/>
              </a:rPr>
              <a:t>Générer les tables de la base de données  avec le SGBD oracle g10.</a:t>
            </a:r>
          </a:p>
          <a:p>
            <a:pPr marL="114300" marR="0" lvl="0" algn="l" defTabSz="914400" rtl="0" eaLnBrk="1" fontAlgn="auto" latinLnBrk="0" hangingPunct="1">
              <a:lnSpc>
                <a:spcPct val="115000"/>
              </a:lnSpc>
              <a:spcBef>
                <a:spcPts val="0"/>
              </a:spcBef>
              <a:spcAft>
                <a:spcPts val="0"/>
              </a:spcAft>
              <a:buClr>
                <a:srgbClr val="000000"/>
              </a:buClr>
              <a:buSzPts val="1800"/>
              <a:tabLst/>
              <a:defRPr/>
            </a:pPr>
            <a:r>
              <a:rPr kumimoji="0" lang="fr-FR" sz="1800" b="1" i="0" u="none" strike="noStrike" kern="0" cap="none" spc="0" normalizeH="0" baseline="0" noProof="0" dirty="0" smtClean="0">
                <a:ln>
                  <a:noFill/>
                </a:ln>
                <a:solidFill>
                  <a:srgbClr val="000000"/>
                </a:solidFill>
                <a:effectLst/>
                <a:uLnTx/>
                <a:uFillTx/>
                <a:latin typeface="Abel"/>
                <a:ea typeface="Abel"/>
                <a:cs typeface="Abel"/>
                <a:sym typeface="Abel"/>
              </a:rPr>
              <a:t> </a:t>
            </a:r>
          </a:p>
          <a:p>
            <a:pPr marL="457200" marR="0" lvl="0" indent="-342900" algn="l" defTabSz="914400" rtl="0" eaLnBrk="1" fontAlgn="auto" latinLnBrk="0" hangingPunct="1">
              <a:lnSpc>
                <a:spcPct val="115000"/>
              </a:lnSpc>
              <a:spcBef>
                <a:spcPts val="0"/>
              </a:spcBef>
              <a:spcAft>
                <a:spcPts val="0"/>
              </a:spcAft>
              <a:buClr>
                <a:srgbClr val="000000"/>
              </a:buClr>
              <a:buSzPts val="1800"/>
              <a:buFont typeface="Abel"/>
              <a:buChar char="●"/>
              <a:tabLst/>
              <a:defRPr/>
            </a:pPr>
            <a:r>
              <a:rPr kumimoji="0" lang="fr-FR" sz="1800" b="1" i="0" u="none" strike="noStrike" kern="0" cap="none" spc="0" normalizeH="0" baseline="0" noProof="0" dirty="0" smtClean="0">
                <a:ln>
                  <a:noFill/>
                </a:ln>
                <a:solidFill>
                  <a:srgbClr val="000000"/>
                </a:solidFill>
                <a:effectLst/>
                <a:uLnTx/>
                <a:uFillTx/>
                <a:latin typeface="Abel"/>
                <a:ea typeface="Abel"/>
                <a:cs typeface="Abel"/>
                <a:sym typeface="Abel"/>
              </a:rPr>
              <a:t>Installer le pilote Oracle.jdbc pour faire la connection entre Java et oracle.</a:t>
            </a:r>
          </a:p>
          <a:p>
            <a:pPr marL="457200" marR="0" lvl="0" indent="-342900" algn="l" defTabSz="914400" rtl="0" eaLnBrk="1" fontAlgn="auto" latinLnBrk="0" hangingPunct="1">
              <a:lnSpc>
                <a:spcPct val="115000"/>
              </a:lnSpc>
              <a:spcBef>
                <a:spcPts val="0"/>
              </a:spcBef>
              <a:spcAft>
                <a:spcPts val="0"/>
              </a:spcAft>
              <a:buClr>
                <a:srgbClr val="000000"/>
              </a:buClr>
              <a:buSzPts val="1800"/>
              <a:buFont typeface="Abel"/>
              <a:buChar char="●"/>
              <a:tabLst/>
              <a:defRPr/>
            </a:pPr>
            <a:endParaRPr kumimoji="0" lang="fr-FR" sz="1800" b="1" i="0" u="none" strike="noStrike" kern="0" cap="none" spc="0" normalizeH="0" baseline="0" noProof="0" dirty="0" smtClean="0">
              <a:ln>
                <a:noFill/>
              </a:ln>
              <a:solidFill>
                <a:srgbClr val="000000"/>
              </a:solidFill>
              <a:effectLst/>
              <a:uLnTx/>
              <a:uFillTx/>
              <a:latin typeface="Abel"/>
              <a:ea typeface="Abel"/>
              <a:cs typeface="Abel"/>
              <a:sym typeface="Abel"/>
            </a:endParaRPr>
          </a:p>
        </p:txBody>
      </p:sp>
      <p:sp>
        <p:nvSpPr>
          <p:cNvPr id="17" name="Google Shape;783;p51"/>
          <p:cNvSpPr txBox="1">
            <a:spLocks/>
          </p:cNvSpPr>
          <p:nvPr/>
        </p:nvSpPr>
        <p:spPr>
          <a:xfrm>
            <a:off x="3068110" y="1247494"/>
            <a:ext cx="771750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2800"/>
              <a:buFont typeface="Montserrat ExtraBold"/>
              <a:buNone/>
              <a:tabLst/>
              <a:defRPr/>
            </a:pPr>
            <a:r>
              <a:rPr kumimoji="0" lang="fr-FR" sz="2000" b="0" i="0" u="none" strike="noStrike" kern="0" cap="none" spc="0" normalizeH="0" baseline="0" noProof="0" dirty="0" smtClean="0">
                <a:ln>
                  <a:noFill/>
                </a:ln>
                <a:solidFill>
                  <a:srgbClr val="000000"/>
                </a:solidFill>
                <a:effectLst/>
                <a:uLnTx/>
                <a:uFillTx/>
                <a:latin typeface="Poppins"/>
                <a:ea typeface="Poppins"/>
                <a:cs typeface="Poppins"/>
                <a:sym typeface="Poppins"/>
              </a:rPr>
              <a:t>3.1  Outils:</a:t>
            </a:r>
            <a:endParaRPr kumimoji="0" lang="fr-FR" sz="2000" b="0" i="0" u="none" strike="noStrike" kern="0" cap="none" spc="0" normalizeH="0" baseline="0" noProof="0" dirty="0">
              <a:ln>
                <a:noFill/>
              </a:ln>
              <a:solidFill>
                <a:srgbClr val="000000"/>
              </a:solidFill>
              <a:effectLst/>
              <a:uLnTx/>
              <a:uFillTx/>
              <a:latin typeface="Poppins"/>
              <a:ea typeface="Poppins"/>
              <a:cs typeface="Poppins"/>
              <a:sym typeface="Poppins"/>
            </a:endParaRPr>
          </a:p>
        </p:txBody>
      </p:sp>
      <p:pic>
        <p:nvPicPr>
          <p:cNvPr id="18" name="Picture 3"/>
          <p:cNvPicPr>
            <a:picLocks noChangeAspect="1" noChangeArrowheads="1"/>
          </p:cNvPicPr>
          <p:nvPr/>
        </p:nvPicPr>
        <p:blipFill>
          <a:blip r:embed="rId2"/>
          <a:srcRect/>
          <a:stretch>
            <a:fillRect/>
          </a:stretch>
        </p:blipFill>
        <p:spPr bwMode="auto">
          <a:xfrm>
            <a:off x="8239765" y="2797768"/>
            <a:ext cx="3104905" cy="1774231"/>
          </a:xfrm>
          <a:prstGeom prst="rect">
            <a:avLst/>
          </a:prstGeom>
          <a:noFill/>
          <a:ln w="9525">
            <a:noFill/>
            <a:miter lim="800000"/>
            <a:headEnd/>
            <a:tailEnd/>
          </a:ln>
          <a:effectLst/>
        </p:spPr>
      </p:pic>
      <p:sp>
        <p:nvSpPr>
          <p:cNvPr id="19" name="Google Shape;477;p34"/>
          <p:cNvSpPr txBox="1">
            <a:spLocks/>
          </p:cNvSpPr>
          <p:nvPr/>
        </p:nvSpPr>
        <p:spPr>
          <a:xfrm>
            <a:off x="2388891" y="638641"/>
            <a:ext cx="7717500" cy="572700"/>
          </a:xfrm>
          <a:prstGeom prst="rect">
            <a:avLst/>
          </a:prstGeom>
          <a:noFill/>
          <a:ln>
            <a:noFill/>
          </a:ln>
        </p:spPr>
        <p:txBody>
          <a:bodyPr spcFirstLastPara="1" wrap="square" lIns="91425" tIns="91425" rIns="91425" bIns="91425" anchor="t" anchorCtr="0">
            <a:noAutofit/>
          </a:bodyPr>
          <a:lstStyle/>
          <a:p>
            <a:pPr lvl="0">
              <a:buClr>
                <a:srgbClr val="EFEFEF"/>
              </a:buClr>
              <a:buSzPts val="2800"/>
            </a:pPr>
            <a:r>
              <a:rPr lang="fr-FR" sz="2800" b="1" kern="0" dirty="0" smtClean="0">
                <a:solidFill>
                  <a:srgbClr val="000000"/>
                </a:solidFill>
                <a:latin typeface="Poppins"/>
                <a:ea typeface="+mn-lt"/>
                <a:cs typeface="Arial"/>
                <a:sym typeface="Poppins"/>
              </a:rPr>
              <a:t>3  Base de données :</a:t>
            </a:r>
            <a:endParaRPr kumimoji="0" lang="fr-FR" sz="2800" b="1" i="0" u="none" strike="noStrike" kern="0" cap="none" spc="0" normalizeH="0" baseline="0" noProof="0" dirty="0">
              <a:ln>
                <a:noFill/>
              </a:ln>
              <a:solidFill>
                <a:srgbClr val="000000"/>
              </a:solidFill>
              <a:effectLst/>
              <a:uLnTx/>
              <a:uFillTx/>
              <a:latin typeface="Poppins"/>
              <a:ea typeface="Poppins"/>
              <a:cs typeface="Poppins"/>
              <a:sym typeface="Poppins"/>
            </a:endParaRPr>
          </a:p>
        </p:txBody>
      </p:sp>
      <p:sp>
        <p:nvSpPr>
          <p:cNvPr id="13" name="Rectangle 12"/>
          <p:cNvSpPr/>
          <p:nvPr/>
        </p:nvSpPr>
        <p:spPr>
          <a:xfrm>
            <a:off x="162370" y="717847"/>
            <a:ext cx="1213503" cy="493974"/>
          </a:xfrm>
          <a:prstGeom prst="rect">
            <a:avLst/>
          </a:prstGeom>
          <a:solidFill>
            <a:srgbClr val="EDF2DD"/>
          </a:solidFill>
          <a:ln>
            <a:solidFill>
              <a:srgbClr val="EDF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riangle isocèle 13"/>
          <p:cNvSpPr/>
          <p:nvPr/>
        </p:nvSpPr>
        <p:spPr>
          <a:xfrm rot="5400000">
            <a:off x="1207055" y="829870"/>
            <a:ext cx="573709" cy="269928"/>
          </a:xfrm>
          <a:prstGeom prst="triangle">
            <a:avLst/>
          </a:prstGeom>
          <a:solidFill>
            <a:srgbClr val="EDF2DD"/>
          </a:solidFill>
          <a:ln>
            <a:solidFill>
              <a:srgbClr val="EDF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10641" y="418744"/>
            <a:ext cx="162370" cy="1003929"/>
          </a:xfrm>
          <a:prstGeom prst="rect">
            <a:avLst/>
          </a:prstGeom>
          <a:solidFill>
            <a:srgbClr val="766F54"/>
          </a:solidFill>
          <a:ln>
            <a:solidFill>
              <a:srgbClr val="766F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a:hlinkClick r:id="rId3" action="ppaction://hlinksldjump"/>
          </p:cNvPr>
          <p:cNvSpPr/>
          <p:nvPr/>
        </p:nvSpPr>
        <p:spPr>
          <a:xfrm>
            <a:off x="733697" y="2858855"/>
            <a:ext cx="1587810" cy="633011"/>
          </a:xfrm>
          <a:prstGeom prst="wedgeRectCallout">
            <a:avLst>
              <a:gd name="adj1" fmla="val -60424"/>
              <a:gd name="adj2" fmla="val 30994"/>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rgbClr val="FFC000"/>
                </a:solidFill>
                <a:effectLst/>
                <a:uLnTx/>
                <a:uFillTx/>
                <a:latin typeface="Century Gothic"/>
                <a:ea typeface="+mn-ea"/>
                <a:cs typeface="+mn-cs"/>
              </a:rPr>
              <a:t>Base de données</a:t>
            </a:r>
            <a:endParaRPr kumimoji="0" lang="fr-FR" sz="1800" b="0" i="0" u="none" strike="noStrike" kern="0" cap="none" spc="0" normalizeH="0" baseline="0" noProof="0" dirty="0">
              <a:ln>
                <a:noFill/>
              </a:ln>
              <a:solidFill>
                <a:srgbClr val="FFC000"/>
              </a:solidFill>
              <a:effectLst/>
              <a:uLnTx/>
              <a:uFillTx/>
              <a:latin typeface="Century Gothic"/>
              <a:ea typeface="+mn-ea"/>
              <a:cs typeface="+mn-cs"/>
            </a:endParaRPr>
          </a:p>
        </p:txBody>
      </p:sp>
      <p:sp>
        <p:nvSpPr>
          <p:cNvPr id="28" name="Rectangle 27">
            <a:hlinkClick r:id="rId4" action="ppaction://hlinksldjump"/>
          </p:cNvPr>
          <p:cNvSpPr/>
          <p:nvPr/>
        </p:nvSpPr>
        <p:spPr>
          <a:xfrm>
            <a:off x="752883" y="3845924"/>
            <a:ext cx="1583900" cy="633011"/>
          </a:xfrm>
          <a:prstGeom prst="wedgeRectCallout">
            <a:avLst>
              <a:gd name="adj1" fmla="val -62393"/>
              <a:gd name="adj2" fmla="val 38140"/>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chemeClr val="bg1"/>
                </a:solidFill>
                <a:effectLst/>
                <a:uLnTx/>
                <a:uFillTx/>
                <a:latin typeface="Century Gothic"/>
                <a:ea typeface="+mn-ea"/>
                <a:cs typeface="+mn-cs"/>
              </a:rPr>
              <a:t>Réalisation</a:t>
            </a:r>
            <a:endParaRPr kumimoji="0" lang="fr-FR" sz="1800" b="0" i="0" u="none" strike="noStrike" kern="0" cap="none" spc="0" normalizeH="0" baseline="0" noProof="0" dirty="0">
              <a:ln>
                <a:noFill/>
              </a:ln>
              <a:solidFill>
                <a:schemeClr val="bg1"/>
              </a:solidFill>
              <a:effectLst/>
              <a:uLnTx/>
              <a:uFillTx/>
              <a:latin typeface="Century Gothic"/>
              <a:ea typeface="+mn-ea"/>
              <a:cs typeface="+mn-cs"/>
            </a:endParaRPr>
          </a:p>
        </p:txBody>
      </p:sp>
      <p:sp>
        <p:nvSpPr>
          <p:cNvPr id="29" name="Rectangle 28">
            <a:hlinkClick r:id="rId5" action="ppaction://hlinksldjump"/>
          </p:cNvPr>
          <p:cNvSpPr/>
          <p:nvPr/>
        </p:nvSpPr>
        <p:spPr>
          <a:xfrm>
            <a:off x="779010" y="4859117"/>
            <a:ext cx="1596962" cy="633011"/>
          </a:xfrm>
          <a:prstGeom prst="wedgeRectCallout">
            <a:avLst>
              <a:gd name="adj1" fmla="val -62014"/>
              <a:gd name="adj2" fmla="val 34172"/>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ysClr val="window" lastClr="FFFFFF"/>
                </a:solidFill>
                <a:effectLst/>
                <a:uLnTx/>
                <a:uFillTx/>
                <a:latin typeface="Century Gothic"/>
                <a:ea typeface="+mn-ea"/>
                <a:cs typeface="+mn-cs"/>
              </a:rPr>
              <a:t>Conclusion</a:t>
            </a:r>
            <a:endParaRPr kumimoji="0" lang="fr-FR" sz="1800" b="0" i="0" u="none" strike="noStrike" kern="0" cap="none" spc="0" normalizeH="0" baseline="0" noProof="0" dirty="0">
              <a:ln>
                <a:noFill/>
              </a:ln>
              <a:solidFill>
                <a:sysClr val="window" lastClr="FFFFFF"/>
              </a:solidFill>
              <a:effectLst/>
              <a:uLnTx/>
              <a:uFillTx/>
              <a:latin typeface="Century Gothic"/>
              <a:ea typeface="+mn-ea"/>
              <a:cs typeface="+mn-cs"/>
            </a:endParaRPr>
          </a:p>
        </p:txBody>
      </p:sp>
      <p:sp>
        <p:nvSpPr>
          <p:cNvPr id="30" name="Rectangle 29">
            <a:hlinkClick r:id="rId6" action="ppaction://hlinksldjump"/>
          </p:cNvPr>
          <p:cNvSpPr/>
          <p:nvPr/>
        </p:nvSpPr>
        <p:spPr>
          <a:xfrm>
            <a:off x="733697" y="917781"/>
            <a:ext cx="1587810" cy="633011"/>
          </a:xfrm>
          <a:prstGeom prst="wedgeRectCallout">
            <a:avLst>
              <a:gd name="adj1" fmla="val -58827"/>
              <a:gd name="adj2" fmla="val 30993"/>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chemeClr val="bg1"/>
                </a:solidFill>
                <a:effectLst/>
                <a:uLnTx/>
                <a:uFillTx/>
                <a:latin typeface="Century Gothic"/>
                <a:ea typeface="+mn-ea"/>
                <a:cs typeface="+mn-cs"/>
              </a:rPr>
              <a:t>Introduction</a:t>
            </a:r>
            <a:endParaRPr kumimoji="0" lang="fr-FR" sz="1800" b="0" i="0" u="none" strike="noStrike" kern="0" cap="none" spc="0" normalizeH="0" baseline="0" noProof="0" dirty="0">
              <a:ln>
                <a:noFill/>
              </a:ln>
              <a:solidFill>
                <a:schemeClr val="bg1"/>
              </a:solidFill>
              <a:effectLst/>
              <a:uLnTx/>
              <a:uFillTx/>
              <a:latin typeface="Century Gothic"/>
              <a:ea typeface="+mn-ea"/>
              <a:cs typeface="+mn-cs"/>
            </a:endParaRPr>
          </a:p>
        </p:txBody>
      </p:sp>
      <p:sp>
        <p:nvSpPr>
          <p:cNvPr id="33" name="Rectangle 32">
            <a:hlinkClick r:id="rId7" action="ppaction://hlinksldjump"/>
          </p:cNvPr>
          <p:cNvSpPr/>
          <p:nvPr/>
        </p:nvSpPr>
        <p:spPr>
          <a:xfrm>
            <a:off x="733697" y="1845662"/>
            <a:ext cx="1587810" cy="633011"/>
          </a:xfrm>
          <a:prstGeom prst="wedgeRectCallout">
            <a:avLst>
              <a:gd name="adj1" fmla="val -58827"/>
              <a:gd name="adj2" fmla="val 30993"/>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chemeClr val="bg1"/>
                </a:solidFill>
                <a:effectLst/>
                <a:uLnTx/>
                <a:uFillTx/>
                <a:latin typeface="Century Gothic"/>
                <a:ea typeface="+mn-ea"/>
                <a:cs typeface="+mn-cs"/>
              </a:rPr>
              <a:t>Conception</a:t>
            </a:r>
            <a:endParaRPr kumimoji="0" lang="fr-FR" sz="1800" b="0" i="0" u="none" strike="noStrike" kern="0" cap="none" spc="0" normalizeH="0" baseline="0" noProof="0" dirty="0">
              <a:ln>
                <a:noFill/>
              </a:ln>
              <a:solidFill>
                <a:schemeClr val="bg1"/>
              </a:solidFill>
              <a:effectLst/>
              <a:uLnTx/>
              <a:uFillTx/>
              <a:latin typeface="Century Gothic"/>
              <a:ea typeface="+mn-ea"/>
              <a:cs typeface="+mn-cs"/>
            </a:endParaRPr>
          </a:p>
        </p:txBody>
      </p:sp>
      <p:sp>
        <p:nvSpPr>
          <p:cNvPr id="21" name="Flèche droite 20"/>
          <p:cNvSpPr/>
          <p:nvPr/>
        </p:nvSpPr>
        <p:spPr>
          <a:xfrm rot="5400000">
            <a:off x="-2125748" y="3249816"/>
            <a:ext cx="5324030" cy="260091"/>
          </a:xfrm>
          <a:prstGeom prst="rightArrow">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 lastClr="FFFFFF"/>
              </a:solidFill>
              <a:effectLst/>
              <a:uLnTx/>
              <a:uFillTx/>
              <a:latin typeface="Century Gothic"/>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0750732" y="6265394"/>
            <a:ext cx="431074" cy="409726"/>
          </a:xfrm>
          <a:prstGeom prst="wedgeRectCallout">
            <a:avLst>
              <a:gd name="adj1" fmla="val -51423"/>
              <a:gd name="adj2" fmla="val 26866"/>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ysClr val="window" lastClr="FFFFFF"/>
                </a:solidFill>
                <a:effectLst/>
                <a:uLnTx/>
                <a:uFillTx/>
                <a:latin typeface="Century Gothic"/>
                <a:ea typeface="+mn-ea"/>
                <a:cs typeface="+mn-cs"/>
              </a:rPr>
              <a:t>9</a:t>
            </a:r>
            <a:endParaRPr kumimoji="0" lang="fr-FR" sz="1800" b="0" i="0" u="none" strike="noStrike" kern="0" cap="none" spc="0" normalizeH="0" baseline="0" noProof="0" dirty="0">
              <a:ln>
                <a:noFill/>
              </a:ln>
              <a:solidFill>
                <a:sysClr val="window" lastClr="FFFFFF"/>
              </a:solidFill>
              <a:effectLst/>
              <a:uLnTx/>
              <a:uFillTx/>
              <a:latin typeface="Century Gothic"/>
              <a:ea typeface="+mn-ea"/>
              <a:cs typeface="+mn-cs"/>
            </a:endParaRPr>
          </a:p>
        </p:txBody>
      </p:sp>
      <p:pic>
        <p:nvPicPr>
          <p:cNvPr id="17" name="Picture 1"/>
          <p:cNvPicPr>
            <a:picLocks noChangeAspect="1" noChangeArrowheads="1"/>
          </p:cNvPicPr>
          <p:nvPr/>
        </p:nvPicPr>
        <p:blipFill>
          <a:blip r:embed="rId2"/>
          <a:srcRect/>
          <a:stretch>
            <a:fillRect/>
          </a:stretch>
        </p:blipFill>
        <p:spPr bwMode="auto">
          <a:xfrm>
            <a:off x="3210983" y="1698568"/>
            <a:ext cx="4500594" cy="1857388"/>
          </a:xfrm>
          <a:prstGeom prst="rect">
            <a:avLst/>
          </a:prstGeom>
          <a:noFill/>
          <a:ln w="9525">
            <a:noFill/>
            <a:miter lim="800000"/>
            <a:headEnd/>
            <a:tailEnd/>
          </a:ln>
          <a:effectLst/>
        </p:spPr>
      </p:pic>
      <p:pic>
        <p:nvPicPr>
          <p:cNvPr id="18" name="Picture 4"/>
          <p:cNvPicPr>
            <a:picLocks noChangeAspect="1" noChangeArrowheads="1"/>
          </p:cNvPicPr>
          <p:nvPr/>
        </p:nvPicPr>
        <p:blipFill>
          <a:blip r:embed="rId3"/>
          <a:srcRect/>
          <a:stretch>
            <a:fillRect/>
          </a:stretch>
        </p:blipFill>
        <p:spPr bwMode="auto">
          <a:xfrm>
            <a:off x="5267991" y="4422598"/>
            <a:ext cx="6072230" cy="1409700"/>
          </a:xfrm>
          <a:prstGeom prst="rect">
            <a:avLst/>
          </a:prstGeom>
          <a:noFill/>
          <a:ln w="9525">
            <a:noFill/>
            <a:miter lim="800000"/>
            <a:headEnd/>
            <a:tailEnd/>
          </a:ln>
          <a:effectLst/>
        </p:spPr>
      </p:pic>
      <p:sp>
        <p:nvSpPr>
          <p:cNvPr id="19" name="ZoneTexte 18"/>
          <p:cNvSpPr txBox="1"/>
          <p:nvPr/>
        </p:nvSpPr>
        <p:spPr>
          <a:xfrm>
            <a:off x="4164988" y="3731897"/>
            <a:ext cx="2214578"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800" b="1" i="0" u="none" strike="noStrike" kern="0" cap="none" spc="0" normalizeH="0" baseline="0" noProof="0" dirty="0" smtClean="0">
                <a:ln>
                  <a:noFill/>
                </a:ln>
                <a:solidFill>
                  <a:sysClr val="windowText" lastClr="000000"/>
                </a:solidFill>
                <a:effectLst/>
                <a:uLnTx/>
                <a:uFillTx/>
              </a:rPr>
              <a:t>Table Personne</a:t>
            </a:r>
            <a:endParaRPr kumimoji="0" lang="fr-FR" sz="1800" b="1" i="0" u="none" strike="noStrike" kern="0" cap="none" spc="0" normalizeH="0" baseline="0" noProof="0" dirty="0">
              <a:ln>
                <a:noFill/>
              </a:ln>
              <a:solidFill>
                <a:sysClr val="windowText" lastClr="000000"/>
              </a:solidFill>
              <a:effectLst/>
              <a:uLnTx/>
              <a:uFillTx/>
            </a:endParaRPr>
          </a:p>
        </p:txBody>
      </p:sp>
      <p:sp>
        <p:nvSpPr>
          <p:cNvPr id="20" name="ZoneTexte 19"/>
          <p:cNvSpPr txBox="1"/>
          <p:nvPr/>
        </p:nvSpPr>
        <p:spPr>
          <a:xfrm>
            <a:off x="7371943" y="5972191"/>
            <a:ext cx="2214578"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800" b="1" i="0" u="none" strike="noStrike" kern="0" cap="none" spc="0" normalizeH="0" baseline="0" noProof="0" dirty="0" smtClean="0">
                <a:ln>
                  <a:noFill/>
                </a:ln>
                <a:solidFill>
                  <a:sysClr val="windowText" lastClr="000000"/>
                </a:solidFill>
                <a:effectLst/>
                <a:uLnTx/>
                <a:uFillTx/>
              </a:rPr>
              <a:t>Table Produit</a:t>
            </a:r>
            <a:endParaRPr kumimoji="0" lang="fr-FR" sz="1800" b="1" i="0" u="none" strike="noStrike" kern="0" cap="none" spc="0" normalizeH="0" baseline="0" noProof="0" dirty="0">
              <a:ln>
                <a:noFill/>
              </a:ln>
              <a:solidFill>
                <a:sysClr val="windowText" lastClr="000000"/>
              </a:solidFill>
              <a:effectLst/>
              <a:uLnTx/>
              <a:uFillTx/>
            </a:endParaRPr>
          </a:p>
        </p:txBody>
      </p:sp>
      <p:sp>
        <p:nvSpPr>
          <p:cNvPr id="21" name="Google Shape;477;p34"/>
          <p:cNvSpPr txBox="1">
            <a:spLocks/>
          </p:cNvSpPr>
          <p:nvPr/>
        </p:nvSpPr>
        <p:spPr>
          <a:xfrm>
            <a:off x="2411421" y="706283"/>
            <a:ext cx="7717500" cy="572700"/>
          </a:xfrm>
          <a:prstGeom prst="rect">
            <a:avLst/>
          </a:prstGeom>
          <a:noFill/>
          <a:ln>
            <a:noFill/>
          </a:ln>
        </p:spPr>
        <p:txBody>
          <a:bodyPr spcFirstLastPara="1" wrap="square" lIns="91425" tIns="91425" rIns="91425" bIns="91425" anchor="t" anchorCtr="0">
            <a:noAutofit/>
          </a:bodyPr>
          <a:lstStyle/>
          <a:p>
            <a:pPr lvl="0">
              <a:buClr>
                <a:srgbClr val="EFEFEF"/>
              </a:buClr>
              <a:buSzPts val="2800"/>
            </a:pPr>
            <a:r>
              <a:rPr lang="fr-FR" sz="2800" b="1" kern="0" dirty="0" smtClean="0">
                <a:solidFill>
                  <a:srgbClr val="000000"/>
                </a:solidFill>
                <a:latin typeface="Poppins"/>
                <a:ea typeface="+mn-lt"/>
                <a:cs typeface="Arial"/>
                <a:sym typeface="Poppins"/>
              </a:rPr>
              <a:t>3.2   Imprimes écrans</a:t>
            </a:r>
            <a:endParaRPr kumimoji="0" lang="fr-FR" sz="2800" b="1" i="0" u="none" strike="noStrike" kern="0" cap="none" spc="0" normalizeH="0" baseline="0" noProof="0" dirty="0">
              <a:ln>
                <a:noFill/>
              </a:ln>
              <a:solidFill>
                <a:srgbClr val="000000"/>
              </a:solidFill>
              <a:effectLst/>
              <a:uLnTx/>
              <a:uFillTx/>
              <a:latin typeface="Poppins"/>
              <a:ea typeface="Poppins"/>
              <a:cs typeface="Poppins"/>
              <a:sym typeface="Poppins"/>
            </a:endParaRPr>
          </a:p>
        </p:txBody>
      </p:sp>
      <p:sp>
        <p:nvSpPr>
          <p:cNvPr id="14" name="Rectangle 13"/>
          <p:cNvSpPr/>
          <p:nvPr/>
        </p:nvSpPr>
        <p:spPr>
          <a:xfrm>
            <a:off x="162370" y="717847"/>
            <a:ext cx="1213503" cy="493974"/>
          </a:xfrm>
          <a:prstGeom prst="rect">
            <a:avLst/>
          </a:prstGeom>
          <a:solidFill>
            <a:srgbClr val="EDF2DD"/>
          </a:solidFill>
          <a:ln>
            <a:solidFill>
              <a:srgbClr val="EDF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Triangle isocèle 14"/>
          <p:cNvSpPr/>
          <p:nvPr/>
        </p:nvSpPr>
        <p:spPr>
          <a:xfrm rot="5400000">
            <a:off x="1207055" y="829870"/>
            <a:ext cx="573709" cy="269928"/>
          </a:xfrm>
          <a:prstGeom prst="triangle">
            <a:avLst/>
          </a:prstGeom>
          <a:solidFill>
            <a:srgbClr val="EDF2DD"/>
          </a:solidFill>
          <a:ln>
            <a:solidFill>
              <a:srgbClr val="EDF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10641" y="418744"/>
            <a:ext cx="162370" cy="1003929"/>
          </a:xfrm>
          <a:prstGeom prst="rect">
            <a:avLst/>
          </a:prstGeom>
          <a:solidFill>
            <a:srgbClr val="766F54"/>
          </a:solidFill>
          <a:ln>
            <a:solidFill>
              <a:srgbClr val="766F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a:hlinkClick r:id="rId4" action="ppaction://hlinksldjump"/>
          </p:cNvPr>
          <p:cNvSpPr/>
          <p:nvPr/>
        </p:nvSpPr>
        <p:spPr>
          <a:xfrm>
            <a:off x="733697" y="2858855"/>
            <a:ext cx="1587810" cy="633011"/>
          </a:xfrm>
          <a:prstGeom prst="wedgeRectCallout">
            <a:avLst>
              <a:gd name="adj1" fmla="val -60424"/>
              <a:gd name="adj2" fmla="val 30994"/>
            </a:avLst>
          </a:prstGeom>
          <a:solidFill>
            <a:srgbClr val="A53010"/>
          </a:solidFill>
          <a:ln w="15875" cap="rnd" cmpd="sng" algn="ctr">
            <a:solidFill>
              <a:srgbClr val="A53010">
                <a:shade val="50000"/>
              </a:srgbClr>
            </a:solidFill>
            <a:prstDash val="solid"/>
          </a:ln>
          <a:effectLst/>
        </p:spPr>
        <p:txBody>
          <a:bodyPr rtlCol="0" anchor="ctr"/>
          <a:lstStyle/>
          <a:p>
            <a:pPr lvl="0" algn="ctr">
              <a:defRPr/>
            </a:pPr>
            <a:r>
              <a:rPr lang="fr-FR" kern="0" dirty="0">
                <a:solidFill>
                  <a:srgbClr val="FFC000"/>
                </a:solidFill>
              </a:rPr>
              <a:t>Base de données</a:t>
            </a:r>
          </a:p>
        </p:txBody>
      </p:sp>
      <p:sp>
        <p:nvSpPr>
          <p:cNvPr id="30" name="Rectangle 29">
            <a:hlinkClick r:id="rId5" action="ppaction://hlinksldjump"/>
          </p:cNvPr>
          <p:cNvSpPr/>
          <p:nvPr/>
        </p:nvSpPr>
        <p:spPr>
          <a:xfrm>
            <a:off x="752883" y="3845924"/>
            <a:ext cx="1583900" cy="633011"/>
          </a:xfrm>
          <a:prstGeom prst="wedgeRectCallout">
            <a:avLst>
              <a:gd name="adj1" fmla="val -62393"/>
              <a:gd name="adj2" fmla="val 38140"/>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chemeClr val="bg1"/>
                </a:solidFill>
                <a:effectLst/>
                <a:uLnTx/>
                <a:uFillTx/>
                <a:latin typeface="Century Gothic"/>
                <a:ea typeface="+mn-ea"/>
                <a:cs typeface="+mn-cs"/>
              </a:rPr>
              <a:t>Réalisation</a:t>
            </a:r>
            <a:endParaRPr kumimoji="0" lang="fr-FR" sz="1800" b="0" i="0" u="none" strike="noStrike" kern="0" cap="none" spc="0" normalizeH="0" baseline="0" noProof="0" dirty="0">
              <a:ln>
                <a:noFill/>
              </a:ln>
              <a:solidFill>
                <a:schemeClr val="bg1"/>
              </a:solidFill>
              <a:effectLst/>
              <a:uLnTx/>
              <a:uFillTx/>
              <a:latin typeface="Century Gothic"/>
              <a:ea typeface="+mn-ea"/>
              <a:cs typeface="+mn-cs"/>
            </a:endParaRPr>
          </a:p>
        </p:txBody>
      </p:sp>
      <p:sp>
        <p:nvSpPr>
          <p:cNvPr id="31" name="Rectangle 30">
            <a:hlinkClick r:id="rId6" action="ppaction://hlinksldjump"/>
          </p:cNvPr>
          <p:cNvSpPr/>
          <p:nvPr/>
        </p:nvSpPr>
        <p:spPr>
          <a:xfrm>
            <a:off x="779010" y="4859117"/>
            <a:ext cx="1596962" cy="633011"/>
          </a:xfrm>
          <a:prstGeom prst="wedgeRectCallout">
            <a:avLst>
              <a:gd name="adj1" fmla="val -62014"/>
              <a:gd name="adj2" fmla="val 34172"/>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ysClr val="window" lastClr="FFFFFF"/>
                </a:solidFill>
                <a:effectLst/>
                <a:uLnTx/>
                <a:uFillTx/>
                <a:latin typeface="Century Gothic"/>
                <a:ea typeface="+mn-ea"/>
                <a:cs typeface="+mn-cs"/>
              </a:rPr>
              <a:t>Conclusion</a:t>
            </a:r>
            <a:endParaRPr kumimoji="0" lang="fr-FR" sz="1800" b="0" i="0" u="none" strike="noStrike" kern="0" cap="none" spc="0" normalizeH="0" baseline="0" noProof="0" dirty="0">
              <a:ln>
                <a:noFill/>
              </a:ln>
              <a:solidFill>
                <a:sysClr val="window" lastClr="FFFFFF"/>
              </a:solidFill>
              <a:effectLst/>
              <a:uLnTx/>
              <a:uFillTx/>
              <a:latin typeface="Century Gothic"/>
              <a:ea typeface="+mn-ea"/>
              <a:cs typeface="+mn-cs"/>
            </a:endParaRPr>
          </a:p>
        </p:txBody>
      </p:sp>
      <p:sp>
        <p:nvSpPr>
          <p:cNvPr id="32" name="Rectangle 31">
            <a:hlinkClick r:id="rId7" action="ppaction://hlinksldjump"/>
          </p:cNvPr>
          <p:cNvSpPr/>
          <p:nvPr/>
        </p:nvSpPr>
        <p:spPr>
          <a:xfrm>
            <a:off x="733697" y="917781"/>
            <a:ext cx="1587810" cy="633011"/>
          </a:xfrm>
          <a:prstGeom prst="wedgeRectCallout">
            <a:avLst>
              <a:gd name="adj1" fmla="val -58827"/>
              <a:gd name="adj2" fmla="val 30993"/>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chemeClr val="bg1"/>
                </a:solidFill>
                <a:effectLst/>
                <a:uLnTx/>
                <a:uFillTx/>
                <a:latin typeface="Century Gothic"/>
                <a:ea typeface="+mn-ea"/>
                <a:cs typeface="+mn-cs"/>
              </a:rPr>
              <a:t>Introduction</a:t>
            </a:r>
            <a:endParaRPr kumimoji="0" lang="fr-FR" sz="1800" b="0" i="0" u="none" strike="noStrike" kern="0" cap="none" spc="0" normalizeH="0" baseline="0" noProof="0" dirty="0">
              <a:ln>
                <a:noFill/>
              </a:ln>
              <a:solidFill>
                <a:schemeClr val="bg1"/>
              </a:solidFill>
              <a:effectLst/>
              <a:uLnTx/>
              <a:uFillTx/>
              <a:latin typeface="Century Gothic"/>
              <a:ea typeface="+mn-ea"/>
              <a:cs typeface="+mn-cs"/>
            </a:endParaRPr>
          </a:p>
        </p:txBody>
      </p:sp>
      <p:sp>
        <p:nvSpPr>
          <p:cNvPr id="35" name="Rectangle 34">
            <a:hlinkClick r:id="rId8" action="ppaction://hlinksldjump"/>
          </p:cNvPr>
          <p:cNvSpPr/>
          <p:nvPr/>
        </p:nvSpPr>
        <p:spPr>
          <a:xfrm>
            <a:off x="733697" y="1845662"/>
            <a:ext cx="1587810" cy="633011"/>
          </a:xfrm>
          <a:prstGeom prst="wedgeRectCallout">
            <a:avLst>
              <a:gd name="adj1" fmla="val -58827"/>
              <a:gd name="adj2" fmla="val 30993"/>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chemeClr val="bg1"/>
                </a:solidFill>
                <a:effectLst/>
                <a:uLnTx/>
                <a:uFillTx/>
                <a:latin typeface="Century Gothic"/>
                <a:ea typeface="+mn-ea"/>
                <a:cs typeface="+mn-cs"/>
              </a:rPr>
              <a:t>Conception</a:t>
            </a:r>
            <a:endParaRPr kumimoji="0" lang="fr-FR" sz="1800" b="0" i="0" u="none" strike="noStrike" kern="0" cap="none" spc="0" normalizeH="0" baseline="0" noProof="0" dirty="0">
              <a:ln>
                <a:noFill/>
              </a:ln>
              <a:solidFill>
                <a:schemeClr val="bg1"/>
              </a:solidFill>
              <a:effectLst/>
              <a:uLnTx/>
              <a:uFillTx/>
              <a:latin typeface="Century Gothic"/>
              <a:ea typeface="+mn-ea"/>
              <a:cs typeface="+mn-cs"/>
            </a:endParaRPr>
          </a:p>
        </p:txBody>
      </p:sp>
      <p:sp>
        <p:nvSpPr>
          <p:cNvPr id="23" name="Flèche droite 22"/>
          <p:cNvSpPr/>
          <p:nvPr/>
        </p:nvSpPr>
        <p:spPr>
          <a:xfrm rot="5400000">
            <a:off x="-2125748" y="3249816"/>
            <a:ext cx="5324030" cy="260091"/>
          </a:xfrm>
          <a:prstGeom prst="rightArrow">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 lastClr="FFFFFF"/>
              </a:solidFill>
              <a:effectLst/>
              <a:uLnTx/>
              <a:uFillTx/>
              <a:latin typeface="Century Gothic"/>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0750731" y="6230983"/>
            <a:ext cx="457199" cy="444137"/>
          </a:xfrm>
          <a:prstGeom prst="wedgeRectCallout">
            <a:avLst>
              <a:gd name="adj1" fmla="val -51423"/>
              <a:gd name="adj2" fmla="val 26866"/>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ysClr val="window" lastClr="FFFFFF"/>
                </a:solidFill>
                <a:effectLst/>
                <a:uLnTx/>
                <a:uFillTx/>
                <a:latin typeface="Century Gothic"/>
                <a:ea typeface="+mn-ea"/>
                <a:cs typeface="+mn-cs"/>
              </a:rPr>
              <a:t>10</a:t>
            </a:r>
            <a:endParaRPr kumimoji="0" lang="fr-FR" sz="1800" b="0" i="0" u="none" strike="noStrike" kern="0" cap="none" spc="0" normalizeH="0" baseline="0" noProof="0" dirty="0">
              <a:ln>
                <a:noFill/>
              </a:ln>
              <a:solidFill>
                <a:sysClr val="window" lastClr="FFFFFF"/>
              </a:solidFill>
              <a:effectLst/>
              <a:uLnTx/>
              <a:uFillTx/>
              <a:latin typeface="Century Gothic"/>
              <a:ea typeface="+mn-ea"/>
              <a:cs typeface="+mn-cs"/>
            </a:endParaRPr>
          </a:p>
        </p:txBody>
      </p:sp>
      <p:pic>
        <p:nvPicPr>
          <p:cNvPr id="11" name="Picture 2"/>
          <p:cNvPicPr>
            <a:picLocks noChangeAspect="1" noChangeArrowheads="1"/>
          </p:cNvPicPr>
          <p:nvPr/>
        </p:nvPicPr>
        <p:blipFill>
          <a:blip r:embed="rId2"/>
          <a:srcRect/>
          <a:stretch>
            <a:fillRect/>
          </a:stretch>
        </p:blipFill>
        <p:spPr bwMode="auto">
          <a:xfrm>
            <a:off x="5619875" y="3967030"/>
            <a:ext cx="5929354" cy="1447800"/>
          </a:xfrm>
          <a:prstGeom prst="rect">
            <a:avLst/>
          </a:prstGeom>
          <a:noFill/>
          <a:ln w="9525">
            <a:noFill/>
            <a:miter lim="800000"/>
            <a:headEnd/>
            <a:tailEnd/>
          </a:ln>
          <a:effectLst/>
        </p:spPr>
      </p:pic>
      <p:sp>
        <p:nvSpPr>
          <p:cNvPr id="12" name="ZoneTexte 11"/>
          <p:cNvSpPr txBox="1"/>
          <p:nvPr/>
        </p:nvSpPr>
        <p:spPr>
          <a:xfrm>
            <a:off x="7600953" y="5584794"/>
            <a:ext cx="2571768" cy="369332"/>
          </a:xfrm>
          <a:prstGeom prst="rect">
            <a:avLst/>
          </a:prstGeom>
          <a:noFill/>
        </p:spPr>
        <p:txBody>
          <a:bodyPr wrap="square" rtlCol="0">
            <a:spAutoFit/>
          </a:bodyPr>
          <a:lstStyle/>
          <a:p>
            <a:r>
              <a:rPr lang="fr-FR" b="1" dirty="0" smtClean="0"/>
              <a:t>Table Facture</a:t>
            </a:r>
            <a:endParaRPr lang="fr-FR" b="1" dirty="0"/>
          </a:p>
        </p:txBody>
      </p:sp>
      <p:sp>
        <p:nvSpPr>
          <p:cNvPr id="14" name="ZoneTexte 13"/>
          <p:cNvSpPr txBox="1"/>
          <p:nvPr/>
        </p:nvSpPr>
        <p:spPr>
          <a:xfrm>
            <a:off x="4762619" y="3395526"/>
            <a:ext cx="2571768" cy="369332"/>
          </a:xfrm>
          <a:prstGeom prst="rect">
            <a:avLst/>
          </a:prstGeom>
          <a:noFill/>
        </p:spPr>
        <p:txBody>
          <a:bodyPr wrap="square" rtlCol="0">
            <a:spAutoFit/>
          </a:bodyPr>
          <a:lstStyle/>
          <a:p>
            <a:r>
              <a:rPr lang="fr-FR" b="1" dirty="0" smtClean="0"/>
              <a:t>Table Stock</a:t>
            </a:r>
            <a:endParaRPr lang="fr-FR" b="1" dirty="0"/>
          </a:p>
        </p:txBody>
      </p:sp>
      <p:sp>
        <p:nvSpPr>
          <p:cNvPr id="15" name="Rectangle 14"/>
          <p:cNvSpPr/>
          <p:nvPr/>
        </p:nvSpPr>
        <p:spPr>
          <a:xfrm>
            <a:off x="162370" y="717847"/>
            <a:ext cx="1213503" cy="493974"/>
          </a:xfrm>
          <a:prstGeom prst="rect">
            <a:avLst/>
          </a:prstGeom>
          <a:solidFill>
            <a:srgbClr val="EDF2DD"/>
          </a:solidFill>
          <a:ln>
            <a:solidFill>
              <a:srgbClr val="EDF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Triangle isocèle 15"/>
          <p:cNvSpPr/>
          <p:nvPr/>
        </p:nvSpPr>
        <p:spPr>
          <a:xfrm rot="5400000">
            <a:off x="1207055" y="829870"/>
            <a:ext cx="573709" cy="269928"/>
          </a:xfrm>
          <a:prstGeom prst="triangle">
            <a:avLst/>
          </a:prstGeom>
          <a:solidFill>
            <a:srgbClr val="EDF2DD"/>
          </a:solidFill>
          <a:ln>
            <a:solidFill>
              <a:srgbClr val="EDF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10641" y="418744"/>
            <a:ext cx="162370" cy="1003929"/>
          </a:xfrm>
          <a:prstGeom prst="rect">
            <a:avLst/>
          </a:prstGeom>
          <a:solidFill>
            <a:srgbClr val="766F54"/>
          </a:solidFill>
          <a:ln>
            <a:solidFill>
              <a:srgbClr val="766F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0324" y="1783696"/>
            <a:ext cx="5425751" cy="1441866"/>
          </a:xfrm>
          <a:prstGeom prst="rect">
            <a:avLst/>
          </a:prstGeom>
        </p:spPr>
      </p:pic>
      <p:sp>
        <p:nvSpPr>
          <p:cNvPr id="25" name="Rectangle 24">
            <a:hlinkClick r:id="rId4" action="ppaction://hlinksldjump"/>
          </p:cNvPr>
          <p:cNvSpPr/>
          <p:nvPr/>
        </p:nvSpPr>
        <p:spPr>
          <a:xfrm>
            <a:off x="733697" y="2858855"/>
            <a:ext cx="1587810" cy="633011"/>
          </a:xfrm>
          <a:prstGeom prst="wedgeRectCallout">
            <a:avLst>
              <a:gd name="adj1" fmla="val -60424"/>
              <a:gd name="adj2" fmla="val 30994"/>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rgbClr val="FFC000"/>
                </a:solidFill>
                <a:effectLst/>
                <a:uLnTx/>
                <a:uFillTx/>
                <a:latin typeface="Century Gothic"/>
                <a:ea typeface="+mn-ea"/>
                <a:cs typeface="+mn-cs"/>
              </a:rPr>
              <a:t>Base de données</a:t>
            </a:r>
            <a:endParaRPr kumimoji="0" lang="fr-FR" sz="1800" b="0" i="0" u="none" strike="noStrike" kern="0" cap="none" spc="0" normalizeH="0" baseline="0" noProof="0" dirty="0">
              <a:ln>
                <a:noFill/>
              </a:ln>
              <a:solidFill>
                <a:srgbClr val="FFC000"/>
              </a:solidFill>
              <a:effectLst/>
              <a:uLnTx/>
              <a:uFillTx/>
              <a:latin typeface="Century Gothic"/>
              <a:ea typeface="+mn-ea"/>
              <a:cs typeface="+mn-cs"/>
            </a:endParaRPr>
          </a:p>
        </p:txBody>
      </p:sp>
      <p:sp>
        <p:nvSpPr>
          <p:cNvPr id="26" name="Rectangle 25">
            <a:hlinkClick r:id="rId5" action="ppaction://hlinksldjump"/>
          </p:cNvPr>
          <p:cNvSpPr/>
          <p:nvPr/>
        </p:nvSpPr>
        <p:spPr>
          <a:xfrm>
            <a:off x="752883" y="3845924"/>
            <a:ext cx="1583900" cy="633011"/>
          </a:xfrm>
          <a:prstGeom prst="wedgeRectCallout">
            <a:avLst>
              <a:gd name="adj1" fmla="val -62393"/>
              <a:gd name="adj2" fmla="val 38140"/>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chemeClr val="bg1"/>
                </a:solidFill>
                <a:effectLst/>
                <a:uLnTx/>
                <a:uFillTx/>
                <a:latin typeface="Century Gothic"/>
                <a:ea typeface="+mn-ea"/>
                <a:cs typeface="+mn-cs"/>
              </a:rPr>
              <a:t>Réalisation</a:t>
            </a:r>
            <a:endParaRPr kumimoji="0" lang="fr-FR" sz="1800" b="0" i="0" u="none" strike="noStrike" kern="0" cap="none" spc="0" normalizeH="0" baseline="0" noProof="0" dirty="0">
              <a:ln>
                <a:noFill/>
              </a:ln>
              <a:solidFill>
                <a:schemeClr val="bg1"/>
              </a:solidFill>
              <a:effectLst/>
              <a:uLnTx/>
              <a:uFillTx/>
              <a:latin typeface="Century Gothic"/>
              <a:ea typeface="+mn-ea"/>
              <a:cs typeface="+mn-cs"/>
            </a:endParaRPr>
          </a:p>
        </p:txBody>
      </p:sp>
      <p:sp>
        <p:nvSpPr>
          <p:cNvPr id="27" name="Rectangle 26">
            <a:hlinkClick r:id="rId6" action="ppaction://hlinksldjump"/>
          </p:cNvPr>
          <p:cNvSpPr/>
          <p:nvPr/>
        </p:nvSpPr>
        <p:spPr>
          <a:xfrm>
            <a:off x="779010" y="4859117"/>
            <a:ext cx="1596962" cy="633011"/>
          </a:xfrm>
          <a:prstGeom prst="wedgeRectCallout">
            <a:avLst>
              <a:gd name="adj1" fmla="val -62014"/>
              <a:gd name="adj2" fmla="val 34172"/>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ysClr val="window" lastClr="FFFFFF"/>
                </a:solidFill>
                <a:effectLst/>
                <a:uLnTx/>
                <a:uFillTx/>
                <a:latin typeface="Century Gothic"/>
                <a:ea typeface="+mn-ea"/>
                <a:cs typeface="+mn-cs"/>
              </a:rPr>
              <a:t>Conclusion</a:t>
            </a:r>
            <a:endParaRPr kumimoji="0" lang="fr-FR" sz="1800" b="0" i="0" u="none" strike="noStrike" kern="0" cap="none" spc="0" normalizeH="0" baseline="0" noProof="0" dirty="0">
              <a:ln>
                <a:noFill/>
              </a:ln>
              <a:solidFill>
                <a:sysClr val="window" lastClr="FFFFFF"/>
              </a:solidFill>
              <a:effectLst/>
              <a:uLnTx/>
              <a:uFillTx/>
              <a:latin typeface="Century Gothic"/>
              <a:ea typeface="+mn-ea"/>
              <a:cs typeface="+mn-cs"/>
            </a:endParaRPr>
          </a:p>
        </p:txBody>
      </p:sp>
      <p:sp>
        <p:nvSpPr>
          <p:cNvPr id="28" name="Rectangle 27">
            <a:hlinkClick r:id="rId7" action="ppaction://hlinksldjump"/>
          </p:cNvPr>
          <p:cNvSpPr/>
          <p:nvPr/>
        </p:nvSpPr>
        <p:spPr>
          <a:xfrm>
            <a:off x="733697" y="917781"/>
            <a:ext cx="1587810" cy="633011"/>
          </a:xfrm>
          <a:prstGeom prst="wedgeRectCallout">
            <a:avLst>
              <a:gd name="adj1" fmla="val -58827"/>
              <a:gd name="adj2" fmla="val 30993"/>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chemeClr val="bg1"/>
                </a:solidFill>
                <a:effectLst/>
                <a:uLnTx/>
                <a:uFillTx/>
                <a:latin typeface="Century Gothic"/>
                <a:ea typeface="+mn-ea"/>
                <a:cs typeface="+mn-cs"/>
              </a:rPr>
              <a:t>Introduction</a:t>
            </a:r>
            <a:endParaRPr kumimoji="0" lang="fr-FR" sz="1800" b="0" i="0" u="none" strike="noStrike" kern="0" cap="none" spc="0" normalizeH="0" baseline="0" noProof="0" dirty="0">
              <a:ln>
                <a:noFill/>
              </a:ln>
              <a:solidFill>
                <a:schemeClr val="bg1"/>
              </a:solidFill>
              <a:effectLst/>
              <a:uLnTx/>
              <a:uFillTx/>
              <a:latin typeface="Century Gothic"/>
              <a:ea typeface="+mn-ea"/>
              <a:cs typeface="+mn-cs"/>
            </a:endParaRPr>
          </a:p>
        </p:txBody>
      </p:sp>
      <p:sp>
        <p:nvSpPr>
          <p:cNvPr id="31" name="Rectangle 30">
            <a:hlinkClick r:id="rId8" action="ppaction://hlinksldjump"/>
          </p:cNvPr>
          <p:cNvSpPr/>
          <p:nvPr/>
        </p:nvSpPr>
        <p:spPr>
          <a:xfrm>
            <a:off x="733697" y="1845662"/>
            <a:ext cx="1587810" cy="633011"/>
          </a:xfrm>
          <a:prstGeom prst="wedgeRectCallout">
            <a:avLst>
              <a:gd name="adj1" fmla="val -58827"/>
              <a:gd name="adj2" fmla="val 30993"/>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chemeClr val="bg1"/>
                </a:solidFill>
                <a:effectLst/>
                <a:uLnTx/>
                <a:uFillTx/>
                <a:latin typeface="Century Gothic"/>
                <a:ea typeface="+mn-ea"/>
                <a:cs typeface="+mn-cs"/>
              </a:rPr>
              <a:t>Conception</a:t>
            </a:r>
            <a:endParaRPr kumimoji="0" lang="fr-FR" sz="1800" b="0" i="0" u="none" strike="noStrike" kern="0" cap="none" spc="0" normalizeH="0" baseline="0" noProof="0" dirty="0">
              <a:ln>
                <a:noFill/>
              </a:ln>
              <a:solidFill>
                <a:schemeClr val="bg1"/>
              </a:solidFill>
              <a:effectLst/>
              <a:uLnTx/>
              <a:uFillTx/>
              <a:latin typeface="Century Gothic"/>
              <a:ea typeface="+mn-ea"/>
              <a:cs typeface="+mn-cs"/>
            </a:endParaRPr>
          </a:p>
        </p:txBody>
      </p:sp>
      <p:sp>
        <p:nvSpPr>
          <p:cNvPr id="19" name="Flèche droite 18"/>
          <p:cNvSpPr/>
          <p:nvPr/>
        </p:nvSpPr>
        <p:spPr>
          <a:xfrm rot="5400000">
            <a:off x="-2125748" y="3249816"/>
            <a:ext cx="5324030" cy="260091"/>
          </a:xfrm>
          <a:prstGeom prst="rightArrow">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 lastClr="FFFFFF"/>
              </a:solidFill>
              <a:effectLst/>
              <a:uLnTx/>
              <a:uFillTx/>
              <a:latin typeface="Century Gothic"/>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0750731" y="6217920"/>
            <a:ext cx="457199" cy="457200"/>
          </a:xfrm>
          <a:prstGeom prst="wedgeRectCallout">
            <a:avLst>
              <a:gd name="adj1" fmla="val -51423"/>
              <a:gd name="adj2" fmla="val 26866"/>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ysClr val="window" lastClr="FFFFFF"/>
                </a:solidFill>
                <a:effectLst/>
                <a:uLnTx/>
                <a:uFillTx/>
                <a:latin typeface="Century Gothic"/>
                <a:ea typeface="+mn-ea"/>
                <a:cs typeface="+mn-cs"/>
              </a:rPr>
              <a:t>11</a:t>
            </a:r>
            <a:endParaRPr kumimoji="0" lang="fr-FR" sz="1800" b="0" i="0" u="none" strike="noStrike" kern="0" cap="none" spc="0" normalizeH="0" baseline="0" noProof="0" dirty="0">
              <a:ln>
                <a:noFill/>
              </a:ln>
              <a:solidFill>
                <a:sysClr val="window" lastClr="FFFFFF"/>
              </a:solidFill>
              <a:effectLst/>
              <a:uLnTx/>
              <a:uFillTx/>
              <a:latin typeface="Century Gothic"/>
              <a:ea typeface="+mn-ea"/>
              <a:cs typeface="+mn-cs"/>
            </a:endParaRPr>
          </a:p>
        </p:txBody>
      </p:sp>
      <p:sp>
        <p:nvSpPr>
          <p:cNvPr id="11" name="ZoneTexte 10"/>
          <p:cNvSpPr txBox="1"/>
          <p:nvPr/>
        </p:nvSpPr>
        <p:spPr>
          <a:xfrm>
            <a:off x="2363529" y="656171"/>
            <a:ext cx="3929090" cy="523220"/>
          </a:xfrm>
          <a:prstGeom prst="rect">
            <a:avLst/>
          </a:prstGeom>
          <a:noFill/>
        </p:spPr>
        <p:txBody>
          <a:bodyPr wrap="square" rtlCol="0">
            <a:spAutoFit/>
          </a:bodyPr>
          <a:lstStyle/>
          <a:p>
            <a:r>
              <a:rPr lang="fr-FR" sz="2800" b="1" dirty="0" smtClean="0">
                <a:latin typeface="Poppins"/>
                <a:cs typeface="Poppins"/>
                <a:sym typeface="Poppins"/>
              </a:rPr>
              <a:t>4  Réalisations:</a:t>
            </a:r>
            <a:endParaRPr lang="fr-FR" dirty="0"/>
          </a:p>
        </p:txBody>
      </p:sp>
      <p:sp>
        <p:nvSpPr>
          <p:cNvPr id="12" name="Google Shape;783;p51"/>
          <p:cNvSpPr txBox="1">
            <a:spLocks/>
          </p:cNvSpPr>
          <p:nvPr/>
        </p:nvSpPr>
        <p:spPr>
          <a:xfrm>
            <a:off x="3006471" y="1273619"/>
            <a:ext cx="2643206"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Montserrat ExtraBold"/>
              <a:buNone/>
              <a:tabLst/>
              <a:defRPr/>
            </a:pPr>
            <a:r>
              <a:rPr lang="fr-FR" sz="2400" dirty="0" smtClean="0">
                <a:solidFill>
                  <a:schemeClr val="tx1"/>
                </a:solidFill>
                <a:latin typeface="Poppins"/>
                <a:ea typeface="Poppins"/>
                <a:cs typeface="Poppins"/>
                <a:sym typeface="Poppins"/>
              </a:rPr>
              <a:t>4</a:t>
            </a:r>
            <a:r>
              <a:rPr kumimoji="0" lang="fr-FR" sz="2400" i="0" u="none" strike="noStrike" kern="0" cap="none" spc="0" normalizeH="0" baseline="0" noProof="0" dirty="0" smtClean="0">
                <a:ln>
                  <a:noFill/>
                </a:ln>
                <a:solidFill>
                  <a:schemeClr val="tx1"/>
                </a:solidFill>
                <a:effectLst/>
                <a:uLnTx/>
                <a:uFillTx/>
                <a:latin typeface="Poppins"/>
                <a:ea typeface="Poppins"/>
                <a:cs typeface="Poppins"/>
                <a:sym typeface="Poppins"/>
              </a:rPr>
              <a:t>.1  Outils:</a:t>
            </a:r>
            <a:endParaRPr kumimoji="0" lang="fr-FR" sz="2400" i="0" u="none" strike="noStrike" kern="0" cap="none" spc="0" normalizeH="0" baseline="0" noProof="0" dirty="0">
              <a:ln>
                <a:noFill/>
              </a:ln>
              <a:solidFill>
                <a:schemeClr val="tx1"/>
              </a:solidFill>
              <a:effectLst/>
              <a:uLnTx/>
              <a:uFillTx/>
              <a:latin typeface="Poppins"/>
              <a:ea typeface="Poppins"/>
              <a:cs typeface="Poppins"/>
              <a:sym typeface="Poppins"/>
            </a:endParaRPr>
          </a:p>
        </p:txBody>
      </p:sp>
      <p:sp>
        <p:nvSpPr>
          <p:cNvPr id="13" name="Rectangle 12"/>
          <p:cNvSpPr/>
          <p:nvPr/>
        </p:nvSpPr>
        <p:spPr>
          <a:xfrm>
            <a:off x="3534294" y="2373760"/>
            <a:ext cx="7990955" cy="3046988"/>
          </a:xfrm>
          <a:prstGeom prst="rect">
            <a:avLst/>
          </a:prstGeom>
        </p:spPr>
        <p:txBody>
          <a:bodyPr wrap="square">
            <a:spAutoFit/>
          </a:bodyPr>
          <a:lstStyle/>
          <a:p>
            <a:pPr marL="342900" indent="-342900">
              <a:buFont typeface="Arial" panose="020B0604020202020204" pitchFamily="34" charset="0"/>
              <a:buChar char="•"/>
            </a:pPr>
            <a:r>
              <a:rPr lang="fr-FR" sz="2400" dirty="0" smtClean="0"/>
              <a:t>Manipuler les interfaces graphiques en créant des fenêtres permettant la gestion des commandes. </a:t>
            </a:r>
          </a:p>
          <a:p>
            <a:pPr marL="342900" indent="-342900">
              <a:buFont typeface="Arial" panose="020B0604020202020204" pitchFamily="34" charset="0"/>
              <a:buChar char="•"/>
            </a:pPr>
            <a:endParaRPr lang="fr-FR" sz="2400" dirty="0" smtClean="0"/>
          </a:p>
          <a:p>
            <a:pPr marL="342900" indent="-342900">
              <a:buFont typeface="Arial" panose="020B0604020202020204" pitchFamily="34" charset="0"/>
              <a:buChar char="•"/>
            </a:pPr>
            <a:r>
              <a:rPr lang="fr-FR" sz="2400" dirty="0" smtClean="0"/>
              <a:t>les packages:</a:t>
            </a:r>
          </a:p>
          <a:p>
            <a:pPr marL="800100" lvl="1" indent="-342900">
              <a:buFont typeface="Wingdings" panose="05000000000000000000" pitchFamily="2" charset="2"/>
              <a:buChar char="v"/>
            </a:pPr>
            <a:r>
              <a:rPr lang="fr-FR" sz="2400" dirty="0"/>
              <a:t>	</a:t>
            </a:r>
            <a:r>
              <a:rPr lang="fr-FR" sz="2400" dirty="0" smtClean="0"/>
              <a:t> javax.swing</a:t>
            </a:r>
          </a:p>
          <a:p>
            <a:pPr marL="800100" lvl="1" indent="-342900">
              <a:buFont typeface="Wingdings" panose="05000000000000000000" pitchFamily="2" charset="2"/>
              <a:buChar char="v"/>
            </a:pPr>
            <a:r>
              <a:rPr lang="fr-FR" sz="2400" dirty="0"/>
              <a:t>	</a:t>
            </a:r>
            <a:r>
              <a:rPr lang="fr-FR" sz="2400" dirty="0" smtClean="0"/>
              <a:t> java.sql</a:t>
            </a:r>
            <a:endParaRPr lang="fr-FR" sz="2400" dirty="0"/>
          </a:p>
          <a:p>
            <a:pPr marL="800100" lvl="1" indent="-342900">
              <a:buFont typeface="Wingdings" panose="05000000000000000000" pitchFamily="2" charset="2"/>
              <a:buChar char="v"/>
            </a:pPr>
            <a:r>
              <a:rPr lang="fr-FR" sz="2400" dirty="0" smtClean="0"/>
              <a:t>	 </a:t>
            </a:r>
            <a:r>
              <a:rPr lang="fr-FR" sz="2400" dirty="0" err="1" smtClean="0"/>
              <a:t>java.awt</a:t>
            </a:r>
            <a:endParaRPr lang="fr-FR" sz="2400" dirty="0" smtClean="0"/>
          </a:p>
          <a:p>
            <a:pPr marL="800100" lvl="1" indent="-342900">
              <a:buFont typeface="Wingdings" panose="05000000000000000000" pitchFamily="2" charset="2"/>
              <a:buChar char="v"/>
            </a:pPr>
            <a:r>
              <a:rPr lang="fr-FR" sz="2400" dirty="0" smtClean="0"/>
              <a:t>  </a:t>
            </a:r>
            <a:r>
              <a:rPr lang="fr-FR" sz="2400" dirty="0" err="1" smtClean="0"/>
              <a:t>org.jfree</a:t>
            </a:r>
            <a:endParaRPr lang="fr-FR" sz="2400" dirty="0"/>
          </a:p>
        </p:txBody>
      </p:sp>
      <p:sp>
        <p:nvSpPr>
          <p:cNvPr id="14" name="Rectangle 13"/>
          <p:cNvSpPr/>
          <p:nvPr/>
        </p:nvSpPr>
        <p:spPr>
          <a:xfrm>
            <a:off x="162370" y="717847"/>
            <a:ext cx="1213503" cy="493974"/>
          </a:xfrm>
          <a:prstGeom prst="rect">
            <a:avLst/>
          </a:prstGeom>
          <a:solidFill>
            <a:srgbClr val="EDF2DD"/>
          </a:solidFill>
          <a:ln>
            <a:solidFill>
              <a:srgbClr val="EDF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Triangle isocèle 14"/>
          <p:cNvSpPr/>
          <p:nvPr/>
        </p:nvSpPr>
        <p:spPr>
          <a:xfrm rot="5400000">
            <a:off x="1207055" y="829870"/>
            <a:ext cx="573709" cy="269928"/>
          </a:xfrm>
          <a:prstGeom prst="triangle">
            <a:avLst/>
          </a:prstGeom>
          <a:solidFill>
            <a:srgbClr val="EDF2DD"/>
          </a:solidFill>
          <a:ln>
            <a:solidFill>
              <a:srgbClr val="EDF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10641" y="418744"/>
            <a:ext cx="162370" cy="1003929"/>
          </a:xfrm>
          <a:prstGeom prst="rect">
            <a:avLst/>
          </a:prstGeom>
          <a:solidFill>
            <a:srgbClr val="766F54"/>
          </a:solidFill>
          <a:ln>
            <a:solidFill>
              <a:srgbClr val="766F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a:hlinkClick r:id="rId2" action="ppaction://hlinksldjump"/>
          </p:cNvPr>
          <p:cNvSpPr/>
          <p:nvPr/>
        </p:nvSpPr>
        <p:spPr>
          <a:xfrm>
            <a:off x="733697" y="2858855"/>
            <a:ext cx="1587810" cy="633011"/>
          </a:xfrm>
          <a:prstGeom prst="wedgeRectCallout">
            <a:avLst>
              <a:gd name="adj1" fmla="val -60424"/>
              <a:gd name="adj2" fmla="val 30994"/>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ysClr val="window" lastClr="FFFFFF"/>
                </a:solidFill>
                <a:effectLst/>
                <a:uLnTx/>
                <a:uFillTx/>
                <a:latin typeface="Century Gothic"/>
                <a:ea typeface="+mn-ea"/>
                <a:cs typeface="+mn-cs"/>
              </a:rPr>
              <a:t>Base de données</a:t>
            </a:r>
            <a:endParaRPr kumimoji="0" lang="fr-FR" sz="1800" b="0" i="0" u="none" strike="noStrike" kern="0" cap="none" spc="0" normalizeH="0" baseline="0" noProof="0" dirty="0">
              <a:ln>
                <a:noFill/>
              </a:ln>
              <a:solidFill>
                <a:sysClr val="window" lastClr="FFFFFF"/>
              </a:solidFill>
              <a:effectLst/>
              <a:uLnTx/>
              <a:uFillTx/>
              <a:latin typeface="Century Gothic"/>
              <a:ea typeface="+mn-ea"/>
              <a:cs typeface="+mn-cs"/>
            </a:endParaRPr>
          </a:p>
        </p:txBody>
      </p:sp>
      <p:sp>
        <p:nvSpPr>
          <p:cNvPr id="25" name="Rectangle 24">
            <a:hlinkClick r:id="rId3" action="ppaction://hlinksldjump"/>
          </p:cNvPr>
          <p:cNvSpPr/>
          <p:nvPr/>
        </p:nvSpPr>
        <p:spPr>
          <a:xfrm>
            <a:off x="752883" y="3845924"/>
            <a:ext cx="1583900" cy="633011"/>
          </a:xfrm>
          <a:prstGeom prst="wedgeRectCallout">
            <a:avLst>
              <a:gd name="adj1" fmla="val -62393"/>
              <a:gd name="adj2" fmla="val 38140"/>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rgbClr val="FFC000"/>
                </a:solidFill>
                <a:effectLst/>
                <a:uLnTx/>
                <a:uFillTx/>
                <a:latin typeface="Century Gothic"/>
                <a:ea typeface="+mn-ea"/>
                <a:cs typeface="+mn-cs"/>
              </a:rPr>
              <a:t>Réalisation</a:t>
            </a:r>
            <a:endParaRPr kumimoji="0" lang="fr-FR" sz="1800" b="0" i="0" u="none" strike="noStrike" kern="0" cap="none" spc="0" normalizeH="0" baseline="0" noProof="0" dirty="0">
              <a:ln>
                <a:noFill/>
              </a:ln>
              <a:solidFill>
                <a:srgbClr val="FFC000"/>
              </a:solidFill>
              <a:effectLst/>
              <a:uLnTx/>
              <a:uFillTx/>
              <a:latin typeface="Century Gothic"/>
              <a:ea typeface="+mn-ea"/>
              <a:cs typeface="+mn-cs"/>
            </a:endParaRPr>
          </a:p>
        </p:txBody>
      </p:sp>
      <p:sp>
        <p:nvSpPr>
          <p:cNvPr id="26" name="Rectangle 25">
            <a:hlinkClick r:id="rId4" action="ppaction://hlinksldjump"/>
          </p:cNvPr>
          <p:cNvSpPr/>
          <p:nvPr/>
        </p:nvSpPr>
        <p:spPr>
          <a:xfrm>
            <a:off x="779010" y="4859117"/>
            <a:ext cx="1596962" cy="633011"/>
          </a:xfrm>
          <a:prstGeom prst="wedgeRectCallout">
            <a:avLst>
              <a:gd name="adj1" fmla="val -62014"/>
              <a:gd name="adj2" fmla="val 34172"/>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ysClr val="window" lastClr="FFFFFF"/>
                </a:solidFill>
                <a:effectLst/>
                <a:uLnTx/>
                <a:uFillTx/>
                <a:latin typeface="Century Gothic"/>
                <a:ea typeface="+mn-ea"/>
                <a:cs typeface="+mn-cs"/>
              </a:rPr>
              <a:t>Conclusion</a:t>
            </a:r>
            <a:endParaRPr kumimoji="0" lang="fr-FR" sz="1800" b="0" i="0" u="none" strike="noStrike" kern="0" cap="none" spc="0" normalizeH="0" baseline="0" noProof="0" dirty="0">
              <a:ln>
                <a:noFill/>
              </a:ln>
              <a:solidFill>
                <a:sysClr val="window" lastClr="FFFFFF"/>
              </a:solidFill>
              <a:effectLst/>
              <a:uLnTx/>
              <a:uFillTx/>
              <a:latin typeface="Century Gothic"/>
              <a:ea typeface="+mn-ea"/>
              <a:cs typeface="+mn-cs"/>
            </a:endParaRPr>
          </a:p>
        </p:txBody>
      </p:sp>
      <p:sp>
        <p:nvSpPr>
          <p:cNvPr id="27" name="Rectangle 26">
            <a:hlinkClick r:id="rId5" action="ppaction://hlinksldjump"/>
          </p:cNvPr>
          <p:cNvSpPr/>
          <p:nvPr/>
        </p:nvSpPr>
        <p:spPr>
          <a:xfrm>
            <a:off x="733697" y="917781"/>
            <a:ext cx="1587810" cy="633011"/>
          </a:xfrm>
          <a:prstGeom prst="wedgeRectCallout">
            <a:avLst>
              <a:gd name="adj1" fmla="val -58827"/>
              <a:gd name="adj2" fmla="val 30993"/>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chemeClr val="bg1"/>
                </a:solidFill>
                <a:effectLst/>
                <a:uLnTx/>
                <a:uFillTx/>
                <a:latin typeface="Century Gothic"/>
                <a:ea typeface="+mn-ea"/>
                <a:cs typeface="+mn-cs"/>
              </a:rPr>
              <a:t>Introduction</a:t>
            </a:r>
            <a:endParaRPr kumimoji="0" lang="fr-FR" sz="1800" b="0" i="0" u="none" strike="noStrike" kern="0" cap="none" spc="0" normalizeH="0" baseline="0" noProof="0" dirty="0">
              <a:ln>
                <a:noFill/>
              </a:ln>
              <a:solidFill>
                <a:schemeClr val="bg1"/>
              </a:solidFill>
              <a:effectLst/>
              <a:uLnTx/>
              <a:uFillTx/>
              <a:latin typeface="Century Gothic"/>
              <a:ea typeface="+mn-ea"/>
              <a:cs typeface="+mn-cs"/>
            </a:endParaRPr>
          </a:p>
        </p:txBody>
      </p:sp>
      <p:sp>
        <p:nvSpPr>
          <p:cNvPr id="30" name="Rectangle 29">
            <a:hlinkClick r:id="rId6" action="ppaction://hlinksldjump"/>
          </p:cNvPr>
          <p:cNvSpPr/>
          <p:nvPr/>
        </p:nvSpPr>
        <p:spPr>
          <a:xfrm>
            <a:off x="733697" y="1845662"/>
            <a:ext cx="1587810" cy="633011"/>
          </a:xfrm>
          <a:prstGeom prst="wedgeRectCallout">
            <a:avLst>
              <a:gd name="adj1" fmla="val -58827"/>
              <a:gd name="adj2" fmla="val 30993"/>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chemeClr val="bg1"/>
                </a:solidFill>
                <a:effectLst/>
                <a:uLnTx/>
                <a:uFillTx/>
                <a:latin typeface="Century Gothic"/>
                <a:ea typeface="+mn-ea"/>
                <a:cs typeface="+mn-cs"/>
              </a:rPr>
              <a:t>Conception</a:t>
            </a:r>
            <a:endParaRPr kumimoji="0" lang="fr-FR" sz="1800" b="0" i="0" u="none" strike="noStrike" kern="0" cap="none" spc="0" normalizeH="0" baseline="0" noProof="0" dirty="0">
              <a:ln>
                <a:noFill/>
              </a:ln>
              <a:solidFill>
                <a:schemeClr val="bg1"/>
              </a:solidFill>
              <a:effectLst/>
              <a:uLnTx/>
              <a:uFillTx/>
              <a:latin typeface="Century Gothic"/>
              <a:ea typeface="+mn-ea"/>
              <a:cs typeface="+mn-cs"/>
            </a:endParaRPr>
          </a:p>
        </p:txBody>
      </p:sp>
      <p:sp>
        <p:nvSpPr>
          <p:cNvPr id="3" name="ZoneTexte 2"/>
          <p:cNvSpPr txBox="1"/>
          <p:nvPr/>
        </p:nvSpPr>
        <p:spPr>
          <a:xfrm>
            <a:off x="5519312" y="5790379"/>
            <a:ext cx="4020917" cy="369332"/>
          </a:xfrm>
          <a:prstGeom prst="rect">
            <a:avLst/>
          </a:prstGeom>
          <a:noFill/>
        </p:spPr>
        <p:txBody>
          <a:bodyPr wrap="square" rtlCol="0">
            <a:spAutoFit/>
          </a:bodyPr>
          <a:lstStyle/>
          <a:p>
            <a:r>
              <a:rPr lang="fr-FR" dirty="0" smtClean="0">
                <a:hlinkClick r:id="rId7" action="ppaction://hlinkfile"/>
              </a:rPr>
              <a:t>Lancement de l’application</a:t>
            </a:r>
            <a:endParaRPr lang="fr-FR" dirty="0"/>
          </a:p>
        </p:txBody>
      </p:sp>
      <p:sp>
        <p:nvSpPr>
          <p:cNvPr id="18" name="Flèche droite 17"/>
          <p:cNvSpPr/>
          <p:nvPr/>
        </p:nvSpPr>
        <p:spPr>
          <a:xfrm rot="5400000">
            <a:off x="-2125748" y="3249816"/>
            <a:ext cx="5324030" cy="260091"/>
          </a:xfrm>
          <a:prstGeom prst="rightArrow">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 lastClr="FFFFFF"/>
              </a:solidFill>
              <a:effectLst/>
              <a:uLnTx/>
              <a:uFillTx/>
              <a:latin typeface="Century Gothic"/>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0750731" y="6191794"/>
            <a:ext cx="535577" cy="483326"/>
          </a:xfrm>
          <a:prstGeom prst="wedgeRectCallout">
            <a:avLst>
              <a:gd name="adj1" fmla="val -51423"/>
              <a:gd name="adj2" fmla="val 26866"/>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ysClr val="window" lastClr="FFFFFF"/>
                </a:solidFill>
                <a:effectLst/>
                <a:uLnTx/>
                <a:uFillTx/>
                <a:latin typeface="Century Gothic"/>
                <a:ea typeface="+mn-ea"/>
                <a:cs typeface="+mn-cs"/>
              </a:rPr>
              <a:t>12</a:t>
            </a:r>
            <a:endParaRPr kumimoji="0" lang="fr-FR" sz="1800" b="0" i="0" u="none" strike="noStrike" kern="0" cap="none" spc="0" normalizeH="0" baseline="0" noProof="0" dirty="0">
              <a:ln>
                <a:noFill/>
              </a:ln>
              <a:solidFill>
                <a:sysClr val="window" lastClr="FFFFFF"/>
              </a:solidFill>
              <a:effectLst/>
              <a:uLnTx/>
              <a:uFillTx/>
              <a:latin typeface="Century Gothic"/>
              <a:ea typeface="+mn-ea"/>
              <a:cs typeface="+mn-cs"/>
            </a:endParaRPr>
          </a:p>
        </p:txBody>
      </p:sp>
      <p:sp>
        <p:nvSpPr>
          <p:cNvPr id="13" name="ZoneTexte 12"/>
          <p:cNvSpPr txBox="1"/>
          <p:nvPr/>
        </p:nvSpPr>
        <p:spPr>
          <a:xfrm>
            <a:off x="2684529" y="656171"/>
            <a:ext cx="3929090" cy="461665"/>
          </a:xfrm>
          <a:prstGeom prst="rect">
            <a:avLst/>
          </a:prstGeom>
          <a:noFill/>
        </p:spPr>
        <p:txBody>
          <a:bodyPr wrap="square" rtlCol="0">
            <a:spAutoFit/>
          </a:bodyPr>
          <a:lstStyle/>
          <a:p>
            <a:r>
              <a:rPr lang="fr-FR" sz="2400" dirty="0" smtClean="0">
                <a:latin typeface="Poppins"/>
                <a:cs typeface="Poppins"/>
                <a:sym typeface="Poppins"/>
              </a:rPr>
              <a:t>4.2   Imprimes écrans</a:t>
            </a:r>
            <a:endParaRPr lang="fr-FR" dirty="0"/>
          </a:p>
        </p:txBody>
      </p:sp>
      <p:pic>
        <p:nvPicPr>
          <p:cNvPr id="14" name="Picture 2"/>
          <p:cNvPicPr>
            <a:picLocks noChangeAspect="1" noChangeArrowheads="1"/>
          </p:cNvPicPr>
          <p:nvPr/>
        </p:nvPicPr>
        <p:blipFill>
          <a:blip r:embed="rId2"/>
          <a:srcRect/>
          <a:stretch>
            <a:fillRect/>
          </a:stretch>
        </p:blipFill>
        <p:spPr bwMode="auto">
          <a:xfrm>
            <a:off x="3187682" y="1373265"/>
            <a:ext cx="6851873" cy="5122917"/>
          </a:xfrm>
          <a:prstGeom prst="rect">
            <a:avLst/>
          </a:prstGeom>
          <a:noFill/>
          <a:ln w="9525">
            <a:noFill/>
            <a:miter lim="800000"/>
            <a:headEnd/>
            <a:tailEnd/>
          </a:ln>
          <a:effectLst/>
        </p:spPr>
      </p:pic>
      <p:sp>
        <p:nvSpPr>
          <p:cNvPr id="15" name="Rectangle 14"/>
          <p:cNvSpPr/>
          <p:nvPr/>
        </p:nvSpPr>
        <p:spPr>
          <a:xfrm>
            <a:off x="162370" y="717847"/>
            <a:ext cx="1213503" cy="493974"/>
          </a:xfrm>
          <a:prstGeom prst="rect">
            <a:avLst/>
          </a:prstGeom>
          <a:solidFill>
            <a:srgbClr val="EDF2DD"/>
          </a:solidFill>
          <a:ln>
            <a:solidFill>
              <a:srgbClr val="EDF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Triangle isocèle 15"/>
          <p:cNvSpPr/>
          <p:nvPr/>
        </p:nvSpPr>
        <p:spPr>
          <a:xfrm rot="5400000">
            <a:off x="1207055" y="829870"/>
            <a:ext cx="573709" cy="269928"/>
          </a:xfrm>
          <a:prstGeom prst="triangle">
            <a:avLst/>
          </a:prstGeom>
          <a:solidFill>
            <a:srgbClr val="EDF2DD"/>
          </a:solidFill>
          <a:ln>
            <a:solidFill>
              <a:srgbClr val="EDF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10641" y="418744"/>
            <a:ext cx="162370" cy="1003929"/>
          </a:xfrm>
          <a:prstGeom prst="rect">
            <a:avLst/>
          </a:prstGeom>
          <a:solidFill>
            <a:srgbClr val="766F54"/>
          </a:solidFill>
          <a:ln>
            <a:solidFill>
              <a:srgbClr val="766F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a:hlinkClick r:id="rId3" action="ppaction://hlinksldjump"/>
          </p:cNvPr>
          <p:cNvSpPr/>
          <p:nvPr/>
        </p:nvSpPr>
        <p:spPr>
          <a:xfrm>
            <a:off x="733697" y="2858855"/>
            <a:ext cx="1587810" cy="633011"/>
          </a:xfrm>
          <a:prstGeom prst="wedgeRectCallout">
            <a:avLst>
              <a:gd name="adj1" fmla="val -60424"/>
              <a:gd name="adj2" fmla="val 30994"/>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ysClr val="window" lastClr="FFFFFF"/>
                </a:solidFill>
                <a:effectLst/>
                <a:uLnTx/>
                <a:uFillTx/>
                <a:latin typeface="Century Gothic"/>
                <a:ea typeface="+mn-ea"/>
                <a:cs typeface="+mn-cs"/>
              </a:rPr>
              <a:t>Base de données</a:t>
            </a:r>
            <a:endParaRPr kumimoji="0" lang="fr-FR" sz="1800" b="0" i="0" u="none" strike="noStrike" kern="0" cap="none" spc="0" normalizeH="0" baseline="0" noProof="0" dirty="0">
              <a:ln>
                <a:noFill/>
              </a:ln>
              <a:solidFill>
                <a:sysClr val="window" lastClr="FFFFFF"/>
              </a:solidFill>
              <a:effectLst/>
              <a:uLnTx/>
              <a:uFillTx/>
              <a:latin typeface="Century Gothic"/>
              <a:ea typeface="+mn-ea"/>
              <a:cs typeface="+mn-cs"/>
            </a:endParaRPr>
          </a:p>
        </p:txBody>
      </p:sp>
      <p:sp>
        <p:nvSpPr>
          <p:cNvPr id="32" name="Rectangle 31">
            <a:hlinkClick r:id="rId4" action="ppaction://hlinksldjump"/>
          </p:cNvPr>
          <p:cNvSpPr/>
          <p:nvPr/>
        </p:nvSpPr>
        <p:spPr>
          <a:xfrm>
            <a:off x="752883" y="3845924"/>
            <a:ext cx="1583900" cy="633011"/>
          </a:xfrm>
          <a:prstGeom prst="wedgeRectCallout">
            <a:avLst>
              <a:gd name="adj1" fmla="val -62393"/>
              <a:gd name="adj2" fmla="val 38140"/>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rgbClr val="FFC000"/>
                </a:solidFill>
                <a:effectLst/>
                <a:uLnTx/>
                <a:uFillTx/>
                <a:latin typeface="Century Gothic"/>
                <a:ea typeface="+mn-ea"/>
                <a:cs typeface="+mn-cs"/>
              </a:rPr>
              <a:t>Réalisation</a:t>
            </a:r>
            <a:endParaRPr kumimoji="0" lang="fr-FR" sz="1800" b="0" i="0" u="none" strike="noStrike" kern="0" cap="none" spc="0" normalizeH="0" baseline="0" noProof="0" dirty="0">
              <a:ln>
                <a:noFill/>
              </a:ln>
              <a:solidFill>
                <a:srgbClr val="FFC000"/>
              </a:solidFill>
              <a:effectLst/>
              <a:uLnTx/>
              <a:uFillTx/>
              <a:latin typeface="Century Gothic"/>
              <a:ea typeface="+mn-ea"/>
              <a:cs typeface="+mn-cs"/>
            </a:endParaRPr>
          </a:p>
        </p:txBody>
      </p:sp>
      <p:sp>
        <p:nvSpPr>
          <p:cNvPr id="33" name="Rectangle 32">
            <a:hlinkClick r:id="rId5" action="ppaction://hlinksldjump"/>
          </p:cNvPr>
          <p:cNvSpPr/>
          <p:nvPr/>
        </p:nvSpPr>
        <p:spPr>
          <a:xfrm>
            <a:off x="779010" y="4859117"/>
            <a:ext cx="1596962" cy="633011"/>
          </a:xfrm>
          <a:prstGeom prst="wedgeRectCallout">
            <a:avLst>
              <a:gd name="adj1" fmla="val -62014"/>
              <a:gd name="adj2" fmla="val 34172"/>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ysClr val="window" lastClr="FFFFFF"/>
                </a:solidFill>
                <a:effectLst/>
                <a:uLnTx/>
                <a:uFillTx/>
                <a:latin typeface="Century Gothic"/>
                <a:ea typeface="+mn-ea"/>
                <a:cs typeface="+mn-cs"/>
              </a:rPr>
              <a:t>Conclusion</a:t>
            </a:r>
            <a:endParaRPr kumimoji="0" lang="fr-FR" sz="1800" b="0" i="0" u="none" strike="noStrike" kern="0" cap="none" spc="0" normalizeH="0" baseline="0" noProof="0" dirty="0">
              <a:ln>
                <a:noFill/>
              </a:ln>
              <a:solidFill>
                <a:sysClr val="window" lastClr="FFFFFF"/>
              </a:solidFill>
              <a:effectLst/>
              <a:uLnTx/>
              <a:uFillTx/>
              <a:latin typeface="Century Gothic"/>
              <a:ea typeface="+mn-ea"/>
              <a:cs typeface="+mn-cs"/>
            </a:endParaRPr>
          </a:p>
        </p:txBody>
      </p:sp>
      <p:sp>
        <p:nvSpPr>
          <p:cNvPr id="34" name="Rectangle 33">
            <a:hlinkClick r:id="rId6" action="ppaction://hlinksldjump"/>
          </p:cNvPr>
          <p:cNvSpPr/>
          <p:nvPr/>
        </p:nvSpPr>
        <p:spPr>
          <a:xfrm>
            <a:off x="733697" y="917781"/>
            <a:ext cx="1587810" cy="633011"/>
          </a:xfrm>
          <a:prstGeom prst="wedgeRectCallout">
            <a:avLst>
              <a:gd name="adj1" fmla="val -58827"/>
              <a:gd name="adj2" fmla="val 30993"/>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chemeClr val="bg1"/>
                </a:solidFill>
                <a:effectLst/>
                <a:uLnTx/>
                <a:uFillTx/>
                <a:latin typeface="Century Gothic"/>
                <a:ea typeface="+mn-ea"/>
                <a:cs typeface="+mn-cs"/>
              </a:rPr>
              <a:t>Introduction</a:t>
            </a:r>
            <a:endParaRPr kumimoji="0" lang="fr-FR" sz="1800" b="0" i="0" u="none" strike="noStrike" kern="0" cap="none" spc="0" normalizeH="0" baseline="0" noProof="0" dirty="0">
              <a:ln>
                <a:noFill/>
              </a:ln>
              <a:solidFill>
                <a:schemeClr val="bg1"/>
              </a:solidFill>
              <a:effectLst/>
              <a:uLnTx/>
              <a:uFillTx/>
              <a:latin typeface="Century Gothic"/>
              <a:ea typeface="+mn-ea"/>
              <a:cs typeface="+mn-cs"/>
            </a:endParaRPr>
          </a:p>
        </p:txBody>
      </p:sp>
      <p:sp>
        <p:nvSpPr>
          <p:cNvPr id="37" name="Rectangle 36">
            <a:hlinkClick r:id="rId7" action="ppaction://hlinksldjump"/>
          </p:cNvPr>
          <p:cNvSpPr/>
          <p:nvPr/>
        </p:nvSpPr>
        <p:spPr>
          <a:xfrm>
            <a:off x="733697" y="1845662"/>
            <a:ext cx="1587810" cy="633011"/>
          </a:xfrm>
          <a:prstGeom prst="wedgeRectCallout">
            <a:avLst>
              <a:gd name="adj1" fmla="val -58827"/>
              <a:gd name="adj2" fmla="val 30993"/>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chemeClr val="bg1"/>
                </a:solidFill>
                <a:effectLst/>
                <a:uLnTx/>
                <a:uFillTx/>
                <a:latin typeface="Century Gothic"/>
                <a:ea typeface="+mn-ea"/>
                <a:cs typeface="+mn-cs"/>
              </a:rPr>
              <a:t>Conception</a:t>
            </a:r>
            <a:endParaRPr kumimoji="0" lang="fr-FR" sz="1800" b="0" i="0" u="none" strike="noStrike" kern="0" cap="none" spc="0" normalizeH="0" baseline="0" noProof="0" dirty="0">
              <a:ln>
                <a:noFill/>
              </a:ln>
              <a:solidFill>
                <a:schemeClr val="bg1"/>
              </a:solidFill>
              <a:effectLst/>
              <a:uLnTx/>
              <a:uFillTx/>
              <a:latin typeface="Century Gothic"/>
              <a:ea typeface="+mn-ea"/>
              <a:cs typeface="+mn-cs"/>
            </a:endParaRPr>
          </a:p>
        </p:txBody>
      </p:sp>
      <p:sp>
        <p:nvSpPr>
          <p:cNvPr id="19" name="Flèche droite 18"/>
          <p:cNvSpPr/>
          <p:nvPr/>
        </p:nvSpPr>
        <p:spPr>
          <a:xfrm rot="5400000">
            <a:off x="-2125748" y="3249816"/>
            <a:ext cx="5324030" cy="260091"/>
          </a:xfrm>
          <a:prstGeom prst="rightArrow">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 lastClr="FFFFFF"/>
              </a:solidFill>
              <a:effectLst/>
              <a:uLnTx/>
              <a:uFillTx/>
              <a:latin typeface="Century Gothic"/>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0750731" y="6191794"/>
            <a:ext cx="483325" cy="483326"/>
          </a:xfrm>
          <a:prstGeom prst="wedgeRectCallout">
            <a:avLst>
              <a:gd name="adj1" fmla="val -51423"/>
              <a:gd name="adj2" fmla="val 26866"/>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ysClr val="window" lastClr="FFFFFF"/>
                </a:solidFill>
                <a:effectLst/>
                <a:uLnTx/>
                <a:uFillTx/>
                <a:latin typeface="Century Gothic"/>
                <a:ea typeface="+mn-ea"/>
                <a:cs typeface="+mn-cs"/>
              </a:rPr>
              <a:t>13</a:t>
            </a:r>
            <a:endParaRPr kumimoji="0" lang="fr-FR" sz="1800" b="0" i="0" u="none" strike="noStrike" kern="0" cap="none" spc="0" normalizeH="0" baseline="0" noProof="0" dirty="0">
              <a:ln>
                <a:noFill/>
              </a:ln>
              <a:solidFill>
                <a:sysClr val="window" lastClr="FFFFFF"/>
              </a:solidFill>
              <a:effectLst/>
              <a:uLnTx/>
              <a:uFillTx/>
              <a:latin typeface="Century Gothic"/>
              <a:ea typeface="+mn-ea"/>
              <a:cs typeface="+mn-cs"/>
            </a:endParaRPr>
          </a:p>
        </p:txBody>
      </p:sp>
      <p:pic>
        <p:nvPicPr>
          <p:cNvPr id="11" name="Picture 2"/>
          <p:cNvPicPr>
            <a:picLocks noGrp="1" noChangeAspect="1" noChangeArrowheads="1"/>
          </p:cNvPicPr>
          <p:nvPr>
            <p:ph idx="1"/>
          </p:nvPr>
        </p:nvPicPr>
        <p:blipFill>
          <a:blip r:embed="rId2"/>
          <a:srcRect/>
          <a:stretch>
            <a:fillRect/>
          </a:stretch>
        </p:blipFill>
        <p:spPr bwMode="auto">
          <a:xfrm>
            <a:off x="2862506" y="1371600"/>
            <a:ext cx="7584793" cy="4762319"/>
          </a:xfrm>
          <a:prstGeom prst="rect">
            <a:avLst/>
          </a:prstGeom>
          <a:noFill/>
          <a:ln w="9525">
            <a:noFill/>
            <a:miter lim="800000"/>
            <a:headEnd/>
            <a:tailEnd/>
          </a:ln>
          <a:effectLst/>
        </p:spPr>
      </p:pic>
      <p:sp>
        <p:nvSpPr>
          <p:cNvPr id="12" name="Rectangle 11"/>
          <p:cNvSpPr/>
          <p:nvPr/>
        </p:nvSpPr>
        <p:spPr>
          <a:xfrm>
            <a:off x="162370" y="717847"/>
            <a:ext cx="1213503" cy="493974"/>
          </a:xfrm>
          <a:prstGeom prst="rect">
            <a:avLst/>
          </a:prstGeom>
          <a:solidFill>
            <a:srgbClr val="EDF2DD"/>
          </a:solidFill>
          <a:ln>
            <a:solidFill>
              <a:srgbClr val="EDF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Triangle isocèle 12"/>
          <p:cNvSpPr/>
          <p:nvPr/>
        </p:nvSpPr>
        <p:spPr>
          <a:xfrm rot="5400000">
            <a:off x="1207055" y="829870"/>
            <a:ext cx="573709" cy="269928"/>
          </a:xfrm>
          <a:prstGeom prst="triangle">
            <a:avLst/>
          </a:prstGeom>
          <a:solidFill>
            <a:srgbClr val="EDF2DD"/>
          </a:solidFill>
          <a:ln>
            <a:solidFill>
              <a:srgbClr val="EDF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10641" y="418744"/>
            <a:ext cx="162370" cy="1003929"/>
          </a:xfrm>
          <a:prstGeom prst="rect">
            <a:avLst/>
          </a:prstGeom>
          <a:solidFill>
            <a:srgbClr val="766F54"/>
          </a:solidFill>
          <a:ln>
            <a:solidFill>
              <a:srgbClr val="766F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a:hlinkClick r:id="rId3" action="ppaction://hlinksldjump"/>
          </p:cNvPr>
          <p:cNvSpPr/>
          <p:nvPr/>
        </p:nvSpPr>
        <p:spPr>
          <a:xfrm>
            <a:off x="733697" y="2858855"/>
            <a:ext cx="1587810" cy="633011"/>
          </a:xfrm>
          <a:prstGeom prst="wedgeRectCallout">
            <a:avLst>
              <a:gd name="adj1" fmla="val -60424"/>
              <a:gd name="adj2" fmla="val 30994"/>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ysClr val="window" lastClr="FFFFFF"/>
                </a:solidFill>
                <a:effectLst/>
                <a:uLnTx/>
                <a:uFillTx/>
                <a:latin typeface="Century Gothic"/>
                <a:ea typeface="+mn-ea"/>
                <a:cs typeface="+mn-cs"/>
              </a:rPr>
              <a:t>Base de données</a:t>
            </a:r>
            <a:endParaRPr kumimoji="0" lang="fr-FR" sz="1800" b="0" i="0" u="none" strike="noStrike" kern="0" cap="none" spc="0" normalizeH="0" baseline="0" noProof="0" dirty="0">
              <a:ln>
                <a:noFill/>
              </a:ln>
              <a:solidFill>
                <a:sysClr val="window" lastClr="FFFFFF"/>
              </a:solidFill>
              <a:effectLst/>
              <a:uLnTx/>
              <a:uFillTx/>
              <a:latin typeface="Century Gothic"/>
              <a:ea typeface="+mn-ea"/>
              <a:cs typeface="+mn-cs"/>
            </a:endParaRPr>
          </a:p>
        </p:txBody>
      </p:sp>
      <p:sp>
        <p:nvSpPr>
          <p:cNvPr id="23" name="Rectangle 22">
            <a:hlinkClick r:id="rId4" action="ppaction://hlinksldjump"/>
          </p:cNvPr>
          <p:cNvSpPr/>
          <p:nvPr/>
        </p:nvSpPr>
        <p:spPr>
          <a:xfrm>
            <a:off x="752883" y="3845924"/>
            <a:ext cx="1583900" cy="633011"/>
          </a:xfrm>
          <a:prstGeom prst="wedgeRectCallout">
            <a:avLst>
              <a:gd name="adj1" fmla="val -62393"/>
              <a:gd name="adj2" fmla="val 38140"/>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rgbClr val="FFC000"/>
                </a:solidFill>
                <a:effectLst/>
                <a:uLnTx/>
                <a:uFillTx/>
                <a:latin typeface="Century Gothic"/>
                <a:ea typeface="+mn-ea"/>
                <a:cs typeface="+mn-cs"/>
              </a:rPr>
              <a:t>Réalisation</a:t>
            </a:r>
            <a:endParaRPr kumimoji="0" lang="fr-FR" sz="1800" b="0" i="0" u="none" strike="noStrike" kern="0" cap="none" spc="0" normalizeH="0" baseline="0" noProof="0" dirty="0">
              <a:ln>
                <a:noFill/>
              </a:ln>
              <a:solidFill>
                <a:srgbClr val="FFC000"/>
              </a:solidFill>
              <a:effectLst/>
              <a:uLnTx/>
              <a:uFillTx/>
              <a:latin typeface="Century Gothic"/>
              <a:ea typeface="+mn-ea"/>
              <a:cs typeface="+mn-cs"/>
            </a:endParaRPr>
          </a:p>
        </p:txBody>
      </p:sp>
      <p:sp>
        <p:nvSpPr>
          <p:cNvPr id="24" name="Rectangle 23">
            <a:hlinkClick r:id="rId5" action="ppaction://hlinksldjump"/>
          </p:cNvPr>
          <p:cNvSpPr/>
          <p:nvPr/>
        </p:nvSpPr>
        <p:spPr>
          <a:xfrm>
            <a:off x="779010" y="4859117"/>
            <a:ext cx="1596962" cy="633011"/>
          </a:xfrm>
          <a:prstGeom prst="wedgeRectCallout">
            <a:avLst>
              <a:gd name="adj1" fmla="val -62014"/>
              <a:gd name="adj2" fmla="val 34172"/>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ysClr val="window" lastClr="FFFFFF"/>
                </a:solidFill>
                <a:effectLst/>
                <a:uLnTx/>
                <a:uFillTx/>
                <a:latin typeface="Century Gothic"/>
                <a:ea typeface="+mn-ea"/>
                <a:cs typeface="+mn-cs"/>
              </a:rPr>
              <a:t>Conclusion</a:t>
            </a:r>
            <a:endParaRPr kumimoji="0" lang="fr-FR" sz="1800" b="0" i="0" u="none" strike="noStrike" kern="0" cap="none" spc="0" normalizeH="0" baseline="0" noProof="0" dirty="0">
              <a:ln>
                <a:noFill/>
              </a:ln>
              <a:solidFill>
                <a:sysClr val="window" lastClr="FFFFFF"/>
              </a:solidFill>
              <a:effectLst/>
              <a:uLnTx/>
              <a:uFillTx/>
              <a:latin typeface="Century Gothic"/>
              <a:ea typeface="+mn-ea"/>
              <a:cs typeface="+mn-cs"/>
            </a:endParaRPr>
          </a:p>
        </p:txBody>
      </p:sp>
      <p:sp>
        <p:nvSpPr>
          <p:cNvPr id="25" name="Rectangle 24">
            <a:hlinkClick r:id="rId6" action="ppaction://hlinksldjump"/>
          </p:cNvPr>
          <p:cNvSpPr/>
          <p:nvPr/>
        </p:nvSpPr>
        <p:spPr>
          <a:xfrm>
            <a:off x="733697" y="917781"/>
            <a:ext cx="1587810" cy="633011"/>
          </a:xfrm>
          <a:prstGeom prst="wedgeRectCallout">
            <a:avLst>
              <a:gd name="adj1" fmla="val -58827"/>
              <a:gd name="adj2" fmla="val 30993"/>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chemeClr val="bg1"/>
                </a:solidFill>
                <a:effectLst/>
                <a:uLnTx/>
                <a:uFillTx/>
                <a:latin typeface="Century Gothic"/>
                <a:ea typeface="+mn-ea"/>
                <a:cs typeface="+mn-cs"/>
              </a:rPr>
              <a:t>Introduction</a:t>
            </a:r>
            <a:endParaRPr kumimoji="0" lang="fr-FR" sz="1800" b="0" i="0" u="none" strike="noStrike" kern="0" cap="none" spc="0" normalizeH="0" baseline="0" noProof="0" dirty="0">
              <a:ln>
                <a:noFill/>
              </a:ln>
              <a:solidFill>
                <a:schemeClr val="bg1"/>
              </a:solidFill>
              <a:effectLst/>
              <a:uLnTx/>
              <a:uFillTx/>
              <a:latin typeface="Century Gothic"/>
              <a:ea typeface="+mn-ea"/>
              <a:cs typeface="+mn-cs"/>
            </a:endParaRPr>
          </a:p>
        </p:txBody>
      </p:sp>
      <p:sp>
        <p:nvSpPr>
          <p:cNvPr id="28" name="Rectangle 27">
            <a:hlinkClick r:id="rId7" action="ppaction://hlinksldjump"/>
          </p:cNvPr>
          <p:cNvSpPr/>
          <p:nvPr/>
        </p:nvSpPr>
        <p:spPr>
          <a:xfrm>
            <a:off x="733697" y="1845662"/>
            <a:ext cx="1587810" cy="633011"/>
          </a:xfrm>
          <a:prstGeom prst="wedgeRectCallout">
            <a:avLst>
              <a:gd name="adj1" fmla="val -58827"/>
              <a:gd name="adj2" fmla="val 30993"/>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chemeClr val="bg1"/>
                </a:solidFill>
                <a:effectLst/>
                <a:uLnTx/>
                <a:uFillTx/>
                <a:latin typeface="Century Gothic"/>
                <a:ea typeface="+mn-ea"/>
                <a:cs typeface="+mn-cs"/>
              </a:rPr>
              <a:t>Conception</a:t>
            </a:r>
            <a:endParaRPr kumimoji="0" lang="fr-FR" sz="1800" b="0" i="0" u="none" strike="noStrike" kern="0" cap="none" spc="0" normalizeH="0" baseline="0" noProof="0" dirty="0">
              <a:ln>
                <a:noFill/>
              </a:ln>
              <a:solidFill>
                <a:schemeClr val="bg1"/>
              </a:solidFill>
              <a:effectLst/>
              <a:uLnTx/>
              <a:uFillTx/>
              <a:latin typeface="Century Gothic"/>
              <a:ea typeface="+mn-ea"/>
              <a:cs typeface="+mn-cs"/>
            </a:endParaRPr>
          </a:p>
        </p:txBody>
      </p:sp>
      <p:sp>
        <p:nvSpPr>
          <p:cNvPr id="16" name="Flèche droite 15"/>
          <p:cNvSpPr/>
          <p:nvPr/>
        </p:nvSpPr>
        <p:spPr>
          <a:xfrm rot="5400000">
            <a:off x="-2125748" y="3249816"/>
            <a:ext cx="5324030" cy="260091"/>
          </a:xfrm>
          <a:prstGeom prst="rightArrow">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 lastClr="FFFFFF"/>
              </a:solidFill>
              <a:effectLst/>
              <a:uLnTx/>
              <a:uFillTx/>
              <a:latin typeface="Century Gothic"/>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0750732" y="6204857"/>
            <a:ext cx="470262" cy="470263"/>
          </a:xfrm>
          <a:prstGeom prst="wedgeRectCallout">
            <a:avLst>
              <a:gd name="adj1" fmla="val -51423"/>
              <a:gd name="adj2" fmla="val 26866"/>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ysClr val="window" lastClr="FFFFFF"/>
                </a:solidFill>
                <a:effectLst/>
                <a:uLnTx/>
                <a:uFillTx/>
                <a:latin typeface="Century Gothic"/>
                <a:ea typeface="+mn-ea"/>
                <a:cs typeface="+mn-cs"/>
              </a:rPr>
              <a:t>14</a:t>
            </a:r>
            <a:endParaRPr kumimoji="0" lang="fr-FR" sz="1800" b="0" i="0" u="none" strike="noStrike" kern="0" cap="none" spc="0" normalizeH="0" baseline="0" noProof="0" dirty="0">
              <a:ln>
                <a:noFill/>
              </a:ln>
              <a:solidFill>
                <a:sysClr val="window" lastClr="FFFFFF"/>
              </a:solidFill>
              <a:effectLst/>
              <a:uLnTx/>
              <a:uFillTx/>
              <a:latin typeface="Century Gothic"/>
              <a:ea typeface="+mn-ea"/>
              <a:cs typeface="+mn-cs"/>
            </a:endParaRPr>
          </a:p>
        </p:txBody>
      </p:sp>
      <p:pic>
        <p:nvPicPr>
          <p:cNvPr id="11" name="Picture 2"/>
          <p:cNvPicPr>
            <a:picLocks noChangeAspect="1" noChangeArrowheads="1"/>
          </p:cNvPicPr>
          <p:nvPr/>
        </p:nvPicPr>
        <p:blipFill>
          <a:blip r:embed="rId2"/>
          <a:srcRect/>
          <a:stretch>
            <a:fillRect/>
          </a:stretch>
        </p:blipFill>
        <p:spPr bwMode="auto">
          <a:xfrm>
            <a:off x="3226056" y="1097280"/>
            <a:ext cx="7198083" cy="5131271"/>
          </a:xfrm>
          <a:prstGeom prst="rect">
            <a:avLst/>
          </a:prstGeom>
          <a:noFill/>
          <a:ln w="9525">
            <a:noFill/>
            <a:miter lim="800000"/>
            <a:headEnd/>
            <a:tailEnd/>
          </a:ln>
          <a:effectLst/>
        </p:spPr>
      </p:pic>
      <p:sp>
        <p:nvSpPr>
          <p:cNvPr id="12" name="Rectangle 11"/>
          <p:cNvSpPr/>
          <p:nvPr/>
        </p:nvSpPr>
        <p:spPr>
          <a:xfrm>
            <a:off x="162370" y="717847"/>
            <a:ext cx="1213503" cy="493974"/>
          </a:xfrm>
          <a:prstGeom prst="rect">
            <a:avLst/>
          </a:prstGeom>
          <a:solidFill>
            <a:srgbClr val="EDF2DD"/>
          </a:solidFill>
          <a:ln>
            <a:solidFill>
              <a:srgbClr val="EDF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Triangle isocèle 12"/>
          <p:cNvSpPr/>
          <p:nvPr/>
        </p:nvSpPr>
        <p:spPr>
          <a:xfrm rot="5400000">
            <a:off x="1207055" y="829870"/>
            <a:ext cx="573709" cy="269928"/>
          </a:xfrm>
          <a:prstGeom prst="triangle">
            <a:avLst/>
          </a:prstGeom>
          <a:solidFill>
            <a:srgbClr val="EDF2DD"/>
          </a:solidFill>
          <a:ln>
            <a:solidFill>
              <a:srgbClr val="EDF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10641" y="418744"/>
            <a:ext cx="162370" cy="1003929"/>
          </a:xfrm>
          <a:prstGeom prst="rect">
            <a:avLst/>
          </a:prstGeom>
          <a:solidFill>
            <a:srgbClr val="766F54"/>
          </a:solidFill>
          <a:ln>
            <a:solidFill>
              <a:srgbClr val="766F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hlinkClick r:id="rId3" action="ppaction://hlinksldjump"/>
          </p:cNvPr>
          <p:cNvSpPr/>
          <p:nvPr/>
        </p:nvSpPr>
        <p:spPr>
          <a:xfrm>
            <a:off x="733697" y="2858855"/>
            <a:ext cx="1587810" cy="633011"/>
          </a:xfrm>
          <a:prstGeom prst="wedgeRectCallout">
            <a:avLst>
              <a:gd name="adj1" fmla="val -60424"/>
              <a:gd name="adj2" fmla="val 30994"/>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ysClr val="window" lastClr="FFFFFF"/>
                </a:solidFill>
                <a:effectLst/>
                <a:uLnTx/>
                <a:uFillTx/>
                <a:latin typeface="Century Gothic"/>
                <a:ea typeface="+mn-ea"/>
                <a:cs typeface="+mn-cs"/>
              </a:rPr>
              <a:t>Base de données</a:t>
            </a:r>
            <a:endParaRPr kumimoji="0" lang="fr-FR" sz="1800" b="0" i="0" u="none" strike="noStrike" kern="0" cap="none" spc="0" normalizeH="0" baseline="0" noProof="0" dirty="0">
              <a:ln>
                <a:noFill/>
              </a:ln>
              <a:solidFill>
                <a:sysClr val="window" lastClr="FFFFFF"/>
              </a:solidFill>
              <a:effectLst/>
              <a:uLnTx/>
              <a:uFillTx/>
              <a:latin typeface="Century Gothic"/>
              <a:ea typeface="+mn-ea"/>
              <a:cs typeface="+mn-cs"/>
            </a:endParaRPr>
          </a:p>
        </p:txBody>
      </p:sp>
      <p:sp>
        <p:nvSpPr>
          <p:cNvPr id="16" name="Rectangle 15">
            <a:hlinkClick r:id="rId4" action="ppaction://hlinksldjump"/>
          </p:cNvPr>
          <p:cNvSpPr/>
          <p:nvPr/>
        </p:nvSpPr>
        <p:spPr>
          <a:xfrm>
            <a:off x="752883" y="3845924"/>
            <a:ext cx="1583900" cy="633011"/>
          </a:xfrm>
          <a:prstGeom prst="wedgeRectCallout">
            <a:avLst>
              <a:gd name="adj1" fmla="val -62393"/>
              <a:gd name="adj2" fmla="val 38140"/>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rgbClr val="FFC000"/>
                </a:solidFill>
                <a:effectLst/>
                <a:uLnTx/>
                <a:uFillTx/>
                <a:latin typeface="Century Gothic"/>
                <a:ea typeface="+mn-ea"/>
                <a:cs typeface="+mn-cs"/>
              </a:rPr>
              <a:t>Réalisation</a:t>
            </a:r>
            <a:endParaRPr kumimoji="0" lang="fr-FR" sz="1800" b="0" i="0" u="none" strike="noStrike" kern="0" cap="none" spc="0" normalizeH="0" baseline="0" noProof="0" dirty="0">
              <a:ln>
                <a:noFill/>
              </a:ln>
              <a:solidFill>
                <a:srgbClr val="FFC000"/>
              </a:solidFill>
              <a:effectLst/>
              <a:uLnTx/>
              <a:uFillTx/>
              <a:latin typeface="Century Gothic"/>
              <a:ea typeface="+mn-ea"/>
              <a:cs typeface="+mn-cs"/>
            </a:endParaRPr>
          </a:p>
        </p:txBody>
      </p:sp>
      <p:sp>
        <p:nvSpPr>
          <p:cNvPr id="17" name="Rectangle 16">
            <a:hlinkClick r:id="rId5" action="ppaction://hlinksldjump"/>
          </p:cNvPr>
          <p:cNvSpPr/>
          <p:nvPr/>
        </p:nvSpPr>
        <p:spPr>
          <a:xfrm>
            <a:off x="779010" y="4859117"/>
            <a:ext cx="1596962" cy="633011"/>
          </a:xfrm>
          <a:prstGeom prst="wedgeRectCallout">
            <a:avLst>
              <a:gd name="adj1" fmla="val -62014"/>
              <a:gd name="adj2" fmla="val 34172"/>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ysClr val="window" lastClr="FFFFFF"/>
                </a:solidFill>
                <a:effectLst/>
                <a:uLnTx/>
                <a:uFillTx/>
                <a:latin typeface="Century Gothic"/>
                <a:ea typeface="+mn-ea"/>
                <a:cs typeface="+mn-cs"/>
              </a:rPr>
              <a:t>Conclusion</a:t>
            </a:r>
            <a:endParaRPr kumimoji="0" lang="fr-FR" sz="1800" b="0" i="0" u="none" strike="noStrike" kern="0" cap="none" spc="0" normalizeH="0" baseline="0" noProof="0" dirty="0">
              <a:ln>
                <a:noFill/>
              </a:ln>
              <a:solidFill>
                <a:sysClr val="window" lastClr="FFFFFF"/>
              </a:solidFill>
              <a:effectLst/>
              <a:uLnTx/>
              <a:uFillTx/>
              <a:latin typeface="Century Gothic"/>
              <a:ea typeface="+mn-ea"/>
              <a:cs typeface="+mn-cs"/>
            </a:endParaRPr>
          </a:p>
        </p:txBody>
      </p:sp>
      <p:sp>
        <p:nvSpPr>
          <p:cNvPr id="25" name="Rectangle 24">
            <a:hlinkClick r:id="rId6" action="ppaction://hlinksldjump"/>
          </p:cNvPr>
          <p:cNvSpPr/>
          <p:nvPr/>
        </p:nvSpPr>
        <p:spPr>
          <a:xfrm>
            <a:off x="733697" y="917781"/>
            <a:ext cx="1587810" cy="633011"/>
          </a:xfrm>
          <a:prstGeom prst="wedgeRectCallout">
            <a:avLst>
              <a:gd name="adj1" fmla="val -58827"/>
              <a:gd name="adj2" fmla="val 30993"/>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chemeClr val="bg1"/>
                </a:solidFill>
                <a:effectLst/>
                <a:uLnTx/>
                <a:uFillTx/>
                <a:latin typeface="Century Gothic"/>
                <a:ea typeface="+mn-ea"/>
                <a:cs typeface="+mn-cs"/>
              </a:rPr>
              <a:t>Introduction</a:t>
            </a:r>
            <a:endParaRPr kumimoji="0" lang="fr-FR" sz="1800" b="0" i="0" u="none" strike="noStrike" kern="0" cap="none" spc="0" normalizeH="0" baseline="0" noProof="0" dirty="0">
              <a:ln>
                <a:noFill/>
              </a:ln>
              <a:solidFill>
                <a:schemeClr val="bg1"/>
              </a:solidFill>
              <a:effectLst/>
              <a:uLnTx/>
              <a:uFillTx/>
              <a:latin typeface="Century Gothic"/>
              <a:ea typeface="+mn-ea"/>
              <a:cs typeface="+mn-cs"/>
            </a:endParaRPr>
          </a:p>
        </p:txBody>
      </p:sp>
      <p:sp>
        <p:nvSpPr>
          <p:cNvPr id="28" name="Rectangle 27">
            <a:hlinkClick r:id="rId7" action="ppaction://hlinksldjump"/>
          </p:cNvPr>
          <p:cNvSpPr/>
          <p:nvPr/>
        </p:nvSpPr>
        <p:spPr>
          <a:xfrm>
            <a:off x="733697" y="1845662"/>
            <a:ext cx="1587810" cy="633011"/>
          </a:xfrm>
          <a:prstGeom prst="wedgeRectCallout">
            <a:avLst>
              <a:gd name="adj1" fmla="val -58827"/>
              <a:gd name="adj2" fmla="val 30993"/>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chemeClr val="bg1"/>
                </a:solidFill>
                <a:effectLst/>
                <a:uLnTx/>
                <a:uFillTx/>
                <a:latin typeface="Century Gothic"/>
                <a:ea typeface="+mn-ea"/>
                <a:cs typeface="+mn-cs"/>
              </a:rPr>
              <a:t>Conception</a:t>
            </a:r>
            <a:endParaRPr kumimoji="0" lang="fr-FR" sz="1800" b="0" i="0" u="none" strike="noStrike" kern="0" cap="none" spc="0" normalizeH="0" baseline="0" noProof="0" dirty="0">
              <a:ln>
                <a:noFill/>
              </a:ln>
              <a:solidFill>
                <a:schemeClr val="bg1"/>
              </a:solidFill>
              <a:effectLst/>
              <a:uLnTx/>
              <a:uFillTx/>
              <a:latin typeface="Century Gothic"/>
              <a:ea typeface="+mn-ea"/>
              <a:cs typeface="+mn-cs"/>
            </a:endParaRPr>
          </a:p>
        </p:txBody>
      </p:sp>
      <p:sp>
        <p:nvSpPr>
          <p:cNvPr id="19" name="Flèche droite 18"/>
          <p:cNvSpPr/>
          <p:nvPr/>
        </p:nvSpPr>
        <p:spPr>
          <a:xfrm rot="5400000">
            <a:off x="-2125748" y="3249816"/>
            <a:ext cx="5324030" cy="260091"/>
          </a:xfrm>
          <a:prstGeom prst="rightArrow">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 lastClr="FFFFFF"/>
              </a:solidFill>
              <a:effectLst/>
              <a:uLnTx/>
              <a:uFillTx/>
              <a:latin typeface="Century Gothic"/>
              <a:ea typeface="+mn-ea"/>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0750732" y="6204857"/>
            <a:ext cx="496388" cy="470263"/>
          </a:xfrm>
          <a:prstGeom prst="wedgeRectCallout">
            <a:avLst>
              <a:gd name="adj1" fmla="val -51423"/>
              <a:gd name="adj2" fmla="val 26866"/>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ysClr val="window" lastClr="FFFFFF"/>
                </a:solidFill>
                <a:effectLst/>
                <a:uLnTx/>
                <a:uFillTx/>
                <a:latin typeface="Century Gothic"/>
                <a:ea typeface="+mn-ea"/>
                <a:cs typeface="+mn-cs"/>
              </a:rPr>
              <a:t>15</a:t>
            </a:r>
            <a:endParaRPr kumimoji="0" lang="fr-FR" sz="1800" b="0" i="0" u="none" strike="noStrike" kern="0" cap="none" spc="0" normalizeH="0" baseline="0" noProof="0" dirty="0">
              <a:ln>
                <a:noFill/>
              </a:ln>
              <a:solidFill>
                <a:sysClr val="window" lastClr="FFFFFF"/>
              </a:solidFill>
              <a:effectLst/>
              <a:uLnTx/>
              <a:uFillTx/>
              <a:latin typeface="Century Gothic"/>
              <a:ea typeface="+mn-ea"/>
              <a:cs typeface="+mn-cs"/>
            </a:endParaRPr>
          </a:p>
        </p:txBody>
      </p:sp>
      <p:sp>
        <p:nvSpPr>
          <p:cNvPr id="12" name="Google Shape;772;p50"/>
          <p:cNvSpPr txBox="1">
            <a:spLocks/>
          </p:cNvSpPr>
          <p:nvPr/>
        </p:nvSpPr>
        <p:spPr>
          <a:xfrm>
            <a:off x="2375972" y="677979"/>
            <a:ext cx="771750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2800"/>
              <a:buFont typeface="Poppins"/>
              <a:buNone/>
              <a:tabLst/>
              <a:defRPr/>
            </a:pPr>
            <a:r>
              <a:rPr kumimoji="0" lang="fr-FR" sz="2800" b="1" i="0" u="none" strike="noStrike" kern="0" cap="none" spc="0" normalizeH="0" baseline="0" noProof="0" dirty="0" smtClean="0">
                <a:ln>
                  <a:noFill/>
                </a:ln>
                <a:solidFill>
                  <a:srgbClr val="000000"/>
                </a:solidFill>
                <a:effectLst/>
                <a:uLnTx/>
                <a:uFillTx/>
                <a:latin typeface="Poppins"/>
                <a:ea typeface="Poppins"/>
                <a:cs typeface="Poppins"/>
                <a:sym typeface="Poppins"/>
              </a:rPr>
              <a:t>4.3   Partie statistique</a:t>
            </a:r>
            <a:endParaRPr kumimoji="0" lang="fr-FR" sz="2800" b="1" i="0" u="none" strike="noStrike" kern="0" cap="none" spc="0" normalizeH="0" baseline="0" noProof="0" dirty="0">
              <a:ln>
                <a:noFill/>
              </a:ln>
              <a:solidFill>
                <a:srgbClr val="000000"/>
              </a:solidFill>
              <a:effectLst/>
              <a:uLnTx/>
              <a:uFillTx/>
              <a:latin typeface="Poppins"/>
              <a:ea typeface="Poppins"/>
              <a:cs typeface="Poppins"/>
              <a:sym typeface="Poppins"/>
            </a:endParaRPr>
          </a:p>
        </p:txBody>
      </p:sp>
      <p:pic>
        <p:nvPicPr>
          <p:cNvPr id="13" name="Picture 2"/>
          <p:cNvPicPr>
            <a:picLocks noChangeAspect="1" noChangeArrowheads="1"/>
          </p:cNvPicPr>
          <p:nvPr/>
        </p:nvPicPr>
        <p:blipFill>
          <a:blip r:embed="rId2"/>
          <a:srcRect/>
          <a:stretch>
            <a:fillRect/>
          </a:stretch>
        </p:blipFill>
        <p:spPr bwMode="auto">
          <a:xfrm>
            <a:off x="3166089" y="1881052"/>
            <a:ext cx="7308786" cy="4243811"/>
          </a:xfrm>
          <a:prstGeom prst="rect">
            <a:avLst/>
          </a:prstGeom>
          <a:noFill/>
          <a:ln w="9525">
            <a:noFill/>
            <a:miter lim="800000"/>
            <a:headEnd/>
            <a:tailEnd/>
          </a:ln>
          <a:effectLst/>
        </p:spPr>
      </p:pic>
      <p:sp>
        <p:nvSpPr>
          <p:cNvPr id="11" name="Rectangle 10"/>
          <p:cNvSpPr/>
          <p:nvPr/>
        </p:nvSpPr>
        <p:spPr>
          <a:xfrm>
            <a:off x="162370" y="717847"/>
            <a:ext cx="1213503" cy="493974"/>
          </a:xfrm>
          <a:prstGeom prst="rect">
            <a:avLst/>
          </a:prstGeom>
          <a:solidFill>
            <a:srgbClr val="EDF2DD"/>
          </a:solidFill>
          <a:ln>
            <a:solidFill>
              <a:srgbClr val="EDF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riangle isocèle 13"/>
          <p:cNvSpPr/>
          <p:nvPr/>
        </p:nvSpPr>
        <p:spPr>
          <a:xfrm rot="5400000">
            <a:off x="1207055" y="829870"/>
            <a:ext cx="573709" cy="269928"/>
          </a:xfrm>
          <a:prstGeom prst="triangle">
            <a:avLst/>
          </a:prstGeom>
          <a:solidFill>
            <a:srgbClr val="EDF2DD"/>
          </a:solidFill>
          <a:ln>
            <a:solidFill>
              <a:srgbClr val="EDF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10641" y="418744"/>
            <a:ext cx="162370" cy="1003929"/>
          </a:xfrm>
          <a:prstGeom prst="rect">
            <a:avLst/>
          </a:prstGeom>
          <a:solidFill>
            <a:srgbClr val="766F54"/>
          </a:solidFill>
          <a:ln>
            <a:solidFill>
              <a:srgbClr val="766F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a:hlinkClick r:id="rId3" action="ppaction://hlinksldjump"/>
          </p:cNvPr>
          <p:cNvSpPr/>
          <p:nvPr/>
        </p:nvSpPr>
        <p:spPr>
          <a:xfrm>
            <a:off x="733697" y="2858855"/>
            <a:ext cx="1587810" cy="633011"/>
          </a:xfrm>
          <a:prstGeom prst="wedgeRectCallout">
            <a:avLst>
              <a:gd name="adj1" fmla="val -60424"/>
              <a:gd name="adj2" fmla="val 30994"/>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ysClr val="window" lastClr="FFFFFF"/>
                </a:solidFill>
                <a:effectLst/>
                <a:uLnTx/>
                <a:uFillTx/>
                <a:latin typeface="Century Gothic"/>
                <a:ea typeface="+mn-ea"/>
                <a:cs typeface="+mn-cs"/>
              </a:rPr>
              <a:t>Base de données</a:t>
            </a:r>
            <a:endParaRPr kumimoji="0" lang="fr-FR" sz="1800" b="0" i="0" u="none" strike="noStrike" kern="0" cap="none" spc="0" normalizeH="0" baseline="0" noProof="0" dirty="0">
              <a:ln>
                <a:noFill/>
              </a:ln>
              <a:solidFill>
                <a:sysClr val="window" lastClr="FFFFFF"/>
              </a:solidFill>
              <a:effectLst/>
              <a:uLnTx/>
              <a:uFillTx/>
              <a:latin typeface="Century Gothic"/>
              <a:ea typeface="+mn-ea"/>
              <a:cs typeface="+mn-cs"/>
            </a:endParaRPr>
          </a:p>
        </p:txBody>
      </p:sp>
      <p:sp>
        <p:nvSpPr>
          <p:cNvPr id="24" name="Rectangle 23">
            <a:hlinkClick r:id="rId4" action="ppaction://hlinksldjump"/>
          </p:cNvPr>
          <p:cNvSpPr/>
          <p:nvPr/>
        </p:nvSpPr>
        <p:spPr>
          <a:xfrm>
            <a:off x="752883" y="3845924"/>
            <a:ext cx="1583900" cy="633011"/>
          </a:xfrm>
          <a:prstGeom prst="wedgeRectCallout">
            <a:avLst>
              <a:gd name="adj1" fmla="val -62393"/>
              <a:gd name="adj2" fmla="val 38140"/>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rgbClr val="FFC000"/>
                </a:solidFill>
                <a:effectLst/>
                <a:uLnTx/>
                <a:uFillTx/>
                <a:latin typeface="Century Gothic"/>
                <a:ea typeface="+mn-ea"/>
                <a:cs typeface="+mn-cs"/>
              </a:rPr>
              <a:t>Réalisation</a:t>
            </a:r>
            <a:endParaRPr kumimoji="0" lang="fr-FR" sz="1800" b="0" i="0" u="none" strike="noStrike" kern="0" cap="none" spc="0" normalizeH="0" baseline="0" noProof="0" dirty="0">
              <a:ln>
                <a:noFill/>
              </a:ln>
              <a:solidFill>
                <a:srgbClr val="FFC000"/>
              </a:solidFill>
              <a:effectLst/>
              <a:uLnTx/>
              <a:uFillTx/>
              <a:latin typeface="Century Gothic"/>
              <a:ea typeface="+mn-ea"/>
              <a:cs typeface="+mn-cs"/>
            </a:endParaRPr>
          </a:p>
        </p:txBody>
      </p:sp>
      <p:sp>
        <p:nvSpPr>
          <p:cNvPr id="25" name="Rectangle 24">
            <a:hlinkClick r:id="rId5" action="ppaction://hlinksldjump"/>
          </p:cNvPr>
          <p:cNvSpPr/>
          <p:nvPr/>
        </p:nvSpPr>
        <p:spPr>
          <a:xfrm>
            <a:off x="779010" y="4859117"/>
            <a:ext cx="1596962" cy="633011"/>
          </a:xfrm>
          <a:prstGeom prst="wedgeRectCallout">
            <a:avLst>
              <a:gd name="adj1" fmla="val -62014"/>
              <a:gd name="adj2" fmla="val 34172"/>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ysClr val="window" lastClr="FFFFFF"/>
                </a:solidFill>
                <a:effectLst/>
                <a:uLnTx/>
                <a:uFillTx/>
                <a:latin typeface="Century Gothic"/>
                <a:ea typeface="+mn-ea"/>
                <a:cs typeface="+mn-cs"/>
              </a:rPr>
              <a:t>Conclusion</a:t>
            </a:r>
            <a:endParaRPr kumimoji="0" lang="fr-FR" sz="1800" b="0" i="0" u="none" strike="noStrike" kern="0" cap="none" spc="0" normalizeH="0" baseline="0" noProof="0" dirty="0">
              <a:ln>
                <a:noFill/>
              </a:ln>
              <a:solidFill>
                <a:sysClr val="window" lastClr="FFFFFF"/>
              </a:solidFill>
              <a:effectLst/>
              <a:uLnTx/>
              <a:uFillTx/>
              <a:latin typeface="Century Gothic"/>
              <a:ea typeface="+mn-ea"/>
              <a:cs typeface="+mn-cs"/>
            </a:endParaRPr>
          </a:p>
        </p:txBody>
      </p:sp>
      <p:sp>
        <p:nvSpPr>
          <p:cNvPr id="26" name="Rectangle 25">
            <a:hlinkClick r:id="rId6" action="ppaction://hlinksldjump"/>
          </p:cNvPr>
          <p:cNvSpPr/>
          <p:nvPr/>
        </p:nvSpPr>
        <p:spPr>
          <a:xfrm>
            <a:off x="733697" y="917781"/>
            <a:ext cx="1587810" cy="633011"/>
          </a:xfrm>
          <a:prstGeom prst="wedgeRectCallout">
            <a:avLst>
              <a:gd name="adj1" fmla="val -58827"/>
              <a:gd name="adj2" fmla="val 30993"/>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chemeClr val="bg1"/>
                </a:solidFill>
                <a:effectLst/>
                <a:uLnTx/>
                <a:uFillTx/>
                <a:latin typeface="Century Gothic"/>
                <a:ea typeface="+mn-ea"/>
                <a:cs typeface="+mn-cs"/>
              </a:rPr>
              <a:t>Introduction</a:t>
            </a:r>
            <a:endParaRPr kumimoji="0" lang="fr-FR" sz="1800" b="0" i="0" u="none" strike="noStrike" kern="0" cap="none" spc="0" normalizeH="0" baseline="0" noProof="0" dirty="0">
              <a:ln>
                <a:noFill/>
              </a:ln>
              <a:solidFill>
                <a:schemeClr val="bg1"/>
              </a:solidFill>
              <a:effectLst/>
              <a:uLnTx/>
              <a:uFillTx/>
              <a:latin typeface="Century Gothic"/>
              <a:ea typeface="+mn-ea"/>
              <a:cs typeface="+mn-cs"/>
            </a:endParaRPr>
          </a:p>
        </p:txBody>
      </p:sp>
      <p:sp>
        <p:nvSpPr>
          <p:cNvPr id="29" name="Rectangle 28">
            <a:hlinkClick r:id="rId7" action="ppaction://hlinksldjump"/>
          </p:cNvPr>
          <p:cNvSpPr/>
          <p:nvPr/>
        </p:nvSpPr>
        <p:spPr>
          <a:xfrm>
            <a:off x="733697" y="1845662"/>
            <a:ext cx="1587810" cy="633011"/>
          </a:xfrm>
          <a:prstGeom prst="wedgeRectCallout">
            <a:avLst>
              <a:gd name="adj1" fmla="val -58827"/>
              <a:gd name="adj2" fmla="val 30993"/>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chemeClr val="bg1"/>
                </a:solidFill>
                <a:effectLst/>
                <a:uLnTx/>
                <a:uFillTx/>
                <a:latin typeface="Century Gothic"/>
                <a:ea typeface="+mn-ea"/>
                <a:cs typeface="+mn-cs"/>
              </a:rPr>
              <a:t>Conception</a:t>
            </a:r>
            <a:endParaRPr kumimoji="0" lang="fr-FR" sz="1800" b="0" i="0" u="none" strike="noStrike" kern="0" cap="none" spc="0" normalizeH="0" baseline="0" noProof="0" dirty="0">
              <a:ln>
                <a:noFill/>
              </a:ln>
              <a:solidFill>
                <a:schemeClr val="bg1"/>
              </a:solidFill>
              <a:effectLst/>
              <a:uLnTx/>
              <a:uFillTx/>
              <a:latin typeface="Century Gothic"/>
              <a:ea typeface="+mn-ea"/>
              <a:cs typeface="+mn-cs"/>
            </a:endParaRPr>
          </a:p>
        </p:txBody>
      </p:sp>
      <p:sp>
        <p:nvSpPr>
          <p:cNvPr id="17" name="Flèche droite 16"/>
          <p:cNvSpPr/>
          <p:nvPr/>
        </p:nvSpPr>
        <p:spPr>
          <a:xfrm rot="5400000">
            <a:off x="-2125748" y="3249816"/>
            <a:ext cx="5324030" cy="260091"/>
          </a:xfrm>
          <a:prstGeom prst="rightArrow">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 lastClr="FFFFFF"/>
              </a:solidFill>
              <a:effectLst/>
              <a:uLnTx/>
              <a:uFillTx/>
              <a:latin typeface="Century Gothic"/>
              <a:ea typeface="+mn-ea"/>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0750732" y="6191794"/>
            <a:ext cx="470262" cy="483326"/>
          </a:xfrm>
          <a:prstGeom prst="wedgeRectCallout">
            <a:avLst>
              <a:gd name="adj1" fmla="val -51423"/>
              <a:gd name="adj2" fmla="val 26866"/>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ysClr val="window" lastClr="FFFFFF"/>
                </a:solidFill>
                <a:effectLst/>
                <a:uLnTx/>
                <a:uFillTx/>
                <a:latin typeface="Century Gothic"/>
                <a:ea typeface="+mn-ea"/>
                <a:cs typeface="+mn-cs"/>
              </a:rPr>
              <a:t>16</a:t>
            </a:r>
            <a:endParaRPr kumimoji="0" lang="fr-FR" sz="1800" b="0" i="0" u="none" strike="noStrike" kern="0" cap="none" spc="0" normalizeH="0" baseline="0" noProof="0" dirty="0">
              <a:ln>
                <a:noFill/>
              </a:ln>
              <a:solidFill>
                <a:sysClr val="window" lastClr="FFFFFF"/>
              </a:solidFill>
              <a:effectLst/>
              <a:uLnTx/>
              <a:uFillTx/>
              <a:latin typeface="Century Gothic"/>
              <a:ea typeface="+mn-ea"/>
              <a:cs typeface="+mn-cs"/>
            </a:endParaRPr>
          </a:p>
        </p:txBody>
      </p:sp>
      <p:sp>
        <p:nvSpPr>
          <p:cNvPr id="12" name="Rectangle 11"/>
          <p:cNvSpPr/>
          <p:nvPr/>
        </p:nvSpPr>
        <p:spPr>
          <a:xfrm>
            <a:off x="3285284" y="2174140"/>
            <a:ext cx="7611315" cy="2862322"/>
          </a:xfrm>
          <a:prstGeom prst="rect">
            <a:avLst/>
          </a:prstGeom>
        </p:spPr>
        <p:txBody>
          <a:bodyPr wrap="square">
            <a:spAutoFit/>
          </a:bodyPr>
          <a:lstStyle/>
          <a:p>
            <a:r>
              <a:rPr lang="fr-FR" sz="2000" dirty="0" smtClean="0"/>
              <a:t>C’était une opportunité pour:</a:t>
            </a:r>
          </a:p>
          <a:p>
            <a:endParaRPr lang="fr-FR" sz="2000" dirty="0" smtClean="0"/>
          </a:p>
          <a:p>
            <a:pPr marL="342900" indent="-342900">
              <a:buFont typeface="Arial" panose="020B0604020202020204" pitchFamily="34" charset="0"/>
              <a:buChar char="•"/>
            </a:pPr>
            <a:r>
              <a:rPr lang="fr-FR" sz="2000" dirty="0" smtClean="0"/>
              <a:t> appliquer tous les acquis théorique en programmation orienté objet et les nouveaux concept du langage UML.</a:t>
            </a:r>
          </a:p>
          <a:p>
            <a:r>
              <a:rPr lang="fr-FR" sz="2000" dirty="0" smtClean="0"/>
              <a:t> </a:t>
            </a:r>
          </a:p>
          <a:p>
            <a:pPr marL="342900" indent="-342900">
              <a:buFont typeface="Arial" panose="020B0604020202020204" pitchFamily="34" charset="0"/>
              <a:buChar char="•"/>
            </a:pPr>
            <a:r>
              <a:rPr lang="fr-FR" sz="2000" dirty="0" smtClean="0"/>
              <a:t>mieux programmer en Java </a:t>
            </a:r>
          </a:p>
          <a:p>
            <a:endParaRPr lang="fr-FR" sz="2000" dirty="0" smtClean="0"/>
          </a:p>
          <a:p>
            <a:pPr marL="342900" indent="-342900">
              <a:buFont typeface="Arial" panose="020B0604020202020204" pitchFamily="34" charset="0"/>
              <a:buChar char="•"/>
            </a:pPr>
            <a:r>
              <a:rPr lang="fr-FR" sz="2000" dirty="0" smtClean="0"/>
              <a:t>s'adapter aux interfaces graphiques tout en manipulant les base de données avec le SGBD oracle.</a:t>
            </a:r>
            <a:endParaRPr lang="fr-FR" sz="2000" dirty="0"/>
          </a:p>
        </p:txBody>
      </p:sp>
      <p:sp>
        <p:nvSpPr>
          <p:cNvPr id="13" name="Google Shape;772;p50"/>
          <p:cNvSpPr txBox="1">
            <a:spLocks/>
          </p:cNvSpPr>
          <p:nvPr/>
        </p:nvSpPr>
        <p:spPr>
          <a:xfrm>
            <a:off x="2375972" y="710026"/>
            <a:ext cx="7717500" cy="572700"/>
          </a:xfrm>
          <a:prstGeom prst="rect">
            <a:avLst/>
          </a:prstGeom>
          <a:noFill/>
          <a:ln>
            <a:noFill/>
          </a:ln>
        </p:spPr>
        <p:txBody>
          <a:bodyPr spcFirstLastPara="1" wrap="square" lIns="91425" tIns="91425" rIns="91425" bIns="91425" anchor="t" anchorCtr="0">
            <a:noAutofit/>
          </a:bodyPr>
          <a:lstStyle/>
          <a:p>
            <a:pPr lvl="0">
              <a:buClr>
                <a:srgbClr val="000000"/>
              </a:buClr>
              <a:buSzPts val="2800"/>
            </a:pPr>
            <a:r>
              <a:rPr lang="fr-FR" sz="2800" b="1" kern="0" dirty="0" smtClean="0">
                <a:solidFill>
                  <a:srgbClr val="000000"/>
                </a:solidFill>
                <a:latin typeface="Poppins"/>
                <a:ea typeface="Poppins"/>
                <a:cs typeface="Poppins"/>
                <a:sym typeface="Poppins"/>
              </a:rPr>
              <a:t>5   Conclusion</a:t>
            </a:r>
          </a:p>
        </p:txBody>
      </p:sp>
      <p:sp>
        <p:nvSpPr>
          <p:cNvPr id="11" name="Rectangle 10"/>
          <p:cNvSpPr/>
          <p:nvPr/>
        </p:nvSpPr>
        <p:spPr>
          <a:xfrm>
            <a:off x="162370" y="717847"/>
            <a:ext cx="1213503" cy="493974"/>
          </a:xfrm>
          <a:prstGeom prst="rect">
            <a:avLst/>
          </a:prstGeom>
          <a:solidFill>
            <a:srgbClr val="EDF2DD"/>
          </a:solidFill>
          <a:ln>
            <a:solidFill>
              <a:srgbClr val="EDF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riangle isocèle 13"/>
          <p:cNvSpPr/>
          <p:nvPr/>
        </p:nvSpPr>
        <p:spPr>
          <a:xfrm rot="5400000">
            <a:off x="1207055" y="829870"/>
            <a:ext cx="573709" cy="269928"/>
          </a:xfrm>
          <a:prstGeom prst="triangle">
            <a:avLst/>
          </a:prstGeom>
          <a:solidFill>
            <a:srgbClr val="EDF2DD"/>
          </a:solidFill>
          <a:ln>
            <a:solidFill>
              <a:srgbClr val="EDF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10641" y="418744"/>
            <a:ext cx="162370" cy="1003929"/>
          </a:xfrm>
          <a:prstGeom prst="rect">
            <a:avLst/>
          </a:prstGeom>
          <a:solidFill>
            <a:srgbClr val="766F54"/>
          </a:solidFill>
          <a:ln>
            <a:solidFill>
              <a:srgbClr val="766F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a:hlinkClick r:id="rId2" action="ppaction://hlinksldjump"/>
          </p:cNvPr>
          <p:cNvSpPr/>
          <p:nvPr/>
        </p:nvSpPr>
        <p:spPr>
          <a:xfrm>
            <a:off x="733697" y="2858855"/>
            <a:ext cx="1587810" cy="633011"/>
          </a:xfrm>
          <a:prstGeom prst="wedgeRectCallout">
            <a:avLst>
              <a:gd name="adj1" fmla="val -60424"/>
              <a:gd name="adj2" fmla="val 30994"/>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ysClr val="window" lastClr="FFFFFF"/>
                </a:solidFill>
                <a:effectLst/>
                <a:uLnTx/>
                <a:uFillTx/>
                <a:latin typeface="Century Gothic"/>
                <a:ea typeface="+mn-ea"/>
                <a:cs typeface="+mn-cs"/>
              </a:rPr>
              <a:t>Base de données</a:t>
            </a:r>
            <a:endParaRPr kumimoji="0" lang="fr-FR" sz="1800" b="0" i="0" u="none" strike="noStrike" kern="0" cap="none" spc="0" normalizeH="0" baseline="0" noProof="0" dirty="0">
              <a:ln>
                <a:noFill/>
              </a:ln>
              <a:solidFill>
                <a:sysClr val="window" lastClr="FFFFFF"/>
              </a:solidFill>
              <a:effectLst/>
              <a:uLnTx/>
              <a:uFillTx/>
              <a:latin typeface="Century Gothic"/>
              <a:ea typeface="+mn-ea"/>
              <a:cs typeface="+mn-cs"/>
            </a:endParaRPr>
          </a:p>
        </p:txBody>
      </p:sp>
      <p:sp>
        <p:nvSpPr>
          <p:cNvPr id="24" name="Rectangle 23">
            <a:hlinkClick r:id="rId3" action="ppaction://hlinksldjump"/>
          </p:cNvPr>
          <p:cNvSpPr/>
          <p:nvPr/>
        </p:nvSpPr>
        <p:spPr>
          <a:xfrm>
            <a:off x="752883" y="3845924"/>
            <a:ext cx="1583900" cy="633011"/>
          </a:xfrm>
          <a:prstGeom prst="wedgeRectCallout">
            <a:avLst>
              <a:gd name="adj1" fmla="val -62393"/>
              <a:gd name="adj2" fmla="val 38140"/>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chemeClr val="bg1"/>
                </a:solidFill>
                <a:effectLst/>
                <a:uLnTx/>
                <a:uFillTx/>
                <a:latin typeface="Century Gothic"/>
                <a:ea typeface="+mn-ea"/>
                <a:cs typeface="+mn-cs"/>
              </a:rPr>
              <a:t>Réalisation</a:t>
            </a:r>
            <a:endParaRPr kumimoji="0" lang="fr-FR" sz="1800" b="0" i="0" u="none" strike="noStrike" kern="0" cap="none" spc="0" normalizeH="0" baseline="0" noProof="0" dirty="0">
              <a:ln>
                <a:noFill/>
              </a:ln>
              <a:solidFill>
                <a:schemeClr val="bg1"/>
              </a:solidFill>
              <a:effectLst/>
              <a:uLnTx/>
              <a:uFillTx/>
              <a:latin typeface="Century Gothic"/>
              <a:ea typeface="+mn-ea"/>
              <a:cs typeface="+mn-cs"/>
            </a:endParaRPr>
          </a:p>
        </p:txBody>
      </p:sp>
      <p:sp>
        <p:nvSpPr>
          <p:cNvPr id="25" name="Rectangle 24">
            <a:hlinkClick r:id="rId4" action="ppaction://hlinksldjump"/>
          </p:cNvPr>
          <p:cNvSpPr/>
          <p:nvPr/>
        </p:nvSpPr>
        <p:spPr>
          <a:xfrm>
            <a:off x="779010" y="4859117"/>
            <a:ext cx="1596962" cy="633011"/>
          </a:xfrm>
          <a:prstGeom prst="wedgeRectCallout">
            <a:avLst>
              <a:gd name="adj1" fmla="val -62014"/>
              <a:gd name="adj2" fmla="val 34172"/>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rgbClr val="FFC000"/>
                </a:solidFill>
                <a:effectLst/>
                <a:uLnTx/>
                <a:uFillTx/>
                <a:latin typeface="Century Gothic"/>
                <a:ea typeface="+mn-ea"/>
                <a:cs typeface="+mn-cs"/>
              </a:rPr>
              <a:t>Conclusion</a:t>
            </a:r>
            <a:endParaRPr kumimoji="0" lang="fr-FR" sz="1800" b="0" i="0" u="none" strike="noStrike" kern="0" cap="none" spc="0" normalizeH="0" baseline="0" noProof="0" dirty="0">
              <a:ln>
                <a:noFill/>
              </a:ln>
              <a:solidFill>
                <a:srgbClr val="FFC000"/>
              </a:solidFill>
              <a:effectLst/>
              <a:uLnTx/>
              <a:uFillTx/>
              <a:latin typeface="Century Gothic"/>
              <a:ea typeface="+mn-ea"/>
              <a:cs typeface="+mn-cs"/>
            </a:endParaRPr>
          </a:p>
        </p:txBody>
      </p:sp>
      <p:sp>
        <p:nvSpPr>
          <p:cNvPr id="26" name="Rectangle 25">
            <a:hlinkClick r:id="rId5" action="ppaction://hlinksldjump"/>
          </p:cNvPr>
          <p:cNvSpPr/>
          <p:nvPr/>
        </p:nvSpPr>
        <p:spPr>
          <a:xfrm>
            <a:off x="733697" y="917781"/>
            <a:ext cx="1587810" cy="633011"/>
          </a:xfrm>
          <a:prstGeom prst="wedgeRectCallout">
            <a:avLst>
              <a:gd name="adj1" fmla="val -58827"/>
              <a:gd name="adj2" fmla="val 30993"/>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chemeClr val="bg1"/>
                </a:solidFill>
                <a:effectLst/>
                <a:uLnTx/>
                <a:uFillTx/>
                <a:latin typeface="Century Gothic"/>
                <a:ea typeface="+mn-ea"/>
                <a:cs typeface="+mn-cs"/>
              </a:rPr>
              <a:t>Introduction</a:t>
            </a:r>
            <a:endParaRPr kumimoji="0" lang="fr-FR" sz="1800" b="0" i="0" u="none" strike="noStrike" kern="0" cap="none" spc="0" normalizeH="0" baseline="0" noProof="0" dirty="0">
              <a:ln>
                <a:noFill/>
              </a:ln>
              <a:solidFill>
                <a:schemeClr val="bg1"/>
              </a:solidFill>
              <a:effectLst/>
              <a:uLnTx/>
              <a:uFillTx/>
              <a:latin typeface="Century Gothic"/>
              <a:ea typeface="+mn-ea"/>
              <a:cs typeface="+mn-cs"/>
            </a:endParaRPr>
          </a:p>
        </p:txBody>
      </p:sp>
      <p:sp>
        <p:nvSpPr>
          <p:cNvPr id="29" name="Rectangle 28">
            <a:hlinkClick r:id="rId6" action="ppaction://hlinksldjump"/>
          </p:cNvPr>
          <p:cNvSpPr/>
          <p:nvPr/>
        </p:nvSpPr>
        <p:spPr>
          <a:xfrm>
            <a:off x="733697" y="1845662"/>
            <a:ext cx="1587810" cy="633011"/>
          </a:xfrm>
          <a:prstGeom prst="wedgeRectCallout">
            <a:avLst>
              <a:gd name="adj1" fmla="val -58827"/>
              <a:gd name="adj2" fmla="val 30993"/>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chemeClr val="bg1"/>
                </a:solidFill>
                <a:effectLst/>
                <a:uLnTx/>
                <a:uFillTx/>
                <a:latin typeface="Century Gothic"/>
                <a:ea typeface="+mn-ea"/>
                <a:cs typeface="+mn-cs"/>
              </a:rPr>
              <a:t>Conception</a:t>
            </a:r>
            <a:endParaRPr kumimoji="0" lang="fr-FR" sz="1800" b="0" i="0" u="none" strike="noStrike" kern="0" cap="none" spc="0" normalizeH="0" baseline="0" noProof="0" dirty="0">
              <a:ln>
                <a:noFill/>
              </a:ln>
              <a:solidFill>
                <a:schemeClr val="bg1"/>
              </a:solidFill>
              <a:effectLst/>
              <a:uLnTx/>
              <a:uFillTx/>
              <a:latin typeface="Century Gothic"/>
              <a:ea typeface="+mn-ea"/>
              <a:cs typeface="+mn-cs"/>
            </a:endParaRPr>
          </a:p>
        </p:txBody>
      </p:sp>
      <p:sp>
        <p:nvSpPr>
          <p:cNvPr id="17" name="Flèche droite 16"/>
          <p:cNvSpPr/>
          <p:nvPr/>
        </p:nvSpPr>
        <p:spPr>
          <a:xfrm rot="5400000">
            <a:off x="-2125748" y="3249816"/>
            <a:ext cx="5324030" cy="260091"/>
          </a:xfrm>
          <a:prstGeom prst="rightArrow">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 lastClr="FFFFFF"/>
              </a:solidFill>
              <a:effectLst/>
              <a:uLnTx/>
              <a:uFillTx/>
              <a:latin typeface="Century Gothic"/>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340;p31"/>
          <p:cNvSpPr txBox="1">
            <a:spLocks/>
          </p:cNvSpPr>
          <p:nvPr/>
        </p:nvSpPr>
        <p:spPr>
          <a:xfrm>
            <a:off x="2450610" y="657056"/>
            <a:ext cx="385860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2800"/>
              <a:buFont typeface="Montserrat ExtraBold"/>
              <a:buNone/>
              <a:tabLst/>
              <a:defRPr/>
            </a:pPr>
            <a:r>
              <a:rPr kumimoji="0" lang="fr-FR" sz="4000" b="1" i="0" u="none" strike="noStrike" kern="0" cap="none" spc="0" normalizeH="0" baseline="0" noProof="0" dirty="0" smtClean="0">
                <a:ln>
                  <a:noFill/>
                </a:ln>
                <a:solidFill>
                  <a:srgbClr val="000000"/>
                </a:solidFill>
                <a:effectLst/>
                <a:uLnTx/>
                <a:uFillTx/>
                <a:latin typeface="Poppins"/>
                <a:ea typeface="Poppins"/>
                <a:cs typeface="Poppins"/>
                <a:sym typeface="Poppins"/>
              </a:rPr>
              <a:t>Plan </a:t>
            </a:r>
            <a:r>
              <a:rPr kumimoji="0" lang="fr-FR" sz="3600" b="1" i="0" u="none" strike="noStrike" kern="0" cap="none" spc="0" normalizeH="0" baseline="0" noProof="0" dirty="0" smtClean="0">
                <a:ln>
                  <a:noFill/>
                </a:ln>
                <a:solidFill>
                  <a:srgbClr val="000000"/>
                </a:solidFill>
                <a:effectLst/>
                <a:uLnTx/>
                <a:uFillTx/>
                <a:latin typeface="Poppins"/>
                <a:ea typeface="Poppins"/>
                <a:cs typeface="Poppins"/>
                <a:sym typeface="Poppins"/>
              </a:rPr>
              <a:t>:</a:t>
            </a:r>
            <a:endParaRPr kumimoji="0" lang="fr-FR" sz="3600" b="1" i="0" u="none" strike="noStrike" kern="0" cap="none" spc="0" normalizeH="0" baseline="0" noProof="0" dirty="0">
              <a:ln>
                <a:noFill/>
              </a:ln>
              <a:solidFill>
                <a:srgbClr val="000000"/>
              </a:solidFill>
              <a:effectLst/>
              <a:uLnTx/>
              <a:uFillTx/>
              <a:latin typeface="Poppins"/>
              <a:ea typeface="Poppins"/>
              <a:cs typeface="Poppins"/>
              <a:sym typeface="Poppins"/>
            </a:endParaRPr>
          </a:p>
        </p:txBody>
      </p:sp>
      <p:sp>
        <p:nvSpPr>
          <p:cNvPr id="18" name="Google Shape;341;p31"/>
          <p:cNvSpPr txBox="1">
            <a:spLocks/>
          </p:cNvSpPr>
          <p:nvPr/>
        </p:nvSpPr>
        <p:spPr>
          <a:xfrm>
            <a:off x="2087897" y="2809242"/>
            <a:ext cx="2857520" cy="3678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15000"/>
              </a:lnSpc>
              <a:spcBef>
                <a:spcPts val="0"/>
              </a:spcBef>
              <a:spcAft>
                <a:spcPts val="1600"/>
              </a:spcAft>
              <a:buClr>
                <a:srgbClr val="000000"/>
              </a:buClr>
              <a:buSzPts val="1100"/>
              <a:buFont typeface="Montserrat SemiBold"/>
              <a:buNone/>
              <a:tabLst/>
              <a:defRPr/>
            </a:pPr>
            <a:r>
              <a:rPr kumimoji="0" lang="de-DE" sz="2800" b="1" i="0" u="none" strike="noStrike" kern="0" cap="none" spc="0" normalizeH="0" baseline="0" noProof="0" dirty="0" smtClean="0">
                <a:ln>
                  <a:noFill/>
                </a:ln>
                <a:solidFill>
                  <a:srgbClr val="000000"/>
                </a:solidFill>
                <a:effectLst/>
                <a:uLnTx/>
                <a:uFillTx/>
                <a:latin typeface="Abel"/>
                <a:ea typeface="+mn-lt"/>
                <a:cs typeface="Arial"/>
                <a:sym typeface="Abel"/>
              </a:rPr>
              <a:t>Introduction</a:t>
            </a:r>
          </a:p>
          <a:p>
            <a:pPr marL="0" marR="0" lvl="0" indent="0" algn="l" defTabSz="914400" rtl="0" eaLnBrk="1" fontAlgn="auto" latinLnBrk="0" hangingPunct="1">
              <a:lnSpc>
                <a:spcPct val="115000"/>
              </a:lnSpc>
              <a:spcBef>
                <a:spcPts val="0"/>
              </a:spcBef>
              <a:spcAft>
                <a:spcPts val="1600"/>
              </a:spcAft>
              <a:buClr>
                <a:srgbClr val="000000"/>
              </a:buClr>
              <a:buSzPts val="1100"/>
              <a:buFont typeface="Arial"/>
              <a:buNone/>
              <a:tabLst/>
              <a:defRPr/>
            </a:pPr>
            <a:endParaRPr kumimoji="0" lang="de-DE" sz="2400" b="1" i="0" u="none" strike="noStrike" kern="0" cap="none" spc="0" normalizeH="0" baseline="0" noProof="0" dirty="0">
              <a:ln>
                <a:noFill/>
              </a:ln>
              <a:solidFill>
                <a:srgbClr val="000000"/>
              </a:solidFill>
              <a:effectLst/>
              <a:uLnTx/>
              <a:uFillTx/>
              <a:latin typeface="Abel"/>
              <a:ea typeface="Abel"/>
              <a:cs typeface="Abel"/>
              <a:sym typeface="Abel"/>
            </a:endParaRPr>
          </a:p>
        </p:txBody>
      </p:sp>
      <p:sp>
        <p:nvSpPr>
          <p:cNvPr id="19" name="Google Shape;343;p31"/>
          <p:cNvSpPr txBox="1">
            <a:spLocks/>
          </p:cNvSpPr>
          <p:nvPr/>
        </p:nvSpPr>
        <p:spPr>
          <a:xfrm>
            <a:off x="7709758" y="2318359"/>
            <a:ext cx="4092235" cy="367800"/>
          </a:xfrm>
          <a:prstGeom prst="rect">
            <a:avLst/>
          </a:prstGeom>
          <a:noFill/>
          <a:ln>
            <a:noFill/>
          </a:ln>
        </p:spPr>
        <p:txBody>
          <a:bodyPr spcFirstLastPara="1" wrap="square" lIns="91425" tIns="91425" rIns="91425" bIns="91425" anchor="ctr" anchorCtr="0">
            <a:noAutofit/>
          </a:bodyPr>
          <a:lstStyle/>
          <a:p>
            <a:pPr marL="457200" marR="0" lvl="0" indent="-342900" algn="l" defTabSz="914400" rtl="0" eaLnBrk="1" fontAlgn="auto" latinLnBrk="0" hangingPunct="1">
              <a:lnSpc>
                <a:spcPct val="115000"/>
              </a:lnSpc>
              <a:spcBef>
                <a:spcPts val="0"/>
              </a:spcBef>
              <a:spcAft>
                <a:spcPts val="0"/>
              </a:spcAft>
              <a:buClr>
                <a:srgbClr val="EFEFEF"/>
              </a:buClr>
              <a:buSzPts val="1800"/>
              <a:buFont typeface="Montserrat SemiBold"/>
              <a:buNone/>
              <a:tabLst/>
              <a:defRPr/>
            </a:pPr>
            <a:r>
              <a:rPr kumimoji="0" lang="en-US" sz="2800" b="1" i="0" u="none" strike="noStrike" kern="0" cap="none" spc="0" normalizeH="0" baseline="0" noProof="0" dirty="0" smtClean="0">
                <a:ln>
                  <a:noFill/>
                </a:ln>
                <a:effectLst/>
                <a:uLnTx/>
                <a:uFillTx/>
                <a:latin typeface="Abel"/>
                <a:ea typeface="+mn-lt"/>
                <a:cs typeface="Arial"/>
                <a:sym typeface="Abel"/>
              </a:rPr>
              <a:t>Conception</a:t>
            </a:r>
          </a:p>
        </p:txBody>
      </p:sp>
      <p:sp>
        <p:nvSpPr>
          <p:cNvPr id="20" name="Google Shape;345;p31"/>
          <p:cNvSpPr txBox="1">
            <a:spLocks/>
          </p:cNvSpPr>
          <p:nvPr/>
        </p:nvSpPr>
        <p:spPr>
          <a:xfrm>
            <a:off x="2042085" y="3747079"/>
            <a:ext cx="3743418" cy="565137"/>
          </a:xfrm>
          <a:prstGeom prst="rect">
            <a:avLst/>
          </a:prstGeom>
          <a:noFill/>
          <a:ln>
            <a:noFill/>
          </a:ln>
        </p:spPr>
        <p:txBody>
          <a:bodyPr spcFirstLastPara="1" wrap="square" lIns="91425" tIns="91425" rIns="91425" bIns="91425" anchor="ctr" anchorCtr="0">
            <a:noAutofit/>
          </a:bodyPr>
          <a:lstStyle/>
          <a:p>
            <a:pPr marL="457200" marR="0" lvl="0" indent="-342900" algn="l" defTabSz="914400" rtl="0" eaLnBrk="1" fontAlgn="auto" latinLnBrk="0" hangingPunct="1">
              <a:lnSpc>
                <a:spcPct val="115000"/>
              </a:lnSpc>
              <a:spcBef>
                <a:spcPts val="0"/>
              </a:spcBef>
              <a:spcAft>
                <a:spcPts val="0"/>
              </a:spcAft>
              <a:buClr>
                <a:srgbClr val="EFEFEF"/>
              </a:buClr>
              <a:buSzPts val="1800"/>
              <a:buFont typeface="Montserrat SemiBold"/>
              <a:buNone/>
              <a:tabLst/>
              <a:defRPr/>
            </a:pPr>
            <a:r>
              <a:rPr kumimoji="0" lang="fr-FR" sz="2800" b="1" i="0" u="none" strike="noStrike" kern="0" cap="none" spc="0" normalizeH="0" baseline="0" noProof="0" dirty="0" smtClean="0">
                <a:ln>
                  <a:noFill/>
                </a:ln>
                <a:solidFill>
                  <a:srgbClr val="000000"/>
                </a:solidFill>
                <a:effectLst/>
                <a:uLnTx/>
                <a:uFillTx/>
                <a:latin typeface="Abel"/>
                <a:ea typeface="Abel"/>
                <a:cs typeface="Abel"/>
                <a:sym typeface="Abel"/>
              </a:rPr>
              <a:t>Base de données</a:t>
            </a:r>
          </a:p>
          <a:p>
            <a:pPr marL="457200" marR="0" lvl="0" indent="-342900" algn="l" defTabSz="914400" rtl="0" eaLnBrk="1" fontAlgn="auto" latinLnBrk="0" hangingPunct="1">
              <a:lnSpc>
                <a:spcPct val="115000"/>
              </a:lnSpc>
              <a:spcBef>
                <a:spcPts val="0"/>
              </a:spcBef>
              <a:spcAft>
                <a:spcPts val="0"/>
              </a:spcAft>
              <a:buClr>
                <a:srgbClr val="EFEFEF"/>
              </a:buClr>
              <a:buSzPts val="1800"/>
              <a:buFont typeface="Montserrat SemiBold"/>
              <a:buNone/>
              <a:tabLst/>
              <a:defRPr/>
            </a:pPr>
            <a:endParaRPr kumimoji="0" lang="en-US" sz="2400" b="1" i="0" u="none" strike="noStrike" kern="0" cap="none" spc="0" normalizeH="0" baseline="0" noProof="0" dirty="0" smtClean="0">
              <a:ln>
                <a:noFill/>
              </a:ln>
              <a:solidFill>
                <a:srgbClr val="000000"/>
              </a:solidFill>
              <a:effectLst/>
              <a:uLnTx/>
              <a:uFillTx/>
              <a:latin typeface="Abel"/>
              <a:ea typeface="+mn-lt"/>
              <a:cs typeface="Arial"/>
              <a:sym typeface="Abel"/>
            </a:endParaRPr>
          </a:p>
        </p:txBody>
      </p:sp>
      <p:sp>
        <p:nvSpPr>
          <p:cNvPr id="21" name="Google Shape;347;p31"/>
          <p:cNvSpPr txBox="1">
            <a:spLocks/>
          </p:cNvSpPr>
          <p:nvPr/>
        </p:nvSpPr>
        <p:spPr>
          <a:xfrm>
            <a:off x="7709758" y="3661396"/>
            <a:ext cx="3875926" cy="367800"/>
          </a:xfrm>
          <a:prstGeom prst="rect">
            <a:avLst/>
          </a:prstGeom>
          <a:noFill/>
          <a:ln>
            <a:noFill/>
          </a:ln>
        </p:spPr>
        <p:txBody>
          <a:bodyPr spcFirstLastPara="1" wrap="square" lIns="91425" tIns="91425" rIns="91425" bIns="91425" anchor="ctr" anchorCtr="0">
            <a:noAutofit/>
          </a:bodyPr>
          <a:lstStyle/>
          <a:p>
            <a:pPr marL="457200" marR="0" lvl="0" indent="-342900" algn="l" defTabSz="914400" rtl="0" eaLnBrk="1" fontAlgn="auto" latinLnBrk="0" hangingPunct="1">
              <a:lnSpc>
                <a:spcPct val="115000"/>
              </a:lnSpc>
              <a:spcBef>
                <a:spcPts val="0"/>
              </a:spcBef>
              <a:spcAft>
                <a:spcPts val="0"/>
              </a:spcAft>
              <a:buClr>
                <a:srgbClr val="EFEFEF"/>
              </a:buClr>
              <a:buSzPts val="1800"/>
              <a:buFont typeface="Montserrat SemiBold"/>
              <a:buNone/>
              <a:tabLst/>
              <a:defRPr/>
            </a:pPr>
            <a:r>
              <a:rPr kumimoji="0" lang="fr-FR" sz="2800" b="1" i="0" u="none" strike="noStrike" kern="0" cap="none" spc="0" normalizeH="0" baseline="0" noProof="0" dirty="0" smtClean="0">
                <a:ln>
                  <a:noFill/>
                </a:ln>
                <a:effectLst/>
                <a:uLnTx/>
                <a:uFillTx/>
                <a:latin typeface="Abel"/>
                <a:ea typeface="Abel"/>
                <a:cs typeface="Abel"/>
                <a:sym typeface="Abel"/>
              </a:rPr>
              <a:t>Réalisations</a:t>
            </a:r>
            <a:endParaRPr kumimoji="0" lang="fr-FR" sz="2800" b="1" i="0" u="none" strike="noStrike" kern="0" cap="none" spc="0" normalizeH="0" baseline="0" noProof="0" dirty="0">
              <a:ln>
                <a:noFill/>
              </a:ln>
              <a:effectLst/>
              <a:uLnTx/>
              <a:uFillTx/>
              <a:latin typeface="Abel"/>
              <a:ea typeface="Abel"/>
              <a:cs typeface="Abel"/>
              <a:sym typeface="Abel"/>
            </a:endParaRPr>
          </a:p>
        </p:txBody>
      </p:sp>
      <p:sp>
        <p:nvSpPr>
          <p:cNvPr id="22" name="Google Shape;349;p31"/>
          <p:cNvSpPr txBox="1">
            <a:spLocks/>
          </p:cNvSpPr>
          <p:nvPr/>
        </p:nvSpPr>
        <p:spPr>
          <a:xfrm>
            <a:off x="1203797" y="2502259"/>
            <a:ext cx="884100" cy="2376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3200"/>
              <a:buFont typeface="Poppins"/>
              <a:buNone/>
              <a:tabLst/>
              <a:defRPr/>
            </a:pPr>
            <a:r>
              <a:rPr kumimoji="0" lang="en" sz="2800" b="1" i="0" u="none" strike="noStrike" kern="0" cap="none" spc="0" normalizeH="0" baseline="0" noProof="0" smtClean="0">
                <a:ln>
                  <a:noFill/>
                </a:ln>
                <a:solidFill>
                  <a:srgbClr val="000000"/>
                </a:solidFill>
                <a:effectLst/>
                <a:uLnTx/>
                <a:uFillTx/>
                <a:latin typeface="Poppins"/>
                <a:ea typeface="Poppins"/>
                <a:cs typeface="Poppins"/>
                <a:sym typeface="Poppins"/>
              </a:rPr>
              <a:t>1</a:t>
            </a:r>
            <a:endParaRPr kumimoji="0" lang="en" sz="2800" b="1" i="0" u="none" strike="noStrike" kern="0" cap="none" spc="0" normalizeH="0" baseline="0" noProof="0" dirty="0">
              <a:ln>
                <a:noFill/>
              </a:ln>
              <a:solidFill>
                <a:srgbClr val="000000"/>
              </a:solidFill>
              <a:effectLst/>
              <a:uLnTx/>
              <a:uFillTx/>
              <a:latin typeface="Poppins"/>
              <a:ea typeface="Poppins"/>
              <a:cs typeface="Poppins"/>
              <a:sym typeface="Poppins"/>
            </a:endParaRPr>
          </a:p>
        </p:txBody>
      </p:sp>
      <p:sp>
        <p:nvSpPr>
          <p:cNvPr id="23" name="Google Shape;350;p31"/>
          <p:cNvSpPr txBox="1">
            <a:spLocks/>
          </p:cNvSpPr>
          <p:nvPr/>
        </p:nvSpPr>
        <p:spPr>
          <a:xfrm>
            <a:off x="6923940" y="2389797"/>
            <a:ext cx="884100" cy="2376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3200"/>
              <a:buFont typeface="Poppins"/>
              <a:buNone/>
              <a:tabLst/>
              <a:defRPr/>
            </a:pPr>
            <a:r>
              <a:rPr kumimoji="0" lang="en" sz="2800" b="1" i="0" u="none" strike="noStrike" kern="0" cap="none" spc="0" normalizeH="0" baseline="0" noProof="0" dirty="0" smtClean="0">
                <a:ln>
                  <a:noFill/>
                </a:ln>
                <a:effectLst/>
                <a:uLnTx/>
                <a:uFillTx/>
                <a:latin typeface="Poppins"/>
                <a:ea typeface="Poppins"/>
                <a:cs typeface="Poppins"/>
                <a:sym typeface="Poppins"/>
              </a:rPr>
              <a:t>2</a:t>
            </a:r>
            <a:endParaRPr kumimoji="0" lang="en" sz="2800" b="1" i="0" u="none" strike="noStrike" kern="0" cap="none" spc="0" normalizeH="0" baseline="0" noProof="0" dirty="0">
              <a:ln>
                <a:noFill/>
              </a:ln>
              <a:effectLst/>
              <a:uLnTx/>
              <a:uFillTx/>
              <a:latin typeface="Poppins"/>
              <a:ea typeface="Poppins"/>
              <a:cs typeface="Poppins"/>
              <a:sym typeface="Poppins"/>
            </a:endParaRPr>
          </a:p>
        </p:txBody>
      </p:sp>
      <p:sp>
        <p:nvSpPr>
          <p:cNvPr id="24" name="Google Shape;351;p31"/>
          <p:cNvSpPr txBox="1">
            <a:spLocks/>
          </p:cNvSpPr>
          <p:nvPr/>
        </p:nvSpPr>
        <p:spPr>
          <a:xfrm>
            <a:off x="1203797" y="3696872"/>
            <a:ext cx="884100" cy="2376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3200"/>
              <a:buFont typeface="Poppins"/>
              <a:buNone/>
              <a:tabLst/>
              <a:defRPr/>
            </a:pPr>
            <a:r>
              <a:rPr kumimoji="0" lang="en" sz="2800" b="1" i="0" u="none" strike="noStrike" kern="0" cap="none" spc="0" normalizeH="0" baseline="0" noProof="0" dirty="0" smtClean="0">
                <a:ln>
                  <a:noFill/>
                </a:ln>
                <a:solidFill>
                  <a:srgbClr val="000000"/>
                </a:solidFill>
                <a:effectLst/>
                <a:uLnTx/>
                <a:uFillTx/>
                <a:latin typeface="Poppins"/>
                <a:ea typeface="Poppins"/>
                <a:cs typeface="Poppins"/>
                <a:sym typeface="Poppins"/>
              </a:rPr>
              <a:t>3</a:t>
            </a:r>
            <a:endParaRPr kumimoji="0" lang="en" sz="2800" b="1" i="0" u="none" strike="noStrike" kern="0" cap="none" spc="0" normalizeH="0" baseline="0" noProof="0" dirty="0">
              <a:ln>
                <a:noFill/>
              </a:ln>
              <a:solidFill>
                <a:srgbClr val="000000"/>
              </a:solidFill>
              <a:effectLst/>
              <a:uLnTx/>
              <a:uFillTx/>
              <a:latin typeface="Poppins"/>
              <a:ea typeface="Poppins"/>
              <a:cs typeface="Poppins"/>
              <a:sym typeface="Poppins"/>
            </a:endParaRPr>
          </a:p>
        </p:txBody>
      </p:sp>
      <p:sp>
        <p:nvSpPr>
          <p:cNvPr id="25" name="Google Shape;352;p31"/>
          <p:cNvSpPr txBox="1">
            <a:spLocks/>
          </p:cNvSpPr>
          <p:nvPr/>
        </p:nvSpPr>
        <p:spPr>
          <a:xfrm>
            <a:off x="6852502" y="3732834"/>
            <a:ext cx="884100" cy="2376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3200"/>
              <a:buFont typeface="Poppins"/>
              <a:buNone/>
              <a:tabLst/>
              <a:defRPr/>
            </a:pPr>
            <a:r>
              <a:rPr kumimoji="0" lang="en" sz="2800" b="1" i="0" u="none" strike="noStrike" kern="0" cap="none" spc="0" normalizeH="0" baseline="0" noProof="0" dirty="0" smtClean="0">
                <a:ln>
                  <a:noFill/>
                </a:ln>
                <a:effectLst/>
                <a:uLnTx/>
                <a:uFillTx/>
                <a:latin typeface="Poppins"/>
                <a:ea typeface="Poppins"/>
                <a:cs typeface="Poppins"/>
                <a:sym typeface="Poppins"/>
              </a:rPr>
              <a:t>4</a:t>
            </a:r>
            <a:endParaRPr kumimoji="0" lang="en" sz="2800" b="1" i="0" u="none" strike="noStrike" kern="0" cap="none" spc="0" normalizeH="0" baseline="0" noProof="0" dirty="0">
              <a:ln>
                <a:noFill/>
              </a:ln>
              <a:effectLst/>
              <a:uLnTx/>
              <a:uFillTx/>
              <a:latin typeface="Poppins"/>
              <a:ea typeface="Poppins"/>
              <a:cs typeface="Poppins"/>
              <a:sym typeface="Poppins"/>
            </a:endParaRPr>
          </a:p>
        </p:txBody>
      </p:sp>
      <p:sp>
        <p:nvSpPr>
          <p:cNvPr id="28" name="Google Shape;349;p31"/>
          <p:cNvSpPr txBox="1">
            <a:spLocks/>
          </p:cNvSpPr>
          <p:nvPr/>
        </p:nvSpPr>
        <p:spPr>
          <a:xfrm>
            <a:off x="4503367" y="5075871"/>
            <a:ext cx="884100" cy="2376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3200"/>
              <a:buFont typeface="Poppins"/>
              <a:buNone/>
              <a:tabLst/>
              <a:defRPr/>
            </a:pPr>
            <a:r>
              <a:rPr kumimoji="0" lang="en" sz="2800" b="1" i="0" u="none" strike="noStrike" kern="0" cap="none" spc="0" normalizeH="0" baseline="0" noProof="0" dirty="0" smtClean="0">
                <a:ln>
                  <a:noFill/>
                </a:ln>
                <a:solidFill>
                  <a:srgbClr val="000000"/>
                </a:solidFill>
                <a:effectLst/>
                <a:uLnTx/>
                <a:uFillTx/>
                <a:latin typeface="Poppins"/>
                <a:ea typeface="Poppins"/>
                <a:cs typeface="Poppins"/>
                <a:sym typeface="Poppins"/>
              </a:rPr>
              <a:t>5</a:t>
            </a:r>
            <a:endParaRPr kumimoji="0" lang="en" sz="2800" b="1" i="0" u="none" strike="noStrike" kern="0" cap="none" spc="0" normalizeH="0" baseline="0" noProof="0" dirty="0">
              <a:ln>
                <a:noFill/>
              </a:ln>
              <a:solidFill>
                <a:srgbClr val="000000"/>
              </a:solidFill>
              <a:effectLst/>
              <a:uLnTx/>
              <a:uFillTx/>
              <a:latin typeface="Poppins"/>
              <a:ea typeface="Poppins"/>
              <a:cs typeface="Poppins"/>
              <a:sym typeface="Poppins"/>
            </a:endParaRPr>
          </a:p>
        </p:txBody>
      </p:sp>
      <p:sp>
        <p:nvSpPr>
          <p:cNvPr id="29" name="Google Shape;345;p31"/>
          <p:cNvSpPr txBox="1">
            <a:spLocks/>
          </p:cNvSpPr>
          <p:nvPr/>
        </p:nvSpPr>
        <p:spPr>
          <a:xfrm>
            <a:off x="5289185" y="5218747"/>
            <a:ext cx="2379300" cy="367800"/>
          </a:xfrm>
          <a:prstGeom prst="rect">
            <a:avLst/>
          </a:prstGeom>
          <a:noFill/>
          <a:ln>
            <a:noFill/>
          </a:ln>
        </p:spPr>
        <p:txBody>
          <a:bodyPr spcFirstLastPara="1" wrap="square" lIns="91425" tIns="91425" rIns="91425" bIns="91425" anchor="ctr" anchorCtr="0">
            <a:noAutofit/>
          </a:bodyPr>
          <a:lstStyle/>
          <a:p>
            <a:pPr marL="457200" marR="0" lvl="0" indent="-342900" algn="l" defTabSz="914400" rtl="0" eaLnBrk="1" fontAlgn="auto" latinLnBrk="0" hangingPunct="1">
              <a:lnSpc>
                <a:spcPct val="115000"/>
              </a:lnSpc>
              <a:spcBef>
                <a:spcPts val="0"/>
              </a:spcBef>
              <a:spcAft>
                <a:spcPts val="0"/>
              </a:spcAft>
              <a:buClr>
                <a:srgbClr val="EFEFEF"/>
              </a:buClr>
              <a:buSzPts val="1800"/>
              <a:buFont typeface="Montserrat SemiBold"/>
              <a:buNone/>
              <a:tabLst/>
              <a:defRPr/>
            </a:pPr>
            <a:r>
              <a:rPr kumimoji="0" lang="fr-FR" sz="2800" b="1" i="0" u="none" strike="noStrike" kern="0" cap="none" spc="0" normalizeH="0" baseline="0" noProof="0" dirty="0" smtClean="0">
                <a:ln>
                  <a:noFill/>
                </a:ln>
                <a:solidFill>
                  <a:srgbClr val="000000"/>
                </a:solidFill>
                <a:effectLst/>
                <a:uLnTx/>
                <a:uFillTx/>
                <a:latin typeface="Abel"/>
                <a:ea typeface="Abel"/>
                <a:cs typeface="Abel"/>
                <a:sym typeface="Abel"/>
              </a:rPr>
              <a:t>Conclusion</a:t>
            </a:r>
          </a:p>
          <a:p>
            <a:pPr marL="457200" marR="0" lvl="0" indent="-342900" algn="l" defTabSz="914400" rtl="0" eaLnBrk="1" fontAlgn="auto" latinLnBrk="0" hangingPunct="1">
              <a:lnSpc>
                <a:spcPct val="115000"/>
              </a:lnSpc>
              <a:spcBef>
                <a:spcPts val="0"/>
              </a:spcBef>
              <a:spcAft>
                <a:spcPts val="0"/>
              </a:spcAft>
              <a:buClr>
                <a:srgbClr val="EFEFEF"/>
              </a:buClr>
              <a:buSzPts val="1800"/>
              <a:buFont typeface="Montserrat SemiBold"/>
              <a:buNone/>
              <a:tabLst/>
              <a:defRPr/>
            </a:pPr>
            <a:endParaRPr kumimoji="0" lang="en-US" sz="2400" b="1" i="0" u="none" strike="noStrike" kern="0" cap="none" spc="0" normalizeH="0" baseline="0" noProof="0" dirty="0" smtClean="0">
              <a:ln>
                <a:noFill/>
              </a:ln>
              <a:solidFill>
                <a:srgbClr val="000000"/>
              </a:solidFill>
              <a:effectLst/>
              <a:uLnTx/>
              <a:uFillTx/>
              <a:latin typeface="Abel"/>
              <a:ea typeface="+mn-lt"/>
              <a:cs typeface="Arial"/>
              <a:sym typeface="Abe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80313" y="2828925"/>
            <a:ext cx="8911687" cy="1280890"/>
          </a:xfrm>
        </p:spPr>
        <p:txBody>
          <a:bodyPr/>
          <a:lstStyle/>
          <a:p>
            <a:r>
              <a:rPr lang="fr-FR" dirty="0" smtClean="0"/>
              <a:t>Merci de votre attention!</a:t>
            </a:r>
            <a:endParaRPr lang="fr-FR" dirty="0"/>
          </a:p>
        </p:txBody>
      </p:sp>
      <p:sp>
        <p:nvSpPr>
          <p:cNvPr id="3" name="Rectangle 2"/>
          <p:cNvSpPr/>
          <p:nvPr/>
        </p:nvSpPr>
        <p:spPr>
          <a:xfrm>
            <a:off x="162370" y="717847"/>
            <a:ext cx="1213503" cy="493974"/>
          </a:xfrm>
          <a:prstGeom prst="rect">
            <a:avLst/>
          </a:prstGeom>
          <a:solidFill>
            <a:srgbClr val="EDF2DD"/>
          </a:solidFill>
          <a:ln>
            <a:solidFill>
              <a:srgbClr val="EDF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Triangle isocèle 3"/>
          <p:cNvSpPr/>
          <p:nvPr/>
        </p:nvSpPr>
        <p:spPr>
          <a:xfrm rot="5400000">
            <a:off x="1207055" y="829870"/>
            <a:ext cx="573709" cy="269928"/>
          </a:xfrm>
          <a:prstGeom prst="triangle">
            <a:avLst/>
          </a:prstGeom>
          <a:solidFill>
            <a:srgbClr val="EDF2DD"/>
          </a:solidFill>
          <a:ln>
            <a:solidFill>
              <a:srgbClr val="EDF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10641" y="418744"/>
            <a:ext cx="162370" cy="1003929"/>
          </a:xfrm>
          <a:prstGeom prst="rect">
            <a:avLst/>
          </a:prstGeom>
          <a:solidFill>
            <a:srgbClr val="766F54"/>
          </a:solidFill>
          <a:ln>
            <a:solidFill>
              <a:srgbClr val="766F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429503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hlinkClick r:id="rId2" action="ppaction://hlinksldjump"/>
          </p:cNvPr>
          <p:cNvSpPr/>
          <p:nvPr/>
        </p:nvSpPr>
        <p:spPr>
          <a:xfrm>
            <a:off x="733697" y="2858855"/>
            <a:ext cx="1587810" cy="633011"/>
          </a:xfrm>
          <a:prstGeom prst="wedgeRectCallout">
            <a:avLst>
              <a:gd name="adj1" fmla="val -60424"/>
              <a:gd name="adj2" fmla="val 30994"/>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ysClr val="window" lastClr="FFFFFF"/>
                </a:solidFill>
                <a:effectLst/>
                <a:uLnTx/>
                <a:uFillTx/>
                <a:latin typeface="Century Gothic"/>
                <a:ea typeface="+mn-ea"/>
                <a:cs typeface="+mn-cs"/>
              </a:rPr>
              <a:t>Base de données</a:t>
            </a:r>
            <a:endParaRPr kumimoji="0" lang="fr-FR" sz="1800" b="0" i="0" u="none" strike="noStrike" kern="0" cap="none" spc="0" normalizeH="0" baseline="0" noProof="0" dirty="0">
              <a:ln>
                <a:noFill/>
              </a:ln>
              <a:solidFill>
                <a:sysClr val="window" lastClr="FFFFFF"/>
              </a:solidFill>
              <a:effectLst/>
              <a:uLnTx/>
              <a:uFillTx/>
              <a:latin typeface="Century Gothic"/>
              <a:ea typeface="+mn-ea"/>
              <a:cs typeface="+mn-cs"/>
            </a:endParaRPr>
          </a:p>
        </p:txBody>
      </p:sp>
      <p:sp>
        <p:nvSpPr>
          <p:cNvPr id="8" name="Rectangle 7">
            <a:hlinkClick r:id="rId3" action="ppaction://hlinksldjump"/>
          </p:cNvPr>
          <p:cNvSpPr/>
          <p:nvPr/>
        </p:nvSpPr>
        <p:spPr>
          <a:xfrm>
            <a:off x="752883" y="3845924"/>
            <a:ext cx="1583900" cy="633011"/>
          </a:xfrm>
          <a:prstGeom prst="wedgeRectCallout">
            <a:avLst>
              <a:gd name="adj1" fmla="val -62393"/>
              <a:gd name="adj2" fmla="val 38140"/>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chemeClr val="bg1"/>
                </a:solidFill>
                <a:effectLst/>
                <a:uLnTx/>
                <a:uFillTx/>
                <a:latin typeface="Century Gothic"/>
                <a:ea typeface="+mn-ea"/>
                <a:cs typeface="+mn-cs"/>
              </a:rPr>
              <a:t>Réalisation</a:t>
            </a:r>
            <a:endParaRPr kumimoji="0" lang="fr-FR" sz="1800" b="0" i="0" u="none" strike="noStrike" kern="0" cap="none" spc="0" normalizeH="0" baseline="0" noProof="0" dirty="0">
              <a:ln>
                <a:noFill/>
              </a:ln>
              <a:solidFill>
                <a:schemeClr val="bg1"/>
              </a:solidFill>
              <a:effectLst/>
              <a:uLnTx/>
              <a:uFillTx/>
              <a:latin typeface="Century Gothic"/>
              <a:ea typeface="+mn-ea"/>
              <a:cs typeface="+mn-cs"/>
            </a:endParaRPr>
          </a:p>
        </p:txBody>
      </p:sp>
      <p:sp>
        <p:nvSpPr>
          <p:cNvPr id="9" name="Rectangle 8">
            <a:hlinkClick r:id="rId4" action="ppaction://hlinksldjump"/>
          </p:cNvPr>
          <p:cNvSpPr/>
          <p:nvPr/>
        </p:nvSpPr>
        <p:spPr>
          <a:xfrm>
            <a:off x="779010" y="4859117"/>
            <a:ext cx="1596962" cy="633011"/>
          </a:xfrm>
          <a:prstGeom prst="wedgeRectCallout">
            <a:avLst>
              <a:gd name="adj1" fmla="val -62014"/>
              <a:gd name="adj2" fmla="val 34172"/>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ysClr val="window" lastClr="FFFFFF"/>
                </a:solidFill>
                <a:effectLst/>
                <a:uLnTx/>
                <a:uFillTx/>
                <a:latin typeface="Century Gothic"/>
                <a:ea typeface="+mn-ea"/>
                <a:cs typeface="+mn-cs"/>
              </a:rPr>
              <a:t>Conclusion</a:t>
            </a:r>
            <a:endParaRPr kumimoji="0" lang="fr-FR" sz="1800" b="0" i="0" u="none" strike="noStrike" kern="0" cap="none" spc="0" normalizeH="0" baseline="0" noProof="0" dirty="0">
              <a:ln>
                <a:noFill/>
              </a:ln>
              <a:solidFill>
                <a:sysClr val="window" lastClr="FFFFFF"/>
              </a:solidFill>
              <a:effectLst/>
              <a:uLnTx/>
              <a:uFillTx/>
              <a:latin typeface="Century Gothic"/>
              <a:ea typeface="+mn-ea"/>
              <a:cs typeface="+mn-cs"/>
            </a:endParaRPr>
          </a:p>
        </p:txBody>
      </p:sp>
      <p:sp>
        <p:nvSpPr>
          <p:cNvPr id="10" name="Rectangle 9"/>
          <p:cNvSpPr/>
          <p:nvPr/>
        </p:nvSpPr>
        <p:spPr>
          <a:xfrm>
            <a:off x="10750732" y="6265394"/>
            <a:ext cx="431074" cy="409726"/>
          </a:xfrm>
          <a:prstGeom prst="wedgeRectCallout">
            <a:avLst>
              <a:gd name="adj1" fmla="val -51423"/>
              <a:gd name="adj2" fmla="val 26866"/>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ysClr val="window" lastClr="FFFFFF"/>
                </a:solidFill>
                <a:effectLst/>
                <a:uLnTx/>
                <a:uFillTx/>
                <a:latin typeface="Century Gothic"/>
                <a:ea typeface="+mn-ea"/>
                <a:cs typeface="+mn-cs"/>
              </a:rPr>
              <a:t>2</a:t>
            </a:r>
            <a:endParaRPr kumimoji="0" lang="fr-FR" sz="1800" b="0" i="0" u="none" strike="noStrike" kern="0" cap="none" spc="0" normalizeH="0" baseline="0" noProof="0" dirty="0">
              <a:ln>
                <a:noFill/>
              </a:ln>
              <a:solidFill>
                <a:sysClr val="window" lastClr="FFFFFF"/>
              </a:solidFill>
              <a:effectLst/>
              <a:uLnTx/>
              <a:uFillTx/>
              <a:latin typeface="Century Gothic"/>
              <a:ea typeface="+mn-ea"/>
              <a:cs typeface="+mn-cs"/>
            </a:endParaRPr>
          </a:p>
        </p:txBody>
      </p:sp>
      <p:sp>
        <p:nvSpPr>
          <p:cNvPr id="13" name="Google Shape;328;p29"/>
          <p:cNvSpPr txBox="1">
            <a:spLocks/>
          </p:cNvSpPr>
          <p:nvPr/>
        </p:nvSpPr>
        <p:spPr>
          <a:xfrm>
            <a:off x="3077627" y="849973"/>
            <a:ext cx="771750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Poppins"/>
              <a:buNone/>
              <a:tabLst/>
              <a:defRPr/>
            </a:pPr>
            <a:r>
              <a:rPr kumimoji="0" lang="fr-FR" sz="2800" b="1" i="0" u="none" strike="noStrike" kern="0" cap="none" spc="0" normalizeH="0" baseline="0" noProof="0" smtClean="0">
                <a:ln>
                  <a:noFill/>
                </a:ln>
                <a:solidFill>
                  <a:srgbClr val="000000"/>
                </a:solidFill>
                <a:effectLst/>
                <a:uLnTx/>
                <a:uFillTx/>
                <a:latin typeface="Poppins"/>
                <a:ea typeface="Poppins"/>
                <a:cs typeface="Poppins"/>
                <a:sym typeface="Poppins"/>
              </a:rPr>
              <a:t>1  Introduction :</a:t>
            </a:r>
            <a:endParaRPr kumimoji="0" lang="fr-FR" sz="2800" b="1" i="0" u="none" strike="noStrike" kern="0" cap="none" spc="0" normalizeH="0" baseline="0" noProof="0" dirty="0">
              <a:ln>
                <a:noFill/>
              </a:ln>
              <a:solidFill>
                <a:srgbClr val="000000"/>
              </a:solidFill>
              <a:effectLst/>
              <a:uLnTx/>
              <a:uFillTx/>
              <a:latin typeface="Poppins"/>
              <a:ea typeface="Poppins"/>
              <a:cs typeface="Poppins"/>
              <a:sym typeface="Poppins"/>
            </a:endParaRPr>
          </a:p>
        </p:txBody>
      </p:sp>
      <p:sp>
        <p:nvSpPr>
          <p:cNvPr id="14" name="Google Shape;329;p29"/>
          <p:cNvSpPr txBox="1">
            <a:spLocks/>
          </p:cNvSpPr>
          <p:nvPr/>
        </p:nvSpPr>
        <p:spPr>
          <a:xfrm>
            <a:off x="3203230" y="2128012"/>
            <a:ext cx="7717500" cy="35283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Livvic"/>
              <a:buNone/>
              <a:tabLst/>
              <a:defRPr/>
            </a:pPr>
            <a:endParaRPr kumimoji="0" lang="fr-FR" sz="2000" b="0" i="0" u="none" strike="noStrike" kern="0" cap="none" spc="0" normalizeH="0" baseline="0" noProof="0" dirty="0">
              <a:ln>
                <a:noFill/>
              </a:ln>
              <a:solidFill>
                <a:srgbClr val="000000"/>
              </a:solidFill>
              <a:effectLst/>
              <a:uLnTx/>
              <a:uFillTx/>
              <a:latin typeface="Source Sans Pro"/>
              <a:ea typeface="Source Sans Pro"/>
              <a:cs typeface="Source Sans Pro"/>
              <a:sym typeface="Source Sans Pro"/>
            </a:endParaRPr>
          </a:p>
        </p:txBody>
      </p:sp>
      <p:sp>
        <p:nvSpPr>
          <p:cNvPr id="11" name="Rectangle 10"/>
          <p:cNvSpPr/>
          <p:nvPr/>
        </p:nvSpPr>
        <p:spPr>
          <a:xfrm>
            <a:off x="162370" y="717847"/>
            <a:ext cx="1213503" cy="493974"/>
          </a:xfrm>
          <a:prstGeom prst="rect">
            <a:avLst/>
          </a:prstGeom>
          <a:solidFill>
            <a:srgbClr val="EDF2DD"/>
          </a:solidFill>
          <a:ln>
            <a:solidFill>
              <a:srgbClr val="EDF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riangle isocèle 11"/>
          <p:cNvSpPr/>
          <p:nvPr/>
        </p:nvSpPr>
        <p:spPr>
          <a:xfrm rot="5400000">
            <a:off x="1207055" y="829870"/>
            <a:ext cx="573709" cy="269928"/>
          </a:xfrm>
          <a:prstGeom prst="triangle">
            <a:avLst/>
          </a:prstGeom>
          <a:solidFill>
            <a:srgbClr val="EDF2DD"/>
          </a:solidFill>
          <a:ln>
            <a:solidFill>
              <a:srgbClr val="EDF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p:cNvSpPr/>
          <p:nvPr/>
        </p:nvSpPr>
        <p:spPr>
          <a:xfrm>
            <a:off x="10641" y="418744"/>
            <a:ext cx="162370" cy="1003929"/>
          </a:xfrm>
          <a:prstGeom prst="rect">
            <a:avLst/>
          </a:prstGeom>
          <a:solidFill>
            <a:srgbClr val="766F54"/>
          </a:solidFill>
          <a:ln>
            <a:solidFill>
              <a:srgbClr val="766F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hlinkClick r:id="rId5" action="ppaction://hlinksldjump"/>
          </p:cNvPr>
          <p:cNvSpPr/>
          <p:nvPr/>
        </p:nvSpPr>
        <p:spPr>
          <a:xfrm>
            <a:off x="733697" y="917781"/>
            <a:ext cx="1587810" cy="633011"/>
          </a:xfrm>
          <a:prstGeom prst="wedgeRectCallout">
            <a:avLst>
              <a:gd name="adj1" fmla="val -58827"/>
              <a:gd name="adj2" fmla="val 30993"/>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rgbClr val="FFC000"/>
                </a:solidFill>
                <a:effectLst/>
                <a:uLnTx/>
                <a:uFillTx/>
                <a:latin typeface="Century Gothic"/>
                <a:ea typeface="+mn-ea"/>
                <a:cs typeface="+mn-cs"/>
              </a:rPr>
              <a:t>Introduction</a:t>
            </a:r>
            <a:endParaRPr kumimoji="0" lang="fr-FR" sz="1800" b="0" i="0" u="none" strike="noStrike" kern="0" cap="none" spc="0" normalizeH="0" baseline="0" noProof="0" dirty="0">
              <a:ln>
                <a:noFill/>
              </a:ln>
              <a:solidFill>
                <a:srgbClr val="FFC000"/>
              </a:solidFill>
              <a:effectLst/>
              <a:uLnTx/>
              <a:uFillTx/>
              <a:latin typeface="Century Gothic"/>
              <a:ea typeface="+mn-ea"/>
              <a:cs typeface="+mn-cs"/>
            </a:endParaRPr>
          </a:p>
        </p:txBody>
      </p:sp>
      <p:sp>
        <p:nvSpPr>
          <p:cNvPr id="4" name="Flèche droite 3"/>
          <p:cNvSpPr/>
          <p:nvPr/>
        </p:nvSpPr>
        <p:spPr>
          <a:xfrm rot="5400000">
            <a:off x="-2125748" y="3249816"/>
            <a:ext cx="5324030" cy="260091"/>
          </a:xfrm>
          <a:prstGeom prst="rightArrow">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 lastClr="FFFFFF"/>
              </a:solidFill>
              <a:effectLst/>
              <a:uLnTx/>
              <a:uFillTx/>
              <a:latin typeface="Century Gothic"/>
              <a:ea typeface="+mn-ea"/>
              <a:cs typeface="+mn-cs"/>
            </a:endParaRPr>
          </a:p>
        </p:txBody>
      </p:sp>
      <p:pic>
        <p:nvPicPr>
          <p:cNvPr id="19" name="Imag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24812" y="1429443"/>
            <a:ext cx="7223129" cy="4815419"/>
          </a:xfrm>
          <a:prstGeom prst="rect">
            <a:avLst/>
          </a:prstGeom>
        </p:spPr>
      </p:pic>
      <p:sp>
        <p:nvSpPr>
          <p:cNvPr id="16" name="Rectangle 15">
            <a:hlinkClick r:id="rId7" action="ppaction://hlinksldjump"/>
          </p:cNvPr>
          <p:cNvSpPr/>
          <p:nvPr/>
        </p:nvSpPr>
        <p:spPr>
          <a:xfrm>
            <a:off x="733697" y="1845662"/>
            <a:ext cx="1587810" cy="633011"/>
          </a:xfrm>
          <a:prstGeom prst="wedgeRectCallout">
            <a:avLst>
              <a:gd name="adj1" fmla="val -58827"/>
              <a:gd name="adj2" fmla="val 30993"/>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chemeClr val="bg1"/>
                </a:solidFill>
                <a:effectLst/>
                <a:uLnTx/>
                <a:uFillTx/>
                <a:latin typeface="Century Gothic"/>
                <a:ea typeface="+mn-ea"/>
                <a:cs typeface="+mn-cs"/>
              </a:rPr>
              <a:t>Conception</a:t>
            </a:r>
            <a:endParaRPr kumimoji="0" lang="fr-FR" sz="1800" b="0" i="0" u="none" strike="noStrike" kern="0" cap="none" spc="0" normalizeH="0" baseline="0" noProof="0" dirty="0">
              <a:ln>
                <a:noFill/>
              </a:ln>
              <a:solidFill>
                <a:schemeClr val="bg1"/>
              </a:solidFill>
              <a:effectLst/>
              <a:uLnTx/>
              <a:uFillTx/>
              <a:latin typeface="Century Gothic"/>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0750732" y="6265394"/>
            <a:ext cx="431074" cy="409726"/>
          </a:xfrm>
          <a:prstGeom prst="wedgeRectCallout">
            <a:avLst>
              <a:gd name="adj1" fmla="val -51423"/>
              <a:gd name="adj2" fmla="val 26866"/>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ysClr val="window" lastClr="FFFFFF"/>
                </a:solidFill>
                <a:effectLst/>
                <a:uLnTx/>
                <a:uFillTx/>
                <a:latin typeface="Century Gothic"/>
                <a:ea typeface="+mn-ea"/>
                <a:cs typeface="+mn-cs"/>
              </a:rPr>
              <a:t>3</a:t>
            </a:r>
            <a:endParaRPr kumimoji="0" lang="fr-FR" sz="1800" b="0" i="0" u="none" strike="noStrike" kern="0" cap="none" spc="0" normalizeH="0" baseline="0" noProof="0" dirty="0">
              <a:ln>
                <a:noFill/>
              </a:ln>
              <a:solidFill>
                <a:sysClr val="window" lastClr="FFFFFF"/>
              </a:solidFill>
              <a:effectLst/>
              <a:uLnTx/>
              <a:uFillTx/>
              <a:latin typeface="Century Gothic"/>
              <a:ea typeface="+mn-ea"/>
              <a:cs typeface="+mn-cs"/>
            </a:endParaRPr>
          </a:p>
        </p:txBody>
      </p:sp>
      <p:pic>
        <p:nvPicPr>
          <p:cNvPr id="18" name="Picture 2"/>
          <p:cNvPicPr>
            <a:picLocks noChangeAspect="1" noChangeArrowheads="1"/>
          </p:cNvPicPr>
          <p:nvPr/>
        </p:nvPicPr>
        <p:blipFill>
          <a:blip r:embed="rId2"/>
          <a:srcRect/>
          <a:stretch>
            <a:fillRect/>
          </a:stretch>
        </p:blipFill>
        <p:spPr bwMode="auto">
          <a:xfrm>
            <a:off x="8179556" y="4549370"/>
            <a:ext cx="1595318" cy="1595318"/>
          </a:xfrm>
          <a:prstGeom prst="rect">
            <a:avLst/>
          </a:prstGeom>
          <a:noFill/>
          <a:ln w="9525">
            <a:noFill/>
            <a:miter lim="800000"/>
            <a:headEnd/>
            <a:tailEnd/>
          </a:ln>
          <a:effectLst/>
        </p:spPr>
      </p:pic>
      <p:sp>
        <p:nvSpPr>
          <p:cNvPr id="19" name="ZoneTexte 18"/>
          <p:cNvSpPr txBox="1"/>
          <p:nvPr/>
        </p:nvSpPr>
        <p:spPr>
          <a:xfrm>
            <a:off x="2548456" y="1985952"/>
            <a:ext cx="9643544" cy="193899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2000" b="0" i="0" u="none" strike="noStrike" kern="0" cap="none" spc="0" normalizeH="0" baseline="0" noProof="0" dirty="0" smtClean="0">
                <a:ln>
                  <a:noFill/>
                </a:ln>
                <a:solidFill>
                  <a:sysClr val="windowText" lastClr="000000"/>
                </a:solidFill>
                <a:effectLst/>
                <a:uLnTx/>
                <a:uFillTx/>
              </a:rPr>
              <a:t>La partie conceptuelle consiste à effectuer les différents diagrammes :</a:t>
            </a:r>
          </a:p>
          <a:p>
            <a:pPr marL="0" marR="0" lvl="0" indent="0" defTabSz="914400" eaLnBrk="1" fontAlgn="auto" latinLnBrk="0" hangingPunct="1">
              <a:lnSpc>
                <a:spcPct val="100000"/>
              </a:lnSpc>
              <a:spcBef>
                <a:spcPts val="0"/>
              </a:spcBef>
              <a:spcAft>
                <a:spcPts val="0"/>
              </a:spcAft>
              <a:buClrTx/>
              <a:buSzTx/>
              <a:buFontTx/>
              <a:buNone/>
              <a:tabLst/>
              <a:defRPr/>
            </a:pPr>
            <a:endParaRPr kumimoji="0" lang="fr-FR" sz="2000" b="0" i="0" u="none" strike="noStrike" kern="0" cap="none" spc="0" normalizeH="0" baseline="0" noProof="0" dirty="0" smtClean="0">
              <a:ln>
                <a:noFill/>
              </a:ln>
              <a:solidFill>
                <a:sysClr val="windowText" lastClr="000000"/>
              </a:solidFill>
              <a:effectLst/>
              <a:uLnTx/>
              <a:uFillTx/>
            </a:endParaRP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2000" b="0" i="0" u="none" strike="noStrike" kern="0" cap="none" spc="0" normalizeH="0" baseline="0" noProof="0" dirty="0" smtClean="0">
                <a:ln>
                  <a:noFill/>
                </a:ln>
                <a:solidFill>
                  <a:sysClr val="windowText" lastClr="000000"/>
                </a:solidFill>
                <a:effectLst/>
                <a:uLnTx/>
                <a:uFillTx/>
              </a:rPr>
              <a:t>Diagramme de cas d'utilisation</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2000" b="0" i="0" u="none" strike="noStrike" kern="0" cap="none" spc="0" normalizeH="0" baseline="0" noProof="0" dirty="0" smtClean="0">
                <a:ln>
                  <a:noFill/>
                </a:ln>
                <a:solidFill>
                  <a:sysClr val="windowText" lastClr="000000"/>
                </a:solidFill>
                <a:effectLst/>
                <a:uLnTx/>
                <a:uFillTx/>
              </a:rPr>
              <a:t>Diagramme de classes</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2000" b="0" i="0" u="none" strike="noStrike" kern="0" cap="none" spc="0" normalizeH="0" baseline="0" noProof="0" dirty="0" smtClean="0">
                <a:ln>
                  <a:noFill/>
                </a:ln>
                <a:solidFill>
                  <a:sysClr val="windowText" lastClr="000000"/>
                </a:solidFill>
                <a:effectLst/>
                <a:uLnTx/>
                <a:uFillTx/>
              </a:rPr>
              <a:t>Diagramme de séquences</a:t>
            </a:r>
          </a:p>
          <a:p>
            <a:pPr marL="0" marR="0" lvl="0" indent="0" defTabSz="914400" eaLnBrk="1" fontAlgn="auto" latinLnBrk="0" hangingPunct="1">
              <a:lnSpc>
                <a:spcPct val="100000"/>
              </a:lnSpc>
              <a:spcBef>
                <a:spcPts val="0"/>
              </a:spcBef>
              <a:spcAft>
                <a:spcPts val="0"/>
              </a:spcAft>
              <a:buClrTx/>
              <a:buSzTx/>
              <a:buFontTx/>
              <a:buNone/>
              <a:tabLst/>
              <a:defRPr/>
            </a:pPr>
            <a:endParaRPr kumimoji="0" lang="fr-FR" sz="2000" b="0" i="0" u="none" strike="noStrike" kern="0" cap="none" spc="0" normalizeH="0" baseline="0" noProof="0" dirty="0" smtClean="0">
              <a:ln>
                <a:noFill/>
              </a:ln>
              <a:solidFill>
                <a:sysClr val="windowText" lastClr="000000"/>
              </a:solidFill>
              <a:effectLst/>
              <a:uLnTx/>
              <a:uFillTx/>
            </a:endParaRPr>
          </a:p>
        </p:txBody>
      </p:sp>
      <p:sp>
        <p:nvSpPr>
          <p:cNvPr id="20" name="Rectangle 19"/>
          <p:cNvSpPr/>
          <p:nvPr/>
        </p:nvSpPr>
        <p:spPr>
          <a:xfrm>
            <a:off x="2548456" y="691498"/>
            <a:ext cx="3000396" cy="52322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1600"/>
              </a:spcAft>
              <a:buClr>
                <a:srgbClr val="000000"/>
              </a:buClr>
              <a:buSzPts val="1100"/>
              <a:buFontTx/>
              <a:buNone/>
              <a:tabLst/>
              <a:defRPr/>
            </a:pPr>
            <a:r>
              <a:rPr kumimoji="0" lang="fr-FR" sz="2800" b="1" i="0" u="none" strike="noStrike" kern="0" cap="none" spc="0" normalizeH="0" baseline="0" noProof="0" dirty="0" smtClean="0">
                <a:ln>
                  <a:noFill/>
                </a:ln>
                <a:solidFill>
                  <a:srgbClr val="000000"/>
                </a:solidFill>
                <a:effectLst/>
                <a:uLnTx/>
                <a:uFillTx/>
              </a:rPr>
              <a:t>2 </a:t>
            </a:r>
            <a:r>
              <a:rPr kumimoji="0" lang="de-DE" sz="2800" b="1" i="0" u="none" strike="noStrike" kern="0" cap="none" spc="0" normalizeH="0" baseline="0" noProof="0" dirty="0" smtClean="0">
                <a:ln>
                  <a:noFill/>
                </a:ln>
                <a:solidFill>
                  <a:srgbClr val="000000"/>
                </a:solidFill>
                <a:effectLst/>
                <a:uLnTx/>
                <a:uFillTx/>
                <a:ea typeface="+mn-lt"/>
                <a:cs typeface="Arial"/>
              </a:rPr>
              <a:t> </a:t>
            </a:r>
            <a:r>
              <a:rPr kumimoji="0" lang="en-US" sz="2800" b="1" i="0" u="none" strike="noStrike" kern="0" cap="none" spc="0" normalizeH="0" baseline="0" noProof="0" dirty="0" smtClean="0">
                <a:ln>
                  <a:noFill/>
                </a:ln>
                <a:solidFill>
                  <a:sysClr val="windowText" lastClr="000000"/>
                </a:solidFill>
                <a:effectLst/>
                <a:uLnTx/>
                <a:uFillTx/>
                <a:ea typeface="+mn-lt"/>
                <a:cs typeface="Arial"/>
              </a:rPr>
              <a:t>Conception</a:t>
            </a:r>
            <a:r>
              <a:rPr kumimoji="0" lang="fr-FR" sz="2800" b="1" i="0" u="none" strike="noStrike" kern="0" cap="none" spc="0" normalizeH="0" baseline="0" noProof="0" dirty="0" smtClean="0">
                <a:ln>
                  <a:noFill/>
                </a:ln>
                <a:solidFill>
                  <a:srgbClr val="000000"/>
                </a:solidFill>
                <a:effectLst/>
                <a:uLnTx/>
                <a:uFillTx/>
                <a:ea typeface="+mn-lt"/>
                <a:cs typeface="Arial"/>
              </a:rPr>
              <a:t>:</a:t>
            </a:r>
            <a:endParaRPr kumimoji="0" lang="en-US" sz="2800" b="1" i="0" u="none" strike="noStrike" kern="0" cap="none" spc="0" normalizeH="0" baseline="0" noProof="0" dirty="0" smtClean="0">
              <a:ln>
                <a:noFill/>
              </a:ln>
              <a:solidFill>
                <a:sysClr val="windowText" lastClr="000000"/>
              </a:solidFill>
              <a:effectLst/>
              <a:uLnTx/>
              <a:uFillTx/>
              <a:ea typeface="+mn-lt"/>
              <a:cs typeface="Arial"/>
            </a:endParaRPr>
          </a:p>
        </p:txBody>
      </p:sp>
      <p:pic>
        <p:nvPicPr>
          <p:cNvPr id="21" name="Picture 3"/>
          <p:cNvPicPr>
            <a:picLocks noChangeAspect="1" noChangeArrowheads="1"/>
          </p:cNvPicPr>
          <p:nvPr/>
        </p:nvPicPr>
        <p:blipFill>
          <a:blip r:embed="rId3"/>
          <a:srcRect/>
          <a:stretch>
            <a:fillRect/>
          </a:stretch>
        </p:blipFill>
        <p:spPr bwMode="auto">
          <a:xfrm>
            <a:off x="2831298" y="4428664"/>
            <a:ext cx="3214278" cy="1836730"/>
          </a:xfrm>
          <a:prstGeom prst="rect">
            <a:avLst/>
          </a:prstGeom>
          <a:noFill/>
          <a:ln w="9525">
            <a:noFill/>
            <a:miter lim="800000"/>
            <a:headEnd/>
            <a:tailEnd/>
          </a:ln>
          <a:effectLst/>
        </p:spPr>
      </p:pic>
      <p:sp>
        <p:nvSpPr>
          <p:cNvPr id="29" name="Triangle isocèle 28"/>
          <p:cNvSpPr/>
          <p:nvPr/>
        </p:nvSpPr>
        <p:spPr>
          <a:xfrm rot="5400000">
            <a:off x="1207055" y="829870"/>
            <a:ext cx="573709" cy="269928"/>
          </a:xfrm>
          <a:prstGeom prst="triangle">
            <a:avLst/>
          </a:prstGeom>
          <a:solidFill>
            <a:srgbClr val="EDF2DD"/>
          </a:solidFill>
          <a:ln>
            <a:solidFill>
              <a:srgbClr val="EDF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p:cNvSpPr/>
          <p:nvPr/>
        </p:nvSpPr>
        <p:spPr>
          <a:xfrm>
            <a:off x="162370" y="717847"/>
            <a:ext cx="1213503" cy="493974"/>
          </a:xfrm>
          <a:prstGeom prst="rect">
            <a:avLst/>
          </a:prstGeom>
          <a:solidFill>
            <a:srgbClr val="EDF2DD"/>
          </a:solidFill>
          <a:ln>
            <a:solidFill>
              <a:srgbClr val="EDF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Rectangle 33"/>
          <p:cNvSpPr/>
          <p:nvPr/>
        </p:nvSpPr>
        <p:spPr>
          <a:xfrm>
            <a:off x="10641" y="418744"/>
            <a:ext cx="162370" cy="1003929"/>
          </a:xfrm>
          <a:prstGeom prst="rect">
            <a:avLst/>
          </a:prstGeom>
          <a:solidFill>
            <a:srgbClr val="766F54"/>
          </a:solidFill>
          <a:ln>
            <a:solidFill>
              <a:srgbClr val="766F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a:hlinkClick r:id="rId4" action="ppaction://hlinksldjump"/>
          </p:cNvPr>
          <p:cNvSpPr/>
          <p:nvPr/>
        </p:nvSpPr>
        <p:spPr>
          <a:xfrm>
            <a:off x="733697" y="2858855"/>
            <a:ext cx="1587810" cy="633011"/>
          </a:xfrm>
          <a:prstGeom prst="wedgeRectCallout">
            <a:avLst>
              <a:gd name="adj1" fmla="val -60424"/>
              <a:gd name="adj2" fmla="val 30994"/>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ysClr val="window" lastClr="FFFFFF"/>
                </a:solidFill>
                <a:effectLst/>
                <a:uLnTx/>
                <a:uFillTx/>
                <a:latin typeface="Century Gothic"/>
                <a:ea typeface="+mn-ea"/>
                <a:cs typeface="+mn-cs"/>
              </a:rPr>
              <a:t>Base de données</a:t>
            </a:r>
            <a:endParaRPr kumimoji="0" lang="fr-FR" sz="1800" b="0" i="0" u="none" strike="noStrike" kern="0" cap="none" spc="0" normalizeH="0" baseline="0" noProof="0" dirty="0">
              <a:ln>
                <a:noFill/>
              </a:ln>
              <a:solidFill>
                <a:sysClr val="window" lastClr="FFFFFF"/>
              </a:solidFill>
              <a:effectLst/>
              <a:uLnTx/>
              <a:uFillTx/>
              <a:latin typeface="Century Gothic"/>
              <a:ea typeface="+mn-ea"/>
              <a:cs typeface="+mn-cs"/>
            </a:endParaRPr>
          </a:p>
        </p:txBody>
      </p:sp>
      <p:sp>
        <p:nvSpPr>
          <p:cNvPr id="22" name="Rectangle 21">
            <a:hlinkClick r:id="rId5" action="ppaction://hlinksldjump"/>
          </p:cNvPr>
          <p:cNvSpPr/>
          <p:nvPr/>
        </p:nvSpPr>
        <p:spPr>
          <a:xfrm>
            <a:off x="752883" y="3845924"/>
            <a:ext cx="1583900" cy="633011"/>
          </a:xfrm>
          <a:prstGeom prst="wedgeRectCallout">
            <a:avLst>
              <a:gd name="adj1" fmla="val -62393"/>
              <a:gd name="adj2" fmla="val 38140"/>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chemeClr val="bg1"/>
                </a:solidFill>
                <a:effectLst/>
                <a:uLnTx/>
                <a:uFillTx/>
                <a:latin typeface="Century Gothic"/>
                <a:ea typeface="+mn-ea"/>
                <a:cs typeface="+mn-cs"/>
              </a:rPr>
              <a:t>Réalisation</a:t>
            </a:r>
            <a:endParaRPr kumimoji="0" lang="fr-FR" sz="1800" b="0" i="0" u="none" strike="noStrike" kern="0" cap="none" spc="0" normalizeH="0" baseline="0" noProof="0" dirty="0">
              <a:ln>
                <a:noFill/>
              </a:ln>
              <a:solidFill>
                <a:schemeClr val="bg1"/>
              </a:solidFill>
              <a:effectLst/>
              <a:uLnTx/>
              <a:uFillTx/>
              <a:latin typeface="Century Gothic"/>
              <a:ea typeface="+mn-ea"/>
              <a:cs typeface="+mn-cs"/>
            </a:endParaRPr>
          </a:p>
        </p:txBody>
      </p:sp>
      <p:sp>
        <p:nvSpPr>
          <p:cNvPr id="23" name="Rectangle 22">
            <a:hlinkClick r:id="rId6" action="ppaction://hlinksldjump"/>
          </p:cNvPr>
          <p:cNvSpPr/>
          <p:nvPr/>
        </p:nvSpPr>
        <p:spPr>
          <a:xfrm>
            <a:off x="779010" y="4859117"/>
            <a:ext cx="1596962" cy="633011"/>
          </a:xfrm>
          <a:prstGeom prst="wedgeRectCallout">
            <a:avLst>
              <a:gd name="adj1" fmla="val -62014"/>
              <a:gd name="adj2" fmla="val 34172"/>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ysClr val="window" lastClr="FFFFFF"/>
                </a:solidFill>
                <a:effectLst/>
                <a:uLnTx/>
                <a:uFillTx/>
                <a:latin typeface="Century Gothic"/>
                <a:ea typeface="+mn-ea"/>
                <a:cs typeface="+mn-cs"/>
              </a:rPr>
              <a:t>Conclusion</a:t>
            </a:r>
            <a:endParaRPr kumimoji="0" lang="fr-FR" sz="1800" b="0" i="0" u="none" strike="noStrike" kern="0" cap="none" spc="0" normalizeH="0" baseline="0" noProof="0" dirty="0">
              <a:ln>
                <a:noFill/>
              </a:ln>
              <a:solidFill>
                <a:sysClr val="window" lastClr="FFFFFF"/>
              </a:solidFill>
              <a:effectLst/>
              <a:uLnTx/>
              <a:uFillTx/>
              <a:latin typeface="Century Gothic"/>
              <a:ea typeface="+mn-ea"/>
              <a:cs typeface="+mn-cs"/>
            </a:endParaRPr>
          </a:p>
        </p:txBody>
      </p:sp>
      <p:sp>
        <p:nvSpPr>
          <p:cNvPr id="24" name="Rectangle 23">
            <a:hlinkClick r:id="rId7" action="ppaction://hlinksldjump"/>
          </p:cNvPr>
          <p:cNvSpPr/>
          <p:nvPr/>
        </p:nvSpPr>
        <p:spPr>
          <a:xfrm>
            <a:off x="733697" y="917781"/>
            <a:ext cx="1587810" cy="633011"/>
          </a:xfrm>
          <a:prstGeom prst="wedgeRectCallout">
            <a:avLst>
              <a:gd name="adj1" fmla="val -58827"/>
              <a:gd name="adj2" fmla="val 30993"/>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chemeClr val="bg1"/>
                </a:solidFill>
                <a:effectLst/>
                <a:uLnTx/>
                <a:uFillTx/>
                <a:latin typeface="Century Gothic"/>
                <a:ea typeface="+mn-ea"/>
                <a:cs typeface="+mn-cs"/>
              </a:rPr>
              <a:t>Introduction</a:t>
            </a:r>
            <a:endParaRPr kumimoji="0" lang="fr-FR" sz="1800" b="0" i="0" u="none" strike="noStrike" kern="0" cap="none" spc="0" normalizeH="0" baseline="0" noProof="0" dirty="0">
              <a:ln>
                <a:noFill/>
              </a:ln>
              <a:solidFill>
                <a:schemeClr val="bg1"/>
              </a:solidFill>
              <a:effectLst/>
              <a:uLnTx/>
              <a:uFillTx/>
              <a:latin typeface="Century Gothic"/>
              <a:ea typeface="+mn-ea"/>
              <a:cs typeface="+mn-cs"/>
            </a:endParaRPr>
          </a:p>
        </p:txBody>
      </p:sp>
      <p:sp>
        <p:nvSpPr>
          <p:cNvPr id="37" name="Rectangle 36">
            <a:hlinkClick r:id="rId8" action="ppaction://hlinksldjump"/>
          </p:cNvPr>
          <p:cNvSpPr/>
          <p:nvPr/>
        </p:nvSpPr>
        <p:spPr>
          <a:xfrm>
            <a:off x="733697" y="1845662"/>
            <a:ext cx="1587810" cy="633011"/>
          </a:xfrm>
          <a:prstGeom prst="wedgeRectCallout">
            <a:avLst>
              <a:gd name="adj1" fmla="val -58827"/>
              <a:gd name="adj2" fmla="val 30993"/>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rgbClr val="FFC000"/>
                </a:solidFill>
                <a:effectLst/>
                <a:uLnTx/>
                <a:uFillTx/>
                <a:latin typeface="Century Gothic"/>
                <a:ea typeface="+mn-ea"/>
                <a:cs typeface="+mn-cs"/>
              </a:rPr>
              <a:t>Conception</a:t>
            </a:r>
            <a:endParaRPr kumimoji="0" lang="fr-FR" sz="1800" b="0" i="0" u="none" strike="noStrike" kern="0" cap="none" spc="0" normalizeH="0" baseline="0" noProof="0" dirty="0">
              <a:ln>
                <a:noFill/>
              </a:ln>
              <a:solidFill>
                <a:srgbClr val="FFC000"/>
              </a:solidFill>
              <a:effectLst/>
              <a:uLnTx/>
              <a:uFillTx/>
              <a:latin typeface="Century Gothic"/>
              <a:ea typeface="+mn-ea"/>
              <a:cs typeface="+mn-cs"/>
            </a:endParaRPr>
          </a:p>
        </p:txBody>
      </p:sp>
      <p:sp>
        <p:nvSpPr>
          <p:cNvPr id="26" name="Flèche droite 25"/>
          <p:cNvSpPr/>
          <p:nvPr/>
        </p:nvSpPr>
        <p:spPr>
          <a:xfrm rot="5400000">
            <a:off x="-2125748" y="3249816"/>
            <a:ext cx="5324030" cy="260091"/>
          </a:xfrm>
          <a:prstGeom prst="rightArrow">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 lastClr="FFFFFF"/>
              </a:solidFill>
              <a:effectLst/>
              <a:uLnTx/>
              <a:uFillTx/>
              <a:latin typeface="Century Gothic"/>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0750732" y="6265394"/>
            <a:ext cx="431074" cy="409726"/>
          </a:xfrm>
          <a:prstGeom prst="wedgeRectCallout">
            <a:avLst>
              <a:gd name="adj1" fmla="val -51423"/>
              <a:gd name="adj2" fmla="val 26866"/>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ysClr val="window" lastClr="FFFFFF"/>
                </a:solidFill>
                <a:effectLst/>
                <a:uLnTx/>
                <a:uFillTx/>
                <a:latin typeface="Century Gothic"/>
                <a:ea typeface="+mn-ea"/>
                <a:cs typeface="+mn-cs"/>
              </a:rPr>
              <a:t>4</a:t>
            </a:r>
            <a:endParaRPr kumimoji="0" lang="fr-FR" sz="1800" b="0" i="0" u="none" strike="noStrike" kern="0" cap="none" spc="0" normalizeH="0" baseline="0" noProof="0" dirty="0">
              <a:ln>
                <a:noFill/>
              </a:ln>
              <a:solidFill>
                <a:sysClr val="window" lastClr="FFFFFF"/>
              </a:solidFill>
              <a:effectLst/>
              <a:uLnTx/>
              <a:uFillTx/>
              <a:latin typeface="Century Gothic"/>
              <a:ea typeface="+mn-ea"/>
              <a:cs typeface="+mn-cs"/>
            </a:endParaRPr>
          </a:p>
        </p:txBody>
      </p:sp>
      <p:sp>
        <p:nvSpPr>
          <p:cNvPr id="13" name="Google Shape;477;p34"/>
          <p:cNvSpPr txBox="1">
            <a:spLocks/>
          </p:cNvSpPr>
          <p:nvPr/>
        </p:nvSpPr>
        <p:spPr>
          <a:xfrm>
            <a:off x="2411421" y="706283"/>
            <a:ext cx="771750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EFEFEF"/>
              </a:buClr>
              <a:buSzPts val="2800"/>
              <a:buFont typeface="Poppins"/>
              <a:buNone/>
              <a:tabLst/>
              <a:defRPr/>
            </a:pPr>
            <a:r>
              <a:rPr kumimoji="0" lang="fr-FR" sz="2800" b="1" i="0" u="none" strike="noStrike" kern="0" cap="none" spc="0" normalizeH="0" baseline="0" noProof="0" dirty="0" smtClean="0">
                <a:ln>
                  <a:noFill/>
                </a:ln>
                <a:solidFill>
                  <a:srgbClr val="000000"/>
                </a:solidFill>
                <a:effectLst/>
                <a:uLnTx/>
                <a:uFillTx/>
                <a:latin typeface="Poppins"/>
                <a:ea typeface="+mn-lt"/>
                <a:cs typeface="Arial"/>
                <a:sym typeface="Poppins"/>
              </a:rPr>
              <a:t>2.1  Diagramme de cas d'utilisation</a:t>
            </a:r>
            <a:endParaRPr kumimoji="0" lang="fr-FR" sz="2800" b="1" i="0" u="none" strike="noStrike" kern="0" cap="none" spc="0" normalizeH="0" baseline="0" noProof="0" dirty="0">
              <a:ln>
                <a:noFill/>
              </a:ln>
              <a:solidFill>
                <a:srgbClr val="000000"/>
              </a:solidFill>
              <a:effectLst/>
              <a:uLnTx/>
              <a:uFillTx/>
              <a:latin typeface="Poppins"/>
              <a:ea typeface="Poppins"/>
              <a:cs typeface="Poppins"/>
              <a:sym typeface="Poppins"/>
            </a:endParaRPr>
          </a:p>
        </p:txBody>
      </p:sp>
      <p:sp>
        <p:nvSpPr>
          <p:cNvPr id="12" name="Rectangle 11"/>
          <p:cNvSpPr/>
          <p:nvPr/>
        </p:nvSpPr>
        <p:spPr>
          <a:xfrm>
            <a:off x="10641" y="418744"/>
            <a:ext cx="162370" cy="1003929"/>
          </a:xfrm>
          <a:prstGeom prst="rect">
            <a:avLst/>
          </a:prstGeom>
          <a:solidFill>
            <a:srgbClr val="766F54"/>
          </a:solidFill>
          <a:ln>
            <a:solidFill>
              <a:srgbClr val="766F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162370" y="717847"/>
            <a:ext cx="1213503" cy="493974"/>
          </a:xfrm>
          <a:prstGeom prst="rect">
            <a:avLst/>
          </a:prstGeom>
          <a:solidFill>
            <a:srgbClr val="EDF2DD"/>
          </a:solidFill>
          <a:ln>
            <a:solidFill>
              <a:srgbClr val="EDF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Triangle isocèle 17"/>
          <p:cNvSpPr/>
          <p:nvPr/>
        </p:nvSpPr>
        <p:spPr>
          <a:xfrm rot="5400000">
            <a:off x="1207055" y="829870"/>
            <a:ext cx="573709" cy="269928"/>
          </a:xfrm>
          <a:prstGeom prst="triangle">
            <a:avLst/>
          </a:prstGeom>
          <a:solidFill>
            <a:srgbClr val="EDF2DD"/>
          </a:solidFill>
          <a:ln>
            <a:solidFill>
              <a:srgbClr val="EDF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Triangle isocèle 23"/>
          <p:cNvSpPr/>
          <p:nvPr/>
        </p:nvSpPr>
        <p:spPr>
          <a:xfrm rot="5400000">
            <a:off x="1207055" y="829870"/>
            <a:ext cx="573709" cy="269928"/>
          </a:xfrm>
          <a:prstGeom prst="triangle">
            <a:avLst/>
          </a:prstGeom>
          <a:solidFill>
            <a:srgbClr val="EDF2DD"/>
          </a:solidFill>
          <a:ln>
            <a:solidFill>
              <a:srgbClr val="EDF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p:cNvSpPr/>
          <p:nvPr/>
        </p:nvSpPr>
        <p:spPr>
          <a:xfrm>
            <a:off x="162370" y="717847"/>
            <a:ext cx="1213503" cy="493974"/>
          </a:xfrm>
          <a:prstGeom prst="rect">
            <a:avLst/>
          </a:prstGeom>
          <a:solidFill>
            <a:srgbClr val="EDF2DD"/>
          </a:solidFill>
          <a:ln>
            <a:solidFill>
              <a:srgbClr val="EDF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p:cNvSpPr/>
          <p:nvPr/>
        </p:nvSpPr>
        <p:spPr>
          <a:xfrm>
            <a:off x="10641" y="418744"/>
            <a:ext cx="162370" cy="1003929"/>
          </a:xfrm>
          <a:prstGeom prst="rect">
            <a:avLst/>
          </a:prstGeom>
          <a:solidFill>
            <a:srgbClr val="766F54"/>
          </a:solidFill>
          <a:ln>
            <a:solidFill>
              <a:srgbClr val="766F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9" name="Picture 2" descr="Aucune description disponible."/>
          <p:cNvPicPr>
            <a:picLocks noChangeAspect="1" noChangeArrowheads="1"/>
          </p:cNvPicPr>
          <p:nvPr/>
        </p:nvPicPr>
        <p:blipFill>
          <a:blip r:embed="rId2"/>
          <a:srcRect/>
          <a:stretch>
            <a:fillRect/>
          </a:stretch>
        </p:blipFill>
        <p:spPr bwMode="auto">
          <a:xfrm>
            <a:off x="2691744" y="1506054"/>
            <a:ext cx="8490062" cy="4597449"/>
          </a:xfrm>
          <a:prstGeom prst="rect">
            <a:avLst/>
          </a:prstGeom>
          <a:noFill/>
        </p:spPr>
      </p:pic>
      <p:sp>
        <p:nvSpPr>
          <p:cNvPr id="30" name="Rectangle 29">
            <a:hlinkClick r:id="rId3" action="ppaction://hlinksldjump"/>
          </p:cNvPr>
          <p:cNvSpPr/>
          <p:nvPr/>
        </p:nvSpPr>
        <p:spPr>
          <a:xfrm>
            <a:off x="733697" y="2858855"/>
            <a:ext cx="1587810" cy="633011"/>
          </a:xfrm>
          <a:prstGeom prst="wedgeRectCallout">
            <a:avLst>
              <a:gd name="adj1" fmla="val -60424"/>
              <a:gd name="adj2" fmla="val 30994"/>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ysClr val="window" lastClr="FFFFFF"/>
                </a:solidFill>
                <a:effectLst/>
                <a:uLnTx/>
                <a:uFillTx/>
                <a:latin typeface="Century Gothic"/>
                <a:ea typeface="+mn-ea"/>
                <a:cs typeface="+mn-cs"/>
              </a:rPr>
              <a:t>Base de données</a:t>
            </a:r>
            <a:endParaRPr kumimoji="0" lang="fr-FR" sz="1800" b="0" i="0" u="none" strike="noStrike" kern="0" cap="none" spc="0" normalizeH="0" baseline="0" noProof="0" dirty="0">
              <a:ln>
                <a:noFill/>
              </a:ln>
              <a:solidFill>
                <a:sysClr val="window" lastClr="FFFFFF"/>
              </a:solidFill>
              <a:effectLst/>
              <a:uLnTx/>
              <a:uFillTx/>
              <a:latin typeface="Century Gothic"/>
              <a:ea typeface="+mn-ea"/>
              <a:cs typeface="+mn-cs"/>
            </a:endParaRPr>
          </a:p>
        </p:txBody>
      </p:sp>
      <p:sp>
        <p:nvSpPr>
          <p:cNvPr id="31" name="Rectangle 30">
            <a:hlinkClick r:id="rId4" action="ppaction://hlinksldjump"/>
          </p:cNvPr>
          <p:cNvSpPr/>
          <p:nvPr/>
        </p:nvSpPr>
        <p:spPr>
          <a:xfrm>
            <a:off x="752883" y="3845924"/>
            <a:ext cx="1583900" cy="633011"/>
          </a:xfrm>
          <a:prstGeom prst="wedgeRectCallout">
            <a:avLst>
              <a:gd name="adj1" fmla="val -62393"/>
              <a:gd name="adj2" fmla="val 38140"/>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chemeClr val="bg1"/>
                </a:solidFill>
                <a:effectLst/>
                <a:uLnTx/>
                <a:uFillTx/>
                <a:latin typeface="Century Gothic"/>
                <a:ea typeface="+mn-ea"/>
                <a:cs typeface="+mn-cs"/>
              </a:rPr>
              <a:t>Réalisation</a:t>
            </a:r>
            <a:endParaRPr kumimoji="0" lang="fr-FR" sz="1800" b="0" i="0" u="none" strike="noStrike" kern="0" cap="none" spc="0" normalizeH="0" baseline="0" noProof="0" dirty="0">
              <a:ln>
                <a:noFill/>
              </a:ln>
              <a:solidFill>
                <a:schemeClr val="bg1"/>
              </a:solidFill>
              <a:effectLst/>
              <a:uLnTx/>
              <a:uFillTx/>
              <a:latin typeface="Century Gothic"/>
              <a:ea typeface="+mn-ea"/>
              <a:cs typeface="+mn-cs"/>
            </a:endParaRPr>
          </a:p>
        </p:txBody>
      </p:sp>
      <p:sp>
        <p:nvSpPr>
          <p:cNvPr id="32" name="Rectangle 31">
            <a:hlinkClick r:id="rId5" action="ppaction://hlinksldjump"/>
          </p:cNvPr>
          <p:cNvSpPr/>
          <p:nvPr/>
        </p:nvSpPr>
        <p:spPr>
          <a:xfrm>
            <a:off x="779010" y="4859117"/>
            <a:ext cx="1596962" cy="633011"/>
          </a:xfrm>
          <a:prstGeom prst="wedgeRectCallout">
            <a:avLst>
              <a:gd name="adj1" fmla="val -62014"/>
              <a:gd name="adj2" fmla="val 34172"/>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ysClr val="window" lastClr="FFFFFF"/>
                </a:solidFill>
                <a:effectLst/>
                <a:uLnTx/>
                <a:uFillTx/>
                <a:latin typeface="Century Gothic"/>
                <a:ea typeface="+mn-ea"/>
                <a:cs typeface="+mn-cs"/>
              </a:rPr>
              <a:t>Conclusion</a:t>
            </a:r>
            <a:endParaRPr kumimoji="0" lang="fr-FR" sz="1800" b="0" i="0" u="none" strike="noStrike" kern="0" cap="none" spc="0" normalizeH="0" baseline="0" noProof="0" dirty="0">
              <a:ln>
                <a:noFill/>
              </a:ln>
              <a:solidFill>
                <a:sysClr val="window" lastClr="FFFFFF"/>
              </a:solidFill>
              <a:effectLst/>
              <a:uLnTx/>
              <a:uFillTx/>
              <a:latin typeface="Century Gothic"/>
              <a:ea typeface="+mn-ea"/>
              <a:cs typeface="+mn-cs"/>
            </a:endParaRPr>
          </a:p>
        </p:txBody>
      </p:sp>
      <p:sp>
        <p:nvSpPr>
          <p:cNvPr id="33" name="Rectangle 32">
            <a:hlinkClick r:id="rId6" action="ppaction://hlinksldjump"/>
          </p:cNvPr>
          <p:cNvSpPr/>
          <p:nvPr/>
        </p:nvSpPr>
        <p:spPr>
          <a:xfrm>
            <a:off x="733697" y="917781"/>
            <a:ext cx="1587810" cy="633011"/>
          </a:xfrm>
          <a:prstGeom prst="wedgeRectCallout">
            <a:avLst>
              <a:gd name="adj1" fmla="val -58827"/>
              <a:gd name="adj2" fmla="val 30993"/>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chemeClr val="bg1"/>
                </a:solidFill>
                <a:effectLst/>
                <a:uLnTx/>
                <a:uFillTx/>
                <a:latin typeface="Century Gothic"/>
                <a:ea typeface="+mn-ea"/>
                <a:cs typeface="+mn-cs"/>
              </a:rPr>
              <a:t>Introduction</a:t>
            </a:r>
            <a:endParaRPr kumimoji="0" lang="fr-FR" sz="1800" b="0" i="0" u="none" strike="noStrike" kern="0" cap="none" spc="0" normalizeH="0" baseline="0" noProof="0" dirty="0">
              <a:ln>
                <a:noFill/>
              </a:ln>
              <a:solidFill>
                <a:schemeClr val="bg1"/>
              </a:solidFill>
              <a:effectLst/>
              <a:uLnTx/>
              <a:uFillTx/>
              <a:latin typeface="Century Gothic"/>
              <a:ea typeface="+mn-ea"/>
              <a:cs typeface="+mn-cs"/>
            </a:endParaRPr>
          </a:p>
        </p:txBody>
      </p:sp>
      <p:sp>
        <p:nvSpPr>
          <p:cNvPr id="36" name="Rectangle 35">
            <a:hlinkClick r:id="rId7" action="ppaction://hlinksldjump"/>
          </p:cNvPr>
          <p:cNvSpPr/>
          <p:nvPr/>
        </p:nvSpPr>
        <p:spPr>
          <a:xfrm>
            <a:off x="733697" y="1845662"/>
            <a:ext cx="1587810" cy="633011"/>
          </a:xfrm>
          <a:prstGeom prst="wedgeRectCallout">
            <a:avLst>
              <a:gd name="adj1" fmla="val -58827"/>
              <a:gd name="adj2" fmla="val 30993"/>
            </a:avLst>
          </a:prstGeom>
          <a:solidFill>
            <a:srgbClr val="A53010"/>
          </a:solidFill>
          <a:ln w="15875" cap="rnd" cmpd="sng" algn="ctr">
            <a:solidFill>
              <a:srgbClr val="A53010">
                <a:shade val="50000"/>
              </a:srgbClr>
            </a:solidFill>
            <a:prstDash val="solid"/>
          </a:ln>
          <a:effectLst/>
        </p:spPr>
        <p:txBody>
          <a:bodyPr rtlCol="0" anchor="ctr"/>
          <a:lstStyle/>
          <a:p>
            <a:pPr lvl="0" algn="ctr">
              <a:defRPr/>
            </a:pPr>
            <a:r>
              <a:rPr lang="fr-FR" kern="0" dirty="0">
                <a:solidFill>
                  <a:srgbClr val="FFC000"/>
                </a:solidFill>
              </a:rPr>
              <a:t>Conception</a:t>
            </a:r>
            <a:endParaRPr kumimoji="0" lang="fr-FR" sz="1800" b="0" i="0" u="none" strike="noStrike" kern="0" cap="none" spc="0" normalizeH="0" baseline="0" noProof="0" dirty="0">
              <a:ln>
                <a:noFill/>
              </a:ln>
              <a:solidFill>
                <a:schemeClr val="bg1"/>
              </a:solidFill>
              <a:effectLst/>
              <a:uLnTx/>
              <a:uFillTx/>
              <a:latin typeface="Century Gothic"/>
              <a:ea typeface="+mn-ea"/>
              <a:cs typeface="+mn-cs"/>
            </a:endParaRPr>
          </a:p>
        </p:txBody>
      </p:sp>
      <p:sp>
        <p:nvSpPr>
          <p:cNvPr id="21" name="Flèche droite 20"/>
          <p:cNvSpPr/>
          <p:nvPr/>
        </p:nvSpPr>
        <p:spPr>
          <a:xfrm rot="5400000">
            <a:off x="-2125748" y="3249816"/>
            <a:ext cx="5324030" cy="260091"/>
          </a:xfrm>
          <a:prstGeom prst="rightArrow">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 lastClr="FFFFFF"/>
              </a:solidFill>
              <a:effectLst/>
              <a:uLnTx/>
              <a:uFillTx/>
              <a:latin typeface="Century Gothic"/>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0750732" y="6265394"/>
            <a:ext cx="431074" cy="409726"/>
          </a:xfrm>
          <a:prstGeom prst="wedgeRectCallout">
            <a:avLst>
              <a:gd name="adj1" fmla="val -51423"/>
              <a:gd name="adj2" fmla="val 26866"/>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ysClr val="window" lastClr="FFFFFF"/>
                </a:solidFill>
                <a:effectLst/>
                <a:uLnTx/>
                <a:uFillTx/>
                <a:latin typeface="Century Gothic"/>
                <a:ea typeface="+mn-ea"/>
                <a:cs typeface="+mn-cs"/>
              </a:rPr>
              <a:t>4</a:t>
            </a:r>
            <a:endParaRPr kumimoji="0" lang="fr-FR" sz="1800" b="0" i="0" u="none" strike="noStrike" kern="0" cap="none" spc="0" normalizeH="0" baseline="0" noProof="0" dirty="0">
              <a:ln>
                <a:noFill/>
              </a:ln>
              <a:solidFill>
                <a:sysClr val="window" lastClr="FFFFFF"/>
              </a:solidFill>
              <a:effectLst/>
              <a:uLnTx/>
              <a:uFillTx/>
              <a:latin typeface="Century Gothic"/>
              <a:ea typeface="+mn-ea"/>
              <a:cs typeface="+mn-cs"/>
            </a:endParaRPr>
          </a:p>
        </p:txBody>
      </p:sp>
      <p:sp>
        <p:nvSpPr>
          <p:cNvPr id="13" name="Google Shape;477;p34"/>
          <p:cNvSpPr txBox="1">
            <a:spLocks/>
          </p:cNvSpPr>
          <p:nvPr/>
        </p:nvSpPr>
        <p:spPr>
          <a:xfrm>
            <a:off x="2411421" y="706283"/>
            <a:ext cx="771750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EFEFEF"/>
              </a:buClr>
              <a:buSzPts val="2800"/>
              <a:buFont typeface="Poppins"/>
              <a:buNone/>
              <a:tabLst/>
              <a:defRPr/>
            </a:pPr>
            <a:r>
              <a:rPr kumimoji="0" lang="fr-FR" sz="2800" b="1" i="0" u="none" strike="noStrike" kern="0" cap="none" spc="0" normalizeH="0" baseline="0" noProof="0" dirty="0" smtClean="0">
                <a:ln>
                  <a:noFill/>
                </a:ln>
                <a:solidFill>
                  <a:srgbClr val="000000"/>
                </a:solidFill>
                <a:effectLst/>
                <a:uLnTx/>
                <a:uFillTx/>
                <a:latin typeface="Poppins"/>
                <a:ea typeface="+mn-lt"/>
                <a:cs typeface="Arial"/>
                <a:sym typeface="Poppins"/>
              </a:rPr>
              <a:t>2.1  Diagramme de cas d'utilisation</a:t>
            </a:r>
            <a:endParaRPr kumimoji="0" lang="fr-FR" sz="2800" b="1" i="0" u="none" strike="noStrike" kern="0" cap="none" spc="0" normalizeH="0" baseline="0" noProof="0" dirty="0">
              <a:ln>
                <a:noFill/>
              </a:ln>
              <a:solidFill>
                <a:srgbClr val="000000"/>
              </a:solidFill>
              <a:effectLst/>
              <a:uLnTx/>
              <a:uFillTx/>
              <a:latin typeface="Poppins"/>
              <a:ea typeface="Poppins"/>
              <a:cs typeface="Poppins"/>
              <a:sym typeface="Poppins"/>
            </a:endParaRPr>
          </a:p>
        </p:txBody>
      </p:sp>
      <p:sp>
        <p:nvSpPr>
          <p:cNvPr id="11" name="Rectangle 10"/>
          <p:cNvSpPr/>
          <p:nvPr/>
        </p:nvSpPr>
        <p:spPr>
          <a:xfrm>
            <a:off x="162370" y="717847"/>
            <a:ext cx="1213503" cy="493974"/>
          </a:xfrm>
          <a:prstGeom prst="rect">
            <a:avLst/>
          </a:prstGeom>
          <a:solidFill>
            <a:srgbClr val="EDF2DD"/>
          </a:solidFill>
          <a:ln>
            <a:solidFill>
              <a:srgbClr val="EDF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riangle isocèle 11"/>
          <p:cNvSpPr/>
          <p:nvPr/>
        </p:nvSpPr>
        <p:spPr>
          <a:xfrm rot="5400000">
            <a:off x="1207055" y="829870"/>
            <a:ext cx="573709" cy="269928"/>
          </a:xfrm>
          <a:prstGeom prst="triangle">
            <a:avLst/>
          </a:prstGeom>
          <a:solidFill>
            <a:srgbClr val="EDF2DD"/>
          </a:solidFill>
          <a:ln>
            <a:solidFill>
              <a:srgbClr val="EDF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Triangle isocèle 18"/>
          <p:cNvSpPr/>
          <p:nvPr/>
        </p:nvSpPr>
        <p:spPr>
          <a:xfrm rot="5400000">
            <a:off x="1207055" y="829870"/>
            <a:ext cx="573709" cy="269928"/>
          </a:xfrm>
          <a:prstGeom prst="triangle">
            <a:avLst/>
          </a:prstGeom>
          <a:solidFill>
            <a:srgbClr val="EDF2DD"/>
          </a:solidFill>
          <a:ln>
            <a:solidFill>
              <a:srgbClr val="EDF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p:cNvSpPr/>
          <p:nvPr/>
        </p:nvSpPr>
        <p:spPr>
          <a:xfrm>
            <a:off x="162370" y="717847"/>
            <a:ext cx="1213503" cy="493974"/>
          </a:xfrm>
          <a:prstGeom prst="rect">
            <a:avLst/>
          </a:prstGeom>
          <a:solidFill>
            <a:srgbClr val="EDF2DD"/>
          </a:solidFill>
          <a:ln>
            <a:solidFill>
              <a:srgbClr val="EDF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10641" y="418744"/>
            <a:ext cx="162370" cy="1003929"/>
          </a:xfrm>
          <a:prstGeom prst="rect">
            <a:avLst/>
          </a:prstGeom>
          <a:solidFill>
            <a:srgbClr val="766F54"/>
          </a:solidFill>
          <a:ln>
            <a:solidFill>
              <a:srgbClr val="766F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5" name="Picture 2" descr="Aucune description disponible."/>
          <p:cNvPicPr>
            <a:picLocks noChangeAspect="1" noChangeArrowheads="1"/>
          </p:cNvPicPr>
          <p:nvPr/>
        </p:nvPicPr>
        <p:blipFill>
          <a:blip r:embed="rId2"/>
          <a:srcRect/>
          <a:stretch>
            <a:fillRect/>
          </a:stretch>
        </p:blipFill>
        <p:spPr bwMode="auto">
          <a:xfrm>
            <a:off x="3427591" y="1550792"/>
            <a:ext cx="7106788" cy="4109856"/>
          </a:xfrm>
          <a:prstGeom prst="rect">
            <a:avLst/>
          </a:prstGeom>
          <a:noFill/>
        </p:spPr>
      </p:pic>
      <p:sp>
        <p:nvSpPr>
          <p:cNvPr id="24" name="Rectangle 23">
            <a:hlinkClick r:id="rId3" action="ppaction://hlinksldjump"/>
          </p:cNvPr>
          <p:cNvSpPr/>
          <p:nvPr/>
        </p:nvSpPr>
        <p:spPr>
          <a:xfrm>
            <a:off x="733697" y="2858855"/>
            <a:ext cx="1587810" cy="633011"/>
          </a:xfrm>
          <a:prstGeom prst="wedgeRectCallout">
            <a:avLst>
              <a:gd name="adj1" fmla="val -60424"/>
              <a:gd name="adj2" fmla="val 30994"/>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ysClr val="window" lastClr="FFFFFF"/>
                </a:solidFill>
                <a:effectLst/>
                <a:uLnTx/>
                <a:uFillTx/>
                <a:latin typeface="Century Gothic"/>
                <a:ea typeface="+mn-ea"/>
                <a:cs typeface="+mn-cs"/>
              </a:rPr>
              <a:t>Base de données</a:t>
            </a:r>
            <a:endParaRPr kumimoji="0" lang="fr-FR" sz="1800" b="0" i="0" u="none" strike="noStrike" kern="0" cap="none" spc="0" normalizeH="0" baseline="0" noProof="0" dirty="0">
              <a:ln>
                <a:noFill/>
              </a:ln>
              <a:solidFill>
                <a:sysClr val="window" lastClr="FFFFFF"/>
              </a:solidFill>
              <a:effectLst/>
              <a:uLnTx/>
              <a:uFillTx/>
              <a:latin typeface="Century Gothic"/>
              <a:ea typeface="+mn-ea"/>
              <a:cs typeface="+mn-cs"/>
            </a:endParaRPr>
          </a:p>
        </p:txBody>
      </p:sp>
      <p:sp>
        <p:nvSpPr>
          <p:cNvPr id="26" name="Rectangle 25">
            <a:hlinkClick r:id="rId4" action="ppaction://hlinksldjump"/>
          </p:cNvPr>
          <p:cNvSpPr/>
          <p:nvPr/>
        </p:nvSpPr>
        <p:spPr>
          <a:xfrm>
            <a:off x="752883" y="3845924"/>
            <a:ext cx="1583900" cy="633011"/>
          </a:xfrm>
          <a:prstGeom prst="wedgeRectCallout">
            <a:avLst>
              <a:gd name="adj1" fmla="val -62393"/>
              <a:gd name="adj2" fmla="val 38140"/>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chemeClr val="bg1"/>
                </a:solidFill>
                <a:effectLst/>
                <a:uLnTx/>
                <a:uFillTx/>
                <a:latin typeface="Century Gothic"/>
                <a:ea typeface="+mn-ea"/>
                <a:cs typeface="+mn-cs"/>
              </a:rPr>
              <a:t>Réalisation</a:t>
            </a:r>
            <a:endParaRPr kumimoji="0" lang="fr-FR" sz="1800" b="0" i="0" u="none" strike="noStrike" kern="0" cap="none" spc="0" normalizeH="0" baseline="0" noProof="0" dirty="0">
              <a:ln>
                <a:noFill/>
              </a:ln>
              <a:solidFill>
                <a:schemeClr val="bg1"/>
              </a:solidFill>
              <a:effectLst/>
              <a:uLnTx/>
              <a:uFillTx/>
              <a:latin typeface="Century Gothic"/>
              <a:ea typeface="+mn-ea"/>
              <a:cs typeface="+mn-cs"/>
            </a:endParaRPr>
          </a:p>
        </p:txBody>
      </p:sp>
      <p:sp>
        <p:nvSpPr>
          <p:cNvPr id="27" name="Rectangle 26">
            <a:hlinkClick r:id="rId5" action="ppaction://hlinksldjump"/>
          </p:cNvPr>
          <p:cNvSpPr/>
          <p:nvPr/>
        </p:nvSpPr>
        <p:spPr>
          <a:xfrm>
            <a:off x="779010" y="4859117"/>
            <a:ext cx="1596962" cy="633011"/>
          </a:xfrm>
          <a:prstGeom prst="wedgeRectCallout">
            <a:avLst>
              <a:gd name="adj1" fmla="val -62014"/>
              <a:gd name="adj2" fmla="val 34172"/>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ysClr val="window" lastClr="FFFFFF"/>
                </a:solidFill>
                <a:effectLst/>
                <a:uLnTx/>
                <a:uFillTx/>
                <a:latin typeface="Century Gothic"/>
                <a:ea typeface="+mn-ea"/>
                <a:cs typeface="+mn-cs"/>
              </a:rPr>
              <a:t>Conclusion</a:t>
            </a:r>
            <a:endParaRPr kumimoji="0" lang="fr-FR" sz="1800" b="0" i="0" u="none" strike="noStrike" kern="0" cap="none" spc="0" normalizeH="0" baseline="0" noProof="0" dirty="0">
              <a:ln>
                <a:noFill/>
              </a:ln>
              <a:solidFill>
                <a:sysClr val="window" lastClr="FFFFFF"/>
              </a:solidFill>
              <a:effectLst/>
              <a:uLnTx/>
              <a:uFillTx/>
              <a:latin typeface="Century Gothic"/>
              <a:ea typeface="+mn-ea"/>
              <a:cs typeface="+mn-cs"/>
            </a:endParaRPr>
          </a:p>
        </p:txBody>
      </p:sp>
      <p:sp>
        <p:nvSpPr>
          <p:cNvPr id="28" name="Rectangle 27">
            <a:hlinkClick r:id="rId6" action="ppaction://hlinksldjump"/>
          </p:cNvPr>
          <p:cNvSpPr/>
          <p:nvPr/>
        </p:nvSpPr>
        <p:spPr>
          <a:xfrm>
            <a:off x="733697" y="917781"/>
            <a:ext cx="1587810" cy="633011"/>
          </a:xfrm>
          <a:prstGeom prst="wedgeRectCallout">
            <a:avLst>
              <a:gd name="adj1" fmla="val -58827"/>
              <a:gd name="adj2" fmla="val 30993"/>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chemeClr val="bg1"/>
                </a:solidFill>
                <a:effectLst/>
                <a:uLnTx/>
                <a:uFillTx/>
                <a:latin typeface="Century Gothic"/>
                <a:ea typeface="+mn-ea"/>
                <a:cs typeface="+mn-cs"/>
              </a:rPr>
              <a:t>Introduction</a:t>
            </a:r>
            <a:endParaRPr kumimoji="0" lang="fr-FR" sz="1800" b="0" i="0" u="none" strike="noStrike" kern="0" cap="none" spc="0" normalizeH="0" baseline="0" noProof="0" dirty="0">
              <a:ln>
                <a:noFill/>
              </a:ln>
              <a:solidFill>
                <a:schemeClr val="bg1"/>
              </a:solidFill>
              <a:effectLst/>
              <a:uLnTx/>
              <a:uFillTx/>
              <a:latin typeface="Century Gothic"/>
              <a:ea typeface="+mn-ea"/>
              <a:cs typeface="+mn-cs"/>
            </a:endParaRPr>
          </a:p>
        </p:txBody>
      </p:sp>
      <p:sp>
        <p:nvSpPr>
          <p:cNvPr id="31" name="Rectangle 30">
            <a:hlinkClick r:id="rId7" action="ppaction://hlinksldjump"/>
          </p:cNvPr>
          <p:cNvSpPr/>
          <p:nvPr/>
        </p:nvSpPr>
        <p:spPr>
          <a:xfrm>
            <a:off x="733697" y="1845662"/>
            <a:ext cx="1587810" cy="633011"/>
          </a:xfrm>
          <a:prstGeom prst="wedgeRectCallout">
            <a:avLst>
              <a:gd name="adj1" fmla="val -58827"/>
              <a:gd name="adj2" fmla="val 30993"/>
            </a:avLst>
          </a:prstGeom>
          <a:solidFill>
            <a:srgbClr val="A53010"/>
          </a:solidFill>
          <a:ln w="15875" cap="rnd" cmpd="sng" algn="ctr">
            <a:solidFill>
              <a:srgbClr val="A53010">
                <a:shade val="50000"/>
              </a:srgbClr>
            </a:solidFill>
            <a:prstDash val="solid"/>
          </a:ln>
          <a:effectLst/>
        </p:spPr>
        <p:txBody>
          <a:bodyPr rtlCol="0" anchor="ctr"/>
          <a:lstStyle/>
          <a:p>
            <a:pPr lvl="0" algn="ctr">
              <a:defRPr/>
            </a:pPr>
            <a:r>
              <a:rPr lang="fr-FR" kern="0" dirty="0">
                <a:solidFill>
                  <a:srgbClr val="FFC000"/>
                </a:solidFill>
              </a:rPr>
              <a:t>Conception</a:t>
            </a:r>
            <a:endParaRPr kumimoji="0" lang="fr-FR" sz="1800" b="0" i="0" u="none" strike="noStrike" kern="0" cap="none" spc="0" normalizeH="0" baseline="0" noProof="0" dirty="0">
              <a:ln>
                <a:noFill/>
              </a:ln>
              <a:solidFill>
                <a:schemeClr val="bg1"/>
              </a:solidFill>
              <a:effectLst/>
              <a:uLnTx/>
              <a:uFillTx/>
              <a:latin typeface="Century Gothic"/>
              <a:ea typeface="+mn-ea"/>
              <a:cs typeface="+mn-cs"/>
            </a:endParaRPr>
          </a:p>
        </p:txBody>
      </p:sp>
      <p:sp>
        <p:nvSpPr>
          <p:cNvPr id="18" name="Flèche droite 17"/>
          <p:cNvSpPr/>
          <p:nvPr/>
        </p:nvSpPr>
        <p:spPr>
          <a:xfrm rot="5400000">
            <a:off x="-2125748" y="3249816"/>
            <a:ext cx="5324030" cy="260091"/>
          </a:xfrm>
          <a:prstGeom prst="rightArrow">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 lastClr="FFFFFF"/>
              </a:solidFill>
              <a:effectLst/>
              <a:uLnTx/>
              <a:uFillTx/>
              <a:latin typeface="Century Gothic"/>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0750732" y="6265394"/>
            <a:ext cx="431074" cy="409726"/>
          </a:xfrm>
          <a:prstGeom prst="wedgeRectCallout">
            <a:avLst>
              <a:gd name="adj1" fmla="val -51423"/>
              <a:gd name="adj2" fmla="val 26866"/>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ysClr val="window" lastClr="FFFFFF"/>
                </a:solidFill>
                <a:effectLst/>
                <a:uLnTx/>
                <a:uFillTx/>
                <a:latin typeface="Century Gothic"/>
                <a:ea typeface="+mn-ea"/>
                <a:cs typeface="+mn-cs"/>
              </a:rPr>
              <a:t>4</a:t>
            </a:r>
            <a:endParaRPr kumimoji="0" lang="fr-FR" sz="1800" b="0" i="0" u="none" strike="noStrike" kern="0" cap="none" spc="0" normalizeH="0" baseline="0" noProof="0" dirty="0">
              <a:ln>
                <a:noFill/>
              </a:ln>
              <a:solidFill>
                <a:sysClr val="window" lastClr="FFFFFF"/>
              </a:solidFill>
              <a:effectLst/>
              <a:uLnTx/>
              <a:uFillTx/>
              <a:latin typeface="Century Gothic"/>
              <a:ea typeface="+mn-ea"/>
              <a:cs typeface="+mn-cs"/>
            </a:endParaRPr>
          </a:p>
        </p:txBody>
      </p:sp>
      <p:sp>
        <p:nvSpPr>
          <p:cNvPr id="13" name="Google Shape;477;p34"/>
          <p:cNvSpPr txBox="1">
            <a:spLocks/>
          </p:cNvSpPr>
          <p:nvPr/>
        </p:nvSpPr>
        <p:spPr>
          <a:xfrm>
            <a:off x="2411421" y="706283"/>
            <a:ext cx="771750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EFEFEF"/>
              </a:buClr>
              <a:buSzPts val="2800"/>
              <a:buFont typeface="Poppins"/>
              <a:buNone/>
              <a:tabLst/>
              <a:defRPr/>
            </a:pPr>
            <a:r>
              <a:rPr kumimoji="0" lang="fr-FR" sz="2800" b="1" i="0" u="none" strike="noStrike" kern="0" cap="none" spc="0" normalizeH="0" baseline="0" noProof="0" dirty="0" smtClean="0">
                <a:ln>
                  <a:noFill/>
                </a:ln>
                <a:solidFill>
                  <a:srgbClr val="000000"/>
                </a:solidFill>
                <a:effectLst/>
                <a:uLnTx/>
                <a:uFillTx/>
                <a:latin typeface="Poppins"/>
                <a:ea typeface="+mn-lt"/>
                <a:cs typeface="Arial"/>
                <a:sym typeface="Poppins"/>
              </a:rPr>
              <a:t>2.1  Diagramme de cas d'utilisation</a:t>
            </a:r>
            <a:endParaRPr kumimoji="0" lang="fr-FR" sz="2800" b="1" i="0" u="none" strike="noStrike" kern="0" cap="none" spc="0" normalizeH="0" baseline="0" noProof="0" dirty="0">
              <a:ln>
                <a:noFill/>
              </a:ln>
              <a:solidFill>
                <a:srgbClr val="000000"/>
              </a:solidFill>
              <a:effectLst/>
              <a:uLnTx/>
              <a:uFillTx/>
              <a:latin typeface="Poppins"/>
              <a:ea typeface="Poppins"/>
              <a:cs typeface="Poppins"/>
              <a:sym typeface="Poppins"/>
            </a:endParaRPr>
          </a:p>
        </p:txBody>
      </p:sp>
      <p:sp>
        <p:nvSpPr>
          <p:cNvPr id="19" name="Triangle isocèle 18"/>
          <p:cNvSpPr/>
          <p:nvPr/>
        </p:nvSpPr>
        <p:spPr>
          <a:xfrm rot="5400000">
            <a:off x="1207055" y="829870"/>
            <a:ext cx="573709" cy="269928"/>
          </a:xfrm>
          <a:prstGeom prst="triangle">
            <a:avLst/>
          </a:prstGeom>
          <a:solidFill>
            <a:srgbClr val="EDF2DD"/>
          </a:solidFill>
          <a:ln>
            <a:solidFill>
              <a:srgbClr val="EDF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p:cNvSpPr/>
          <p:nvPr/>
        </p:nvSpPr>
        <p:spPr>
          <a:xfrm>
            <a:off x="162370" y="717847"/>
            <a:ext cx="1213503" cy="493974"/>
          </a:xfrm>
          <a:prstGeom prst="rect">
            <a:avLst/>
          </a:prstGeom>
          <a:solidFill>
            <a:srgbClr val="EDF2DD"/>
          </a:solidFill>
          <a:ln>
            <a:solidFill>
              <a:srgbClr val="EDF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p:cNvSpPr/>
          <p:nvPr/>
        </p:nvSpPr>
        <p:spPr>
          <a:xfrm>
            <a:off x="10641" y="418744"/>
            <a:ext cx="162370" cy="1003929"/>
          </a:xfrm>
          <a:prstGeom prst="rect">
            <a:avLst/>
          </a:prstGeom>
          <a:solidFill>
            <a:srgbClr val="766F54"/>
          </a:solidFill>
          <a:ln>
            <a:solidFill>
              <a:srgbClr val="766F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5" name="Picture 2" descr="Aucune description disponible."/>
          <p:cNvPicPr>
            <a:picLocks noChangeAspect="1" noChangeArrowheads="1"/>
          </p:cNvPicPr>
          <p:nvPr/>
        </p:nvPicPr>
        <p:blipFill>
          <a:blip r:embed="rId2"/>
          <a:srcRect/>
          <a:stretch>
            <a:fillRect/>
          </a:stretch>
        </p:blipFill>
        <p:spPr bwMode="auto">
          <a:xfrm>
            <a:off x="2705282" y="1536894"/>
            <a:ext cx="8382863" cy="4444806"/>
          </a:xfrm>
          <a:prstGeom prst="rect">
            <a:avLst/>
          </a:prstGeom>
          <a:noFill/>
        </p:spPr>
      </p:pic>
      <p:sp>
        <p:nvSpPr>
          <p:cNvPr id="26" name="Rectangle 25">
            <a:hlinkClick r:id="rId3" action="ppaction://hlinksldjump"/>
          </p:cNvPr>
          <p:cNvSpPr/>
          <p:nvPr/>
        </p:nvSpPr>
        <p:spPr>
          <a:xfrm>
            <a:off x="733697" y="2858855"/>
            <a:ext cx="1587810" cy="633011"/>
          </a:xfrm>
          <a:prstGeom prst="wedgeRectCallout">
            <a:avLst>
              <a:gd name="adj1" fmla="val -60424"/>
              <a:gd name="adj2" fmla="val 30994"/>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ysClr val="window" lastClr="FFFFFF"/>
                </a:solidFill>
                <a:effectLst/>
                <a:uLnTx/>
                <a:uFillTx/>
                <a:latin typeface="Century Gothic"/>
                <a:ea typeface="+mn-ea"/>
                <a:cs typeface="+mn-cs"/>
              </a:rPr>
              <a:t>Base de données</a:t>
            </a:r>
            <a:endParaRPr kumimoji="0" lang="fr-FR" sz="1800" b="0" i="0" u="none" strike="noStrike" kern="0" cap="none" spc="0" normalizeH="0" baseline="0" noProof="0" dirty="0">
              <a:ln>
                <a:noFill/>
              </a:ln>
              <a:solidFill>
                <a:sysClr val="window" lastClr="FFFFFF"/>
              </a:solidFill>
              <a:effectLst/>
              <a:uLnTx/>
              <a:uFillTx/>
              <a:latin typeface="Century Gothic"/>
              <a:ea typeface="+mn-ea"/>
              <a:cs typeface="+mn-cs"/>
            </a:endParaRPr>
          </a:p>
        </p:txBody>
      </p:sp>
      <p:sp>
        <p:nvSpPr>
          <p:cNvPr id="27" name="Rectangle 26">
            <a:hlinkClick r:id="rId4" action="ppaction://hlinksldjump"/>
          </p:cNvPr>
          <p:cNvSpPr/>
          <p:nvPr/>
        </p:nvSpPr>
        <p:spPr>
          <a:xfrm>
            <a:off x="752883" y="3845924"/>
            <a:ext cx="1583900" cy="633011"/>
          </a:xfrm>
          <a:prstGeom prst="wedgeRectCallout">
            <a:avLst>
              <a:gd name="adj1" fmla="val -62393"/>
              <a:gd name="adj2" fmla="val 38140"/>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chemeClr val="bg1"/>
                </a:solidFill>
                <a:effectLst/>
                <a:uLnTx/>
                <a:uFillTx/>
                <a:latin typeface="Century Gothic"/>
                <a:ea typeface="+mn-ea"/>
                <a:cs typeface="+mn-cs"/>
              </a:rPr>
              <a:t>Réalisation</a:t>
            </a:r>
            <a:endParaRPr kumimoji="0" lang="fr-FR" sz="1800" b="0" i="0" u="none" strike="noStrike" kern="0" cap="none" spc="0" normalizeH="0" baseline="0" noProof="0" dirty="0">
              <a:ln>
                <a:noFill/>
              </a:ln>
              <a:solidFill>
                <a:schemeClr val="bg1"/>
              </a:solidFill>
              <a:effectLst/>
              <a:uLnTx/>
              <a:uFillTx/>
              <a:latin typeface="Century Gothic"/>
              <a:ea typeface="+mn-ea"/>
              <a:cs typeface="+mn-cs"/>
            </a:endParaRPr>
          </a:p>
        </p:txBody>
      </p:sp>
      <p:sp>
        <p:nvSpPr>
          <p:cNvPr id="28" name="Rectangle 27">
            <a:hlinkClick r:id="rId5" action="ppaction://hlinksldjump"/>
          </p:cNvPr>
          <p:cNvSpPr/>
          <p:nvPr/>
        </p:nvSpPr>
        <p:spPr>
          <a:xfrm>
            <a:off x="779010" y="4859117"/>
            <a:ext cx="1596962" cy="633011"/>
          </a:xfrm>
          <a:prstGeom prst="wedgeRectCallout">
            <a:avLst>
              <a:gd name="adj1" fmla="val -62014"/>
              <a:gd name="adj2" fmla="val 34172"/>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ysClr val="window" lastClr="FFFFFF"/>
                </a:solidFill>
                <a:effectLst/>
                <a:uLnTx/>
                <a:uFillTx/>
                <a:latin typeface="Century Gothic"/>
                <a:ea typeface="+mn-ea"/>
                <a:cs typeface="+mn-cs"/>
              </a:rPr>
              <a:t>Conclusion</a:t>
            </a:r>
            <a:endParaRPr kumimoji="0" lang="fr-FR" sz="1800" b="0" i="0" u="none" strike="noStrike" kern="0" cap="none" spc="0" normalizeH="0" baseline="0" noProof="0" dirty="0">
              <a:ln>
                <a:noFill/>
              </a:ln>
              <a:solidFill>
                <a:sysClr val="window" lastClr="FFFFFF"/>
              </a:solidFill>
              <a:effectLst/>
              <a:uLnTx/>
              <a:uFillTx/>
              <a:latin typeface="Century Gothic"/>
              <a:ea typeface="+mn-ea"/>
              <a:cs typeface="+mn-cs"/>
            </a:endParaRPr>
          </a:p>
        </p:txBody>
      </p:sp>
      <p:sp>
        <p:nvSpPr>
          <p:cNvPr id="29" name="Rectangle 28">
            <a:hlinkClick r:id="rId6" action="ppaction://hlinksldjump"/>
          </p:cNvPr>
          <p:cNvSpPr/>
          <p:nvPr/>
        </p:nvSpPr>
        <p:spPr>
          <a:xfrm>
            <a:off x="733697" y="917781"/>
            <a:ext cx="1587810" cy="633011"/>
          </a:xfrm>
          <a:prstGeom prst="wedgeRectCallout">
            <a:avLst>
              <a:gd name="adj1" fmla="val -58827"/>
              <a:gd name="adj2" fmla="val 30993"/>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chemeClr val="bg1"/>
                </a:solidFill>
                <a:effectLst/>
                <a:uLnTx/>
                <a:uFillTx/>
                <a:latin typeface="Century Gothic"/>
                <a:ea typeface="+mn-ea"/>
                <a:cs typeface="+mn-cs"/>
              </a:rPr>
              <a:t>Introduction</a:t>
            </a:r>
            <a:endParaRPr kumimoji="0" lang="fr-FR" sz="1800" b="0" i="0" u="none" strike="noStrike" kern="0" cap="none" spc="0" normalizeH="0" baseline="0" noProof="0" dirty="0">
              <a:ln>
                <a:noFill/>
              </a:ln>
              <a:solidFill>
                <a:schemeClr val="bg1"/>
              </a:solidFill>
              <a:effectLst/>
              <a:uLnTx/>
              <a:uFillTx/>
              <a:latin typeface="Century Gothic"/>
              <a:ea typeface="+mn-ea"/>
              <a:cs typeface="+mn-cs"/>
            </a:endParaRPr>
          </a:p>
        </p:txBody>
      </p:sp>
      <p:sp>
        <p:nvSpPr>
          <p:cNvPr id="32" name="Rectangle 31">
            <a:hlinkClick r:id="rId7" action="ppaction://hlinksldjump"/>
          </p:cNvPr>
          <p:cNvSpPr/>
          <p:nvPr/>
        </p:nvSpPr>
        <p:spPr>
          <a:xfrm>
            <a:off x="733697" y="1845662"/>
            <a:ext cx="1587810" cy="633011"/>
          </a:xfrm>
          <a:prstGeom prst="wedgeRectCallout">
            <a:avLst>
              <a:gd name="adj1" fmla="val -58827"/>
              <a:gd name="adj2" fmla="val 30993"/>
            </a:avLst>
          </a:prstGeom>
          <a:solidFill>
            <a:srgbClr val="A53010"/>
          </a:solidFill>
          <a:ln w="15875" cap="rnd" cmpd="sng" algn="ctr">
            <a:solidFill>
              <a:srgbClr val="A53010">
                <a:shade val="50000"/>
              </a:srgbClr>
            </a:solidFill>
            <a:prstDash val="solid"/>
          </a:ln>
          <a:effectLst/>
        </p:spPr>
        <p:txBody>
          <a:bodyPr rtlCol="0" anchor="ctr"/>
          <a:lstStyle/>
          <a:p>
            <a:pPr lvl="0" algn="ctr">
              <a:defRPr/>
            </a:pPr>
            <a:r>
              <a:rPr lang="fr-FR" kern="0" dirty="0">
                <a:solidFill>
                  <a:srgbClr val="FFC000"/>
                </a:solidFill>
              </a:rPr>
              <a:t>Conception</a:t>
            </a:r>
            <a:endParaRPr kumimoji="0" lang="fr-FR" sz="1800" b="0" i="0" u="none" strike="noStrike" kern="0" cap="none" spc="0" normalizeH="0" baseline="0" noProof="0" dirty="0">
              <a:ln>
                <a:noFill/>
              </a:ln>
              <a:solidFill>
                <a:schemeClr val="bg1"/>
              </a:solidFill>
              <a:effectLst/>
              <a:uLnTx/>
              <a:uFillTx/>
              <a:latin typeface="Century Gothic"/>
              <a:ea typeface="+mn-ea"/>
              <a:cs typeface="+mn-cs"/>
            </a:endParaRPr>
          </a:p>
        </p:txBody>
      </p:sp>
      <p:sp>
        <p:nvSpPr>
          <p:cNvPr id="16" name="Flèche droite 15"/>
          <p:cNvSpPr/>
          <p:nvPr/>
        </p:nvSpPr>
        <p:spPr>
          <a:xfrm rot="5400000">
            <a:off x="-2125748" y="3249816"/>
            <a:ext cx="5324030" cy="260091"/>
          </a:xfrm>
          <a:prstGeom prst="rightArrow">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 lastClr="FFFFFF"/>
              </a:solidFill>
              <a:effectLst/>
              <a:uLnTx/>
              <a:uFillTx/>
              <a:latin typeface="Century Gothic"/>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0750732" y="6265394"/>
            <a:ext cx="431074" cy="409726"/>
          </a:xfrm>
          <a:prstGeom prst="wedgeRectCallout">
            <a:avLst>
              <a:gd name="adj1" fmla="val -51423"/>
              <a:gd name="adj2" fmla="val 26866"/>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ysClr val="window" lastClr="FFFFFF"/>
                </a:solidFill>
                <a:effectLst/>
                <a:uLnTx/>
                <a:uFillTx/>
                <a:latin typeface="Century Gothic"/>
                <a:ea typeface="+mn-ea"/>
                <a:cs typeface="+mn-cs"/>
              </a:rPr>
              <a:t>5</a:t>
            </a:r>
            <a:endParaRPr kumimoji="0" lang="fr-FR" sz="1800" b="0" i="0" u="none" strike="noStrike" kern="0" cap="none" spc="0" normalizeH="0" baseline="0" noProof="0" dirty="0">
              <a:ln>
                <a:noFill/>
              </a:ln>
              <a:solidFill>
                <a:sysClr val="window" lastClr="FFFFFF"/>
              </a:solidFill>
              <a:effectLst/>
              <a:uLnTx/>
              <a:uFillTx/>
              <a:latin typeface="Century Gothic"/>
              <a:ea typeface="+mn-ea"/>
              <a:cs typeface="+mn-cs"/>
            </a:endParaRPr>
          </a:p>
        </p:txBody>
      </p:sp>
      <p:sp>
        <p:nvSpPr>
          <p:cNvPr id="14" name="Google Shape;477;p34"/>
          <p:cNvSpPr txBox="1">
            <a:spLocks/>
          </p:cNvSpPr>
          <p:nvPr/>
        </p:nvSpPr>
        <p:spPr>
          <a:xfrm>
            <a:off x="2398359" y="693219"/>
            <a:ext cx="7717500" cy="572700"/>
          </a:xfrm>
          <a:prstGeom prst="rect">
            <a:avLst/>
          </a:prstGeom>
          <a:noFill/>
          <a:ln>
            <a:noFill/>
          </a:ln>
        </p:spPr>
        <p:txBody>
          <a:bodyPr spcFirstLastPara="1" wrap="square" lIns="91425" tIns="91425" rIns="91425" bIns="91425" anchor="t" anchorCtr="0">
            <a:noAutofit/>
          </a:bodyPr>
          <a:lstStyle/>
          <a:p>
            <a:pPr>
              <a:buClr>
                <a:srgbClr val="EFEFEF"/>
              </a:buClr>
              <a:buSzPts val="2800"/>
            </a:pPr>
            <a:r>
              <a:rPr lang="fr-FR" sz="2800" b="1" kern="0" dirty="0" smtClean="0">
                <a:solidFill>
                  <a:srgbClr val="000000"/>
                </a:solidFill>
              </a:rPr>
              <a:t>2.2    Diagramme de classes</a:t>
            </a:r>
            <a:endParaRPr kumimoji="0" lang="fr-FR" sz="2800" b="1" i="0" u="none" strike="noStrike" kern="0" cap="none" spc="0" normalizeH="0" baseline="0" noProof="0" dirty="0">
              <a:ln>
                <a:noFill/>
              </a:ln>
              <a:solidFill>
                <a:srgbClr val="000000"/>
              </a:solidFill>
              <a:effectLst/>
              <a:uLnTx/>
              <a:uFillTx/>
              <a:latin typeface="Poppins"/>
              <a:ea typeface="Poppins"/>
              <a:cs typeface="Poppins"/>
              <a:sym typeface="Poppins"/>
            </a:endParaRPr>
          </a:p>
        </p:txBody>
      </p:sp>
      <p:sp>
        <p:nvSpPr>
          <p:cNvPr id="11" name="Rectangle 10"/>
          <p:cNvSpPr/>
          <p:nvPr/>
        </p:nvSpPr>
        <p:spPr>
          <a:xfrm>
            <a:off x="162370" y="717847"/>
            <a:ext cx="1213503" cy="493974"/>
          </a:xfrm>
          <a:prstGeom prst="rect">
            <a:avLst/>
          </a:prstGeom>
          <a:solidFill>
            <a:srgbClr val="EDF2DD"/>
          </a:solidFill>
          <a:ln>
            <a:solidFill>
              <a:srgbClr val="EDF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riangle isocèle 11"/>
          <p:cNvSpPr/>
          <p:nvPr/>
        </p:nvSpPr>
        <p:spPr>
          <a:xfrm rot="5400000">
            <a:off x="1207055" y="829870"/>
            <a:ext cx="573709" cy="269928"/>
          </a:xfrm>
          <a:prstGeom prst="triangle">
            <a:avLst/>
          </a:prstGeom>
          <a:solidFill>
            <a:srgbClr val="EDF2DD"/>
          </a:solidFill>
          <a:ln>
            <a:solidFill>
              <a:srgbClr val="EDF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Triangle isocèle 18"/>
          <p:cNvSpPr/>
          <p:nvPr/>
        </p:nvSpPr>
        <p:spPr>
          <a:xfrm rot="5400000">
            <a:off x="1207055" y="829870"/>
            <a:ext cx="573709" cy="269928"/>
          </a:xfrm>
          <a:prstGeom prst="triangle">
            <a:avLst/>
          </a:prstGeom>
          <a:solidFill>
            <a:srgbClr val="EDF2DD"/>
          </a:solidFill>
          <a:ln>
            <a:solidFill>
              <a:srgbClr val="EDF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p:cNvSpPr/>
          <p:nvPr/>
        </p:nvSpPr>
        <p:spPr>
          <a:xfrm>
            <a:off x="162370" y="717847"/>
            <a:ext cx="1213503" cy="493974"/>
          </a:xfrm>
          <a:prstGeom prst="rect">
            <a:avLst/>
          </a:prstGeom>
          <a:solidFill>
            <a:srgbClr val="EDF2DD"/>
          </a:solidFill>
          <a:ln>
            <a:solidFill>
              <a:srgbClr val="EDF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10641" y="418744"/>
            <a:ext cx="162370" cy="1003929"/>
          </a:xfrm>
          <a:prstGeom prst="rect">
            <a:avLst/>
          </a:prstGeom>
          <a:solidFill>
            <a:srgbClr val="766F54"/>
          </a:solidFill>
          <a:ln>
            <a:solidFill>
              <a:srgbClr val="766F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3982" y="1334927"/>
            <a:ext cx="7539243" cy="5094607"/>
          </a:xfrm>
          <a:prstGeom prst="rect">
            <a:avLst/>
          </a:prstGeom>
        </p:spPr>
      </p:pic>
      <p:sp>
        <p:nvSpPr>
          <p:cNvPr id="24" name="Rectangle 23">
            <a:hlinkClick r:id="rId3" action="ppaction://hlinksldjump"/>
          </p:cNvPr>
          <p:cNvSpPr/>
          <p:nvPr/>
        </p:nvSpPr>
        <p:spPr>
          <a:xfrm>
            <a:off x="733697" y="2858855"/>
            <a:ext cx="1587810" cy="633011"/>
          </a:xfrm>
          <a:prstGeom prst="wedgeRectCallout">
            <a:avLst>
              <a:gd name="adj1" fmla="val -60424"/>
              <a:gd name="adj2" fmla="val 30994"/>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ysClr val="window" lastClr="FFFFFF"/>
                </a:solidFill>
                <a:effectLst/>
                <a:uLnTx/>
                <a:uFillTx/>
                <a:latin typeface="Century Gothic"/>
                <a:ea typeface="+mn-ea"/>
                <a:cs typeface="+mn-cs"/>
              </a:rPr>
              <a:t>Base de données</a:t>
            </a:r>
            <a:endParaRPr kumimoji="0" lang="fr-FR" sz="1800" b="0" i="0" u="none" strike="noStrike" kern="0" cap="none" spc="0" normalizeH="0" baseline="0" noProof="0" dirty="0">
              <a:ln>
                <a:noFill/>
              </a:ln>
              <a:solidFill>
                <a:sysClr val="window" lastClr="FFFFFF"/>
              </a:solidFill>
              <a:effectLst/>
              <a:uLnTx/>
              <a:uFillTx/>
              <a:latin typeface="Century Gothic"/>
              <a:ea typeface="+mn-ea"/>
              <a:cs typeface="+mn-cs"/>
            </a:endParaRPr>
          </a:p>
        </p:txBody>
      </p:sp>
      <p:sp>
        <p:nvSpPr>
          <p:cNvPr id="25" name="Rectangle 24">
            <a:hlinkClick r:id="rId4" action="ppaction://hlinksldjump"/>
          </p:cNvPr>
          <p:cNvSpPr/>
          <p:nvPr/>
        </p:nvSpPr>
        <p:spPr>
          <a:xfrm>
            <a:off x="752883" y="3845924"/>
            <a:ext cx="1583900" cy="633011"/>
          </a:xfrm>
          <a:prstGeom prst="wedgeRectCallout">
            <a:avLst>
              <a:gd name="adj1" fmla="val -62393"/>
              <a:gd name="adj2" fmla="val 38140"/>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chemeClr val="bg1"/>
                </a:solidFill>
                <a:effectLst/>
                <a:uLnTx/>
                <a:uFillTx/>
                <a:latin typeface="Century Gothic"/>
                <a:ea typeface="+mn-ea"/>
                <a:cs typeface="+mn-cs"/>
              </a:rPr>
              <a:t>Réalisation</a:t>
            </a:r>
            <a:endParaRPr kumimoji="0" lang="fr-FR" sz="1800" b="0" i="0" u="none" strike="noStrike" kern="0" cap="none" spc="0" normalizeH="0" baseline="0" noProof="0" dirty="0">
              <a:ln>
                <a:noFill/>
              </a:ln>
              <a:solidFill>
                <a:schemeClr val="bg1"/>
              </a:solidFill>
              <a:effectLst/>
              <a:uLnTx/>
              <a:uFillTx/>
              <a:latin typeface="Century Gothic"/>
              <a:ea typeface="+mn-ea"/>
              <a:cs typeface="+mn-cs"/>
            </a:endParaRPr>
          </a:p>
        </p:txBody>
      </p:sp>
      <p:sp>
        <p:nvSpPr>
          <p:cNvPr id="26" name="Rectangle 25">
            <a:hlinkClick r:id="rId5" action="ppaction://hlinksldjump"/>
          </p:cNvPr>
          <p:cNvSpPr/>
          <p:nvPr/>
        </p:nvSpPr>
        <p:spPr>
          <a:xfrm>
            <a:off x="779010" y="4859117"/>
            <a:ext cx="1596962" cy="633011"/>
          </a:xfrm>
          <a:prstGeom prst="wedgeRectCallout">
            <a:avLst>
              <a:gd name="adj1" fmla="val -62014"/>
              <a:gd name="adj2" fmla="val 34172"/>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ysClr val="window" lastClr="FFFFFF"/>
                </a:solidFill>
                <a:effectLst/>
                <a:uLnTx/>
                <a:uFillTx/>
                <a:latin typeface="Century Gothic"/>
                <a:ea typeface="+mn-ea"/>
                <a:cs typeface="+mn-cs"/>
              </a:rPr>
              <a:t>Conclusion</a:t>
            </a:r>
            <a:endParaRPr kumimoji="0" lang="fr-FR" sz="1800" b="0" i="0" u="none" strike="noStrike" kern="0" cap="none" spc="0" normalizeH="0" baseline="0" noProof="0" dirty="0">
              <a:ln>
                <a:noFill/>
              </a:ln>
              <a:solidFill>
                <a:sysClr val="window" lastClr="FFFFFF"/>
              </a:solidFill>
              <a:effectLst/>
              <a:uLnTx/>
              <a:uFillTx/>
              <a:latin typeface="Century Gothic"/>
              <a:ea typeface="+mn-ea"/>
              <a:cs typeface="+mn-cs"/>
            </a:endParaRPr>
          </a:p>
        </p:txBody>
      </p:sp>
      <p:sp>
        <p:nvSpPr>
          <p:cNvPr id="27" name="Rectangle 26">
            <a:hlinkClick r:id="rId6" action="ppaction://hlinksldjump"/>
          </p:cNvPr>
          <p:cNvSpPr/>
          <p:nvPr/>
        </p:nvSpPr>
        <p:spPr>
          <a:xfrm>
            <a:off x="733697" y="917781"/>
            <a:ext cx="1587810" cy="633011"/>
          </a:xfrm>
          <a:prstGeom prst="wedgeRectCallout">
            <a:avLst>
              <a:gd name="adj1" fmla="val -58827"/>
              <a:gd name="adj2" fmla="val 30993"/>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chemeClr val="bg1"/>
                </a:solidFill>
                <a:effectLst/>
                <a:uLnTx/>
                <a:uFillTx/>
                <a:latin typeface="Century Gothic"/>
                <a:ea typeface="+mn-ea"/>
                <a:cs typeface="+mn-cs"/>
              </a:rPr>
              <a:t>Introduction</a:t>
            </a:r>
            <a:endParaRPr kumimoji="0" lang="fr-FR" sz="1800" b="0" i="0" u="none" strike="noStrike" kern="0" cap="none" spc="0" normalizeH="0" baseline="0" noProof="0" dirty="0">
              <a:ln>
                <a:noFill/>
              </a:ln>
              <a:solidFill>
                <a:schemeClr val="bg1"/>
              </a:solidFill>
              <a:effectLst/>
              <a:uLnTx/>
              <a:uFillTx/>
              <a:latin typeface="Century Gothic"/>
              <a:ea typeface="+mn-ea"/>
              <a:cs typeface="+mn-cs"/>
            </a:endParaRPr>
          </a:p>
        </p:txBody>
      </p:sp>
      <p:sp>
        <p:nvSpPr>
          <p:cNvPr id="30" name="Rectangle 29">
            <a:hlinkClick r:id="rId7" action="ppaction://hlinksldjump"/>
          </p:cNvPr>
          <p:cNvSpPr/>
          <p:nvPr/>
        </p:nvSpPr>
        <p:spPr>
          <a:xfrm>
            <a:off x="733697" y="1845662"/>
            <a:ext cx="1587810" cy="633011"/>
          </a:xfrm>
          <a:prstGeom prst="wedgeRectCallout">
            <a:avLst>
              <a:gd name="adj1" fmla="val -58827"/>
              <a:gd name="adj2" fmla="val 30993"/>
            </a:avLst>
          </a:prstGeom>
          <a:solidFill>
            <a:srgbClr val="A53010"/>
          </a:solidFill>
          <a:ln w="15875" cap="rnd" cmpd="sng" algn="ctr">
            <a:solidFill>
              <a:srgbClr val="A53010">
                <a:shade val="50000"/>
              </a:srgbClr>
            </a:solidFill>
            <a:prstDash val="solid"/>
          </a:ln>
          <a:effectLst/>
        </p:spPr>
        <p:txBody>
          <a:bodyPr rtlCol="0" anchor="ctr"/>
          <a:lstStyle/>
          <a:p>
            <a:pPr lvl="0" algn="ctr">
              <a:defRPr/>
            </a:pPr>
            <a:r>
              <a:rPr lang="fr-FR" kern="0" dirty="0">
                <a:solidFill>
                  <a:srgbClr val="FFC000"/>
                </a:solidFill>
              </a:rPr>
              <a:t>Conception</a:t>
            </a:r>
            <a:endParaRPr kumimoji="0" lang="fr-FR" sz="1800" b="0" i="0" u="none" strike="noStrike" kern="0" cap="none" spc="0" normalizeH="0" baseline="0" noProof="0" dirty="0">
              <a:ln>
                <a:noFill/>
              </a:ln>
              <a:solidFill>
                <a:schemeClr val="bg1"/>
              </a:solidFill>
              <a:effectLst/>
              <a:uLnTx/>
              <a:uFillTx/>
              <a:latin typeface="Century Gothic"/>
              <a:ea typeface="+mn-ea"/>
              <a:cs typeface="+mn-cs"/>
            </a:endParaRPr>
          </a:p>
        </p:txBody>
      </p:sp>
      <p:sp>
        <p:nvSpPr>
          <p:cNvPr id="18" name="Flèche droite 17"/>
          <p:cNvSpPr/>
          <p:nvPr/>
        </p:nvSpPr>
        <p:spPr>
          <a:xfrm rot="5400000">
            <a:off x="-2125748" y="3249816"/>
            <a:ext cx="5324030" cy="260091"/>
          </a:xfrm>
          <a:prstGeom prst="rightArrow">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 lastClr="FFFFFF"/>
              </a:solidFill>
              <a:effectLst/>
              <a:uLnTx/>
              <a:uFillTx/>
              <a:latin typeface="Century Gothic"/>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0750732" y="6265394"/>
            <a:ext cx="431074" cy="409726"/>
          </a:xfrm>
          <a:prstGeom prst="wedgeRectCallout">
            <a:avLst>
              <a:gd name="adj1" fmla="val -51423"/>
              <a:gd name="adj2" fmla="val 26866"/>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ysClr val="window" lastClr="FFFFFF"/>
                </a:solidFill>
                <a:effectLst/>
                <a:uLnTx/>
                <a:uFillTx/>
                <a:latin typeface="Century Gothic"/>
                <a:ea typeface="+mn-ea"/>
                <a:cs typeface="+mn-cs"/>
              </a:rPr>
              <a:t>6</a:t>
            </a:r>
            <a:endParaRPr kumimoji="0" lang="fr-FR" sz="1800" b="0" i="0" u="none" strike="noStrike" kern="0" cap="none" spc="0" normalizeH="0" baseline="0" noProof="0" dirty="0">
              <a:ln>
                <a:noFill/>
              </a:ln>
              <a:solidFill>
                <a:sysClr val="window" lastClr="FFFFFF"/>
              </a:solidFill>
              <a:effectLst/>
              <a:uLnTx/>
              <a:uFillTx/>
              <a:latin typeface="Century Gothic"/>
              <a:ea typeface="+mn-ea"/>
              <a:cs typeface="+mn-cs"/>
            </a:endParaRPr>
          </a:p>
        </p:txBody>
      </p:sp>
      <p:sp>
        <p:nvSpPr>
          <p:cNvPr id="14" name="Google Shape;477;p34"/>
          <p:cNvSpPr txBox="1">
            <a:spLocks/>
          </p:cNvSpPr>
          <p:nvPr/>
        </p:nvSpPr>
        <p:spPr>
          <a:xfrm>
            <a:off x="2398359" y="693219"/>
            <a:ext cx="7717500" cy="572700"/>
          </a:xfrm>
          <a:prstGeom prst="rect">
            <a:avLst/>
          </a:prstGeom>
          <a:noFill/>
          <a:ln>
            <a:noFill/>
          </a:ln>
        </p:spPr>
        <p:txBody>
          <a:bodyPr spcFirstLastPara="1" wrap="square" lIns="91425" tIns="91425" rIns="91425" bIns="91425" anchor="t" anchorCtr="0">
            <a:noAutofit/>
          </a:bodyPr>
          <a:lstStyle/>
          <a:p>
            <a:pPr>
              <a:buClr>
                <a:srgbClr val="EFEFEF"/>
              </a:buClr>
              <a:buSzPts val="2800"/>
            </a:pPr>
            <a:r>
              <a:rPr lang="fr-FR" sz="2800" b="1" kern="0" dirty="0" smtClean="0">
                <a:solidFill>
                  <a:srgbClr val="000000"/>
                </a:solidFill>
              </a:rPr>
              <a:t>2.2    Diagramme de séquences</a:t>
            </a:r>
            <a:endParaRPr kumimoji="0" lang="fr-FR" sz="2800" b="1" i="0" u="none" strike="noStrike" kern="0" cap="none" spc="0" normalizeH="0" baseline="0" noProof="0" dirty="0">
              <a:ln>
                <a:noFill/>
              </a:ln>
              <a:solidFill>
                <a:srgbClr val="000000"/>
              </a:solidFill>
              <a:effectLst/>
              <a:uLnTx/>
              <a:uFillTx/>
              <a:latin typeface="Poppins"/>
              <a:ea typeface="Poppins"/>
              <a:cs typeface="Poppins"/>
              <a:sym typeface="Poppins"/>
            </a:endParaRPr>
          </a:p>
        </p:txBody>
      </p:sp>
      <p:sp>
        <p:nvSpPr>
          <p:cNvPr id="11" name="Rectangle 10"/>
          <p:cNvSpPr/>
          <p:nvPr/>
        </p:nvSpPr>
        <p:spPr>
          <a:xfrm>
            <a:off x="162370" y="717847"/>
            <a:ext cx="1213503" cy="493974"/>
          </a:xfrm>
          <a:prstGeom prst="rect">
            <a:avLst/>
          </a:prstGeom>
          <a:solidFill>
            <a:srgbClr val="EDF2DD"/>
          </a:solidFill>
          <a:ln>
            <a:solidFill>
              <a:srgbClr val="EDF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riangle isocèle 11"/>
          <p:cNvSpPr/>
          <p:nvPr/>
        </p:nvSpPr>
        <p:spPr>
          <a:xfrm rot="5400000">
            <a:off x="1207055" y="829870"/>
            <a:ext cx="573709" cy="269928"/>
          </a:xfrm>
          <a:prstGeom prst="triangle">
            <a:avLst/>
          </a:prstGeom>
          <a:solidFill>
            <a:srgbClr val="EDF2DD"/>
          </a:solidFill>
          <a:ln>
            <a:solidFill>
              <a:srgbClr val="EDF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10641" y="418744"/>
            <a:ext cx="162370" cy="1003929"/>
          </a:xfrm>
          <a:prstGeom prst="rect">
            <a:avLst/>
          </a:prstGeom>
          <a:solidFill>
            <a:srgbClr val="766F54"/>
          </a:solidFill>
          <a:ln>
            <a:solidFill>
              <a:srgbClr val="766F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3" name="Picture 2"/>
          <p:cNvPicPr>
            <a:picLocks noChangeAspect="1" noChangeArrowheads="1"/>
          </p:cNvPicPr>
          <p:nvPr/>
        </p:nvPicPr>
        <p:blipFill>
          <a:blip r:embed="rId2"/>
          <a:srcRect/>
          <a:stretch>
            <a:fillRect/>
          </a:stretch>
        </p:blipFill>
        <p:spPr bwMode="auto">
          <a:xfrm>
            <a:off x="3021152" y="1418716"/>
            <a:ext cx="7236278" cy="5303521"/>
          </a:xfrm>
          <a:prstGeom prst="rect">
            <a:avLst/>
          </a:prstGeom>
          <a:noFill/>
          <a:ln w="9525">
            <a:noFill/>
            <a:miter lim="800000"/>
            <a:headEnd/>
            <a:tailEnd/>
          </a:ln>
          <a:effectLst/>
        </p:spPr>
      </p:pic>
      <p:sp>
        <p:nvSpPr>
          <p:cNvPr id="15" name="Rectangle 14">
            <a:hlinkClick r:id="rId3" action="ppaction://hlinksldjump"/>
          </p:cNvPr>
          <p:cNvSpPr/>
          <p:nvPr/>
        </p:nvSpPr>
        <p:spPr>
          <a:xfrm>
            <a:off x="733697" y="2858855"/>
            <a:ext cx="1587810" cy="633011"/>
          </a:xfrm>
          <a:prstGeom prst="wedgeRectCallout">
            <a:avLst>
              <a:gd name="adj1" fmla="val -60424"/>
              <a:gd name="adj2" fmla="val 30994"/>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ysClr val="window" lastClr="FFFFFF"/>
                </a:solidFill>
                <a:effectLst/>
                <a:uLnTx/>
                <a:uFillTx/>
                <a:latin typeface="Century Gothic"/>
                <a:ea typeface="+mn-ea"/>
                <a:cs typeface="+mn-cs"/>
              </a:rPr>
              <a:t>Base de données</a:t>
            </a:r>
            <a:endParaRPr kumimoji="0" lang="fr-FR" sz="1800" b="0" i="0" u="none" strike="noStrike" kern="0" cap="none" spc="0" normalizeH="0" baseline="0" noProof="0" dirty="0">
              <a:ln>
                <a:noFill/>
              </a:ln>
              <a:solidFill>
                <a:sysClr val="window" lastClr="FFFFFF"/>
              </a:solidFill>
              <a:effectLst/>
              <a:uLnTx/>
              <a:uFillTx/>
              <a:latin typeface="Century Gothic"/>
              <a:ea typeface="+mn-ea"/>
              <a:cs typeface="+mn-cs"/>
            </a:endParaRPr>
          </a:p>
        </p:txBody>
      </p:sp>
      <p:sp>
        <p:nvSpPr>
          <p:cNvPr id="24" name="Rectangle 23">
            <a:hlinkClick r:id="rId4" action="ppaction://hlinksldjump"/>
          </p:cNvPr>
          <p:cNvSpPr/>
          <p:nvPr/>
        </p:nvSpPr>
        <p:spPr>
          <a:xfrm>
            <a:off x="752883" y="3845924"/>
            <a:ext cx="1583900" cy="633011"/>
          </a:xfrm>
          <a:prstGeom prst="wedgeRectCallout">
            <a:avLst>
              <a:gd name="adj1" fmla="val -62393"/>
              <a:gd name="adj2" fmla="val 38140"/>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chemeClr val="bg1"/>
                </a:solidFill>
                <a:effectLst/>
                <a:uLnTx/>
                <a:uFillTx/>
                <a:latin typeface="Century Gothic"/>
                <a:ea typeface="+mn-ea"/>
                <a:cs typeface="+mn-cs"/>
              </a:rPr>
              <a:t>Réalisation</a:t>
            </a:r>
            <a:endParaRPr kumimoji="0" lang="fr-FR" sz="1800" b="0" i="0" u="none" strike="noStrike" kern="0" cap="none" spc="0" normalizeH="0" baseline="0" noProof="0" dirty="0">
              <a:ln>
                <a:noFill/>
              </a:ln>
              <a:solidFill>
                <a:schemeClr val="bg1"/>
              </a:solidFill>
              <a:effectLst/>
              <a:uLnTx/>
              <a:uFillTx/>
              <a:latin typeface="Century Gothic"/>
              <a:ea typeface="+mn-ea"/>
              <a:cs typeface="+mn-cs"/>
            </a:endParaRPr>
          </a:p>
        </p:txBody>
      </p:sp>
      <p:sp>
        <p:nvSpPr>
          <p:cNvPr id="25" name="Rectangle 24">
            <a:hlinkClick r:id="rId5" action="ppaction://hlinksldjump"/>
          </p:cNvPr>
          <p:cNvSpPr/>
          <p:nvPr/>
        </p:nvSpPr>
        <p:spPr>
          <a:xfrm>
            <a:off x="779010" y="4859117"/>
            <a:ext cx="1596962" cy="633011"/>
          </a:xfrm>
          <a:prstGeom prst="wedgeRectCallout">
            <a:avLst>
              <a:gd name="adj1" fmla="val -62014"/>
              <a:gd name="adj2" fmla="val 34172"/>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ysClr val="window" lastClr="FFFFFF"/>
                </a:solidFill>
                <a:effectLst/>
                <a:uLnTx/>
                <a:uFillTx/>
                <a:latin typeface="Century Gothic"/>
                <a:ea typeface="+mn-ea"/>
                <a:cs typeface="+mn-cs"/>
              </a:rPr>
              <a:t>Conclusion</a:t>
            </a:r>
            <a:endParaRPr kumimoji="0" lang="fr-FR" sz="1800" b="0" i="0" u="none" strike="noStrike" kern="0" cap="none" spc="0" normalizeH="0" baseline="0" noProof="0" dirty="0">
              <a:ln>
                <a:noFill/>
              </a:ln>
              <a:solidFill>
                <a:sysClr val="window" lastClr="FFFFFF"/>
              </a:solidFill>
              <a:effectLst/>
              <a:uLnTx/>
              <a:uFillTx/>
              <a:latin typeface="Century Gothic"/>
              <a:ea typeface="+mn-ea"/>
              <a:cs typeface="+mn-cs"/>
            </a:endParaRPr>
          </a:p>
        </p:txBody>
      </p:sp>
      <p:sp>
        <p:nvSpPr>
          <p:cNvPr id="26" name="Rectangle 25">
            <a:hlinkClick r:id="rId6" action="ppaction://hlinksldjump"/>
          </p:cNvPr>
          <p:cNvSpPr/>
          <p:nvPr/>
        </p:nvSpPr>
        <p:spPr>
          <a:xfrm>
            <a:off x="733697" y="917781"/>
            <a:ext cx="1587810" cy="633011"/>
          </a:xfrm>
          <a:prstGeom prst="wedgeRectCallout">
            <a:avLst>
              <a:gd name="adj1" fmla="val -58827"/>
              <a:gd name="adj2" fmla="val 30993"/>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chemeClr val="bg1"/>
                </a:solidFill>
                <a:effectLst/>
                <a:uLnTx/>
                <a:uFillTx/>
                <a:latin typeface="Century Gothic"/>
                <a:ea typeface="+mn-ea"/>
                <a:cs typeface="+mn-cs"/>
              </a:rPr>
              <a:t>Introduction</a:t>
            </a:r>
            <a:endParaRPr kumimoji="0" lang="fr-FR" sz="1800" b="0" i="0" u="none" strike="noStrike" kern="0" cap="none" spc="0" normalizeH="0" baseline="0" noProof="0" dirty="0">
              <a:ln>
                <a:noFill/>
              </a:ln>
              <a:solidFill>
                <a:schemeClr val="bg1"/>
              </a:solidFill>
              <a:effectLst/>
              <a:uLnTx/>
              <a:uFillTx/>
              <a:latin typeface="Century Gothic"/>
              <a:ea typeface="+mn-ea"/>
              <a:cs typeface="+mn-cs"/>
            </a:endParaRPr>
          </a:p>
        </p:txBody>
      </p:sp>
      <p:sp>
        <p:nvSpPr>
          <p:cNvPr id="29" name="Rectangle 28">
            <a:hlinkClick r:id="rId7" action="ppaction://hlinksldjump"/>
          </p:cNvPr>
          <p:cNvSpPr/>
          <p:nvPr/>
        </p:nvSpPr>
        <p:spPr>
          <a:xfrm>
            <a:off x="733697" y="1845662"/>
            <a:ext cx="1587810" cy="633011"/>
          </a:xfrm>
          <a:prstGeom prst="wedgeRectCallout">
            <a:avLst>
              <a:gd name="adj1" fmla="val -58827"/>
              <a:gd name="adj2" fmla="val 30993"/>
            </a:avLst>
          </a:prstGeom>
          <a:solidFill>
            <a:srgbClr val="A53010"/>
          </a:solidFill>
          <a:ln w="15875" cap="rnd" cmpd="sng" algn="ctr">
            <a:solidFill>
              <a:srgbClr val="A53010">
                <a:shade val="50000"/>
              </a:srgbClr>
            </a:solidFill>
            <a:prstDash val="solid"/>
          </a:ln>
          <a:effectLst/>
        </p:spPr>
        <p:txBody>
          <a:bodyPr rtlCol="0" anchor="ctr"/>
          <a:lstStyle/>
          <a:p>
            <a:pPr lvl="0" algn="ctr">
              <a:defRPr/>
            </a:pPr>
            <a:r>
              <a:rPr lang="fr-FR" kern="0" dirty="0">
                <a:solidFill>
                  <a:srgbClr val="FFC000"/>
                </a:solidFill>
              </a:rPr>
              <a:t>Conception</a:t>
            </a:r>
            <a:endParaRPr kumimoji="0" lang="fr-FR" sz="1800" b="0" i="0" u="none" strike="noStrike" kern="0" cap="none" spc="0" normalizeH="0" baseline="0" noProof="0" dirty="0">
              <a:ln>
                <a:noFill/>
              </a:ln>
              <a:solidFill>
                <a:schemeClr val="bg1"/>
              </a:solidFill>
              <a:effectLst/>
              <a:uLnTx/>
              <a:uFillTx/>
              <a:latin typeface="Century Gothic"/>
              <a:ea typeface="+mn-ea"/>
              <a:cs typeface="+mn-cs"/>
            </a:endParaRPr>
          </a:p>
        </p:txBody>
      </p:sp>
      <p:sp>
        <p:nvSpPr>
          <p:cNvPr id="17" name="Flèche droite 16"/>
          <p:cNvSpPr/>
          <p:nvPr/>
        </p:nvSpPr>
        <p:spPr>
          <a:xfrm rot="5400000">
            <a:off x="-2125748" y="3249816"/>
            <a:ext cx="5324030" cy="260091"/>
          </a:xfrm>
          <a:prstGeom prst="rightArrow">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 lastClr="FFFFFF"/>
              </a:solidFill>
              <a:effectLst/>
              <a:uLnTx/>
              <a:uFillTx/>
              <a:latin typeface="Century Gothic"/>
              <a:ea typeface="+mn-ea"/>
              <a:cs typeface="+mn-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342</TotalTime>
  <Words>366</Words>
  <Application>Microsoft Office PowerPoint</Application>
  <PresentationFormat>Grand écran</PresentationFormat>
  <Paragraphs>166</Paragraphs>
  <Slides>20</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20</vt:i4>
      </vt:variant>
    </vt:vector>
  </HeadingPairs>
  <TitlesOfParts>
    <vt:vector size="31" baseType="lpstr">
      <vt:lpstr>Abel</vt:lpstr>
      <vt:lpstr>Arial</vt:lpstr>
      <vt:lpstr>Century Gothic</vt:lpstr>
      <vt:lpstr>Livvic</vt:lpstr>
      <vt:lpstr>Montserrat ExtraBold</vt:lpstr>
      <vt:lpstr>Montserrat SemiBold</vt:lpstr>
      <vt:lpstr>Poppins</vt:lpstr>
      <vt:lpstr>Source Sans Pro</vt:lpstr>
      <vt:lpstr>Wingdings</vt:lpstr>
      <vt:lpstr>Wingdings 3</vt:lpstr>
      <vt:lpstr>Brin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Merci de votre attention!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abderrahim jridi</dc:creator>
  <cp:lastModifiedBy>abderrahim jridi</cp:lastModifiedBy>
  <cp:revision>30</cp:revision>
  <dcterms:created xsi:type="dcterms:W3CDTF">2021-06-07T23:14:58Z</dcterms:created>
  <dcterms:modified xsi:type="dcterms:W3CDTF">2021-06-08T19:09:08Z</dcterms:modified>
</cp:coreProperties>
</file>