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5"/>
    <p:restoredTop sz="94661"/>
  </p:normalViewPr>
  <p:slideViewPr>
    <p:cSldViewPr snapToGrid="0" snapToObjects="1">
      <p:cViewPr>
        <p:scale>
          <a:sx n="125" d="100"/>
          <a:sy n="125" d="100"/>
        </p:scale>
        <p:origin x="869" y="-4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19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7019-2A75-FF4C-83B6-64A3D6FDD4FE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7019-2A75-FF4C-83B6-64A3D6FDD4FE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D182-1393-6E40-A173-2B86EE6F7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16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in/troudi-abderrahim-60a001237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ande diagonale 67"/>
          <p:cNvSpPr/>
          <p:nvPr/>
        </p:nvSpPr>
        <p:spPr>
          <a:xfrm>
            <a:off x="1" y="0"/>
            <a:ext cx="2906622" cy="3859981"/>
          </a:xfrm>
          <a:prstGeom prst="diagStripe">
            <a:avLst>
              <a:gd name="adj" fmla="val 54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Bande diagonale 6"/>
          <p:cNvSpPr/>
          <p:nvPr/>
        </p:nvSpPr>
        <p:spPr>
          <a:xfrm rot="10800000">
            <a:off x="10887" y="6831831"/>
            <a:ext cx="2895735" cy="3859981"/>
          </a:xfrm>
          <a:prstGeom prst="diagStripe">
            <a:avLst>
              <a:gd name="adj" fmla="val 54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5377" y="4021073"/>
            <a:ext cx="1913605" cy="2646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fr-FR" sz="12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INFORMATIONS</a:t>
            </a:r>
          </a:p>
          <a:p>
            <a:pPr marL="12699"/>
            <a:endParaRPr lang="fr-FR" sz="1000" dirty="0">
              <a:solidFill>
                <a:srgbClr val="231F20"/>
              </a:solidFill>
              <a:latin typeface="Times" charset="0"/>
              <a:ea typeface="Times" charset="0"/>
              <a:cs typeface="Times" charset="0"/>
            </a:endParaRPr>
          </a:p>
          <a:p>
            <a:pPr marL="12699"/>
            <a: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Adresse: </a:t>
            </a:r>
            <a:endParaRPr lang="fr-FR" sz="1000" dirty="0" smtClean="0">
              <a:solidFill>
                <a:srgbClr val="231F20"/>
              </a:solidFill>
              <a:latin typeface="Times" charset="0"/>
              <a:ea typeface="Times" charset="0"/>
              <a:cs typeface="Times" charset="0"/>
            </a:endParaRPr>
          </a:p>
          <a:p>
            <a:pPr marL="12699"/>
            <a: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Nabeul, Tunisie</a:t>
            </a:r>
          </a:p>
          <a:p>
            <a:pPr marL="12699"/>
            <a:endParaRPr lang="fr-FR" sz="1000" dirty="0">
              <a:solidFill>
                <a:srgbClr val="231F20"/>
              </a:solidFill>
              <a:latin typeface="Times" charset="0"/>
              <a:ea typeface="Times" charset="0"/>
              <a:cs typeface="Times" charset="0"/>
            </a:endParaRPr>
          </a:p>
          <a:p>
            <a:pPr marL="12699"/>
            <a: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Téléphone:</a:t>
            </a:r>
            <a: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/>
            </a:r>
            <a:b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28473413</a:t>
            </a:r>
          </a:p>
          <a:p>
            <a:pPr marL="12699"/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marL="12699"/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E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mail: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/>
            </a:r>
            <a:br>
              <a:rPr lang="fr-FR" sz="1000" dirty="0" smtClean="0">
                <a:latin typeface="Times" charset="0"/>
                <a:ea typeface="Times" charset="0"/>
                <a:cs typeface="Times" charset="0"/>
              </a:rPr>
            </a:b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abderrahimtroudi222@gmail.com</a:t>
            </a:r>
            <a:br>
              <a:rPr lang="fr-FR" sz="1000" dirty="0" smtClean="0">
                <a:latin typeface="Times" charset="0"/>
                <a:ea typeface="Times" charset="0"/>
                <a:cs typeface="Times" charset="0"/>
              </a:rPr>
            </a:b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/>
            </a:r>
            <a:br>
              <a:rPr lang="fr-FR" sz="1000" dirty="0" smtClean="0">
                <a:latin typeface="Times" charset="0"/>
                <a:ea typeface="Times" charset="0"/>
                <a:cs typeface="Times" charset="0"/>
              </a:rPr>
            </a:b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LinkedIn: </a:t>
            </a:r>
            <a:r>
              <a:rPr lang="fr-FR" sz="1000" dirty="0">
                <a:latin typeface="Times" charset="0"/>
                <a:ea typeface="Times" charset="0"/>
                <a:cs typeface="Times" charset="0"/>
                <a:hlinkClick r:id="rId2"/>
              </a:rPr>
              <a:t>https://www.linkedin.com/in/troudi-abderrahim-60a001237/</a:t>
            </a:r>
            <a:endParaRPr lang="fr-FR" sz="1000" dirty="0">
              <a:latin typeface="Times" charset="0"/>
              <a:ea typeface="Times" charset="0"/>
              <a:cs typeface="Times" charset="0"/>
            </a:endParaRPr>
          </a:p>
          <a:p>
            <a:pPr marL="12699"/>
            <a:endParaRPr lang="fr-FR" sz="1000" dirty="0">
              <a:latin typeface="Times" charset="0"/>
              <a:ea typeface="Times" charset="0"/>
              <a:cs typeface="Times" charset="0"/>
            </a:endParaRPr>
          </a:p>
          <a:p>
            <a:pPr marL="12699"/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Portfolio: </a:t>
            </a:r>
            <a:endParaRPr lang="fr-FR" sz="1000" dirty="0">
              <a:latin typeface="Times" charset="0"/>
              <a:ea typeface="Times" charset="0"/>
              <a:cs typeface="Times" charset="0"/>
            </a:endParaRPr>
          </a:p>
          <a:p>
            <a:pPr marL="12699"/>
            <a:r>
              <a:rPr lang="fr-FR" sz="1000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https://</a:t>
            </a:r>
            <a:r>
              <a:rPr lang="fr-FR" sz="1000" dirty="0">
                <a:solidFill>
                  <a:srgbClr val="0070C0"/>
                </a:solidFill>
                <a:latin typeface="Times" charset="0"/>
                <a:ea typeface="Times" charset="0"/>
                <a:cs typeface="Times New Roman" charset="0"/>
              </a:rPr>
              <a:t>abderrahimtroudi.github.io/</a:t>
            </a:r>
            <a:endParaRPr lang="fr-FR" sz="1000" dirty="0">
              <a:solidFill>
                <a:srgbClr val="0070C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074" y="6831831"/>
            <a:ext cx="2281342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just"/>
            <a:r>
              <a:rPr lang="fr-FR" sz="1600" b="1" dirty="0" smtClean="0">
                <a:latin typeface="Times" charset="0"/>
                <a:ea typeface="Times" charset="0"/>
                <a:cs typeface="Times" charset="0"/>
              </a:rPr>
              <a:t>À PROPOS DE MOI</a:t>
            </a:r>
            <a:endParaRPr sz="1600" dirty="0">
              <a:latin typeface="Times" charset="0"/>
              <a:ea typeface="Times" charset="0"/>
              <a:cs typeface="Times" charset="0"/>
            </a:endParaRPr>
          </a:p>
          <a:p>
            <a:pPr algn="just" defTabSz="685800">
              <a:defRPr/>
            </a:pPr>
            <a:endParaRPr lang="fr-FR" sz="1100" dirty="0" smtClean="0">
              <a:latin typeface="Times" charset="0"/>
              <a:ea typeface="Times" charset="0"/>
              <a:cs typeface="Times" charset="0"/>
            </a:endParaRPr>
          </a:p>
          <a:p>
            <a:pPr defTabSz="685800">
              <a:defRPr/>
            </a:pPr>
            <a:r>
              <a:rPr lang="fr-FR" sz="1100" dirty="0" smtClean="0">
                <a:latin typeface="Times" charset="0"/>
                <a:ea typeface="Times" charset="0"/>
                <a:cs typeface="Times" charset="0"/>
              </a:rPr>
              <a:t>Etudiant </a:t>
            </a:r>
            <a:r>
              <a:rPr lang="fr-FR" sz="1100" dirty="0">
                <a:latin typeface="Times" charset="0"/>
                <a:ea typeface="Times" charset="0"/>
                <a:cs typeface="Times" charset="0"/>
              </a:rPr>
              <a:t>en troisième  année licence en informatique de gestion spécialisée Business Intelligence (BI). </a:t>
            </a:r>
          </a:p>
          <a:p>
            <a:pPr algn="just" defTabSz="685800">
              <a:defRPr/>
            </a:pPr>
            <a:r>
              <a:rPr lang="fr-FR" sz="1100" dirty="0">
                <a:latin typeface="Times" charset="0"/>
                <a:ea typeface="Times" charset="0"/>
                <a:cs typeface="Times" charset="0"/>
              </a:rPr>
              <a:t>Je souhaite décrocher un stage de fin </a:t>
            </a:r>
            <a:r>
              <a:rPr lang="fr-FR" sz="1100" dirty="0" smtClean="0">
                <a:latin typeface="Times" charset="0"/>
                <a:ea typeface="Times" charset="0"/>
                <a:cs typeface="Times" charset="0"/>
              </a:rPr>
              <a:t>d'études. Responsable</a:t>
            </a:r>
            <a:r>
              <a:rPr lang="fr-FR" sz="1100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fr-FR" sz="1100" dirty="0" smtClean="0">
                <a:latin typeface="Times" charset="0"/>
                <a:ea typeface="Times" charset="0"/>
                <a:cs typeface="Times" charset="0"/>
              </a:rPr>
              <a:t>motivé </a:t>
            </a:r>
            <a:r>
              <a:rPr lang="fr-FR" sz="1100" dirty="0">
                <a:latin typeface="Times" charset="0"/>
                <a:ea typeface="Times" charset="0"/>
                <a:cs typeface="Times" charset="0"/>
              </a:rPr>
              <a:t>et dynamique, </a:t>
            </a:r>
            <a:r>
              <a:rPr lang="fr-FR" sz="1100" dirty="0" smtClean="0">
                <a:latin typeface="Times" charset="0"/>
                <a:ea typeface="Times" charset="0"/>
                <a:cs typeface="Times" charset="0"/>
              </a:rPr>
              <a:t>je vise toujours à </a:t>
            </a:r>
            <a:r>
              <a:rPr lang="fr-FR" sz="1100" dirty="0">
                <a:latin typeface="Times" charset="0"/>
                <a:ea typeface="Times" charset="0"/>
                <a:cs typeface="Times" charset="0"/>
              </a:rPr>
              <a:t>améliorer mes compétences et mes connaissances techniques  dans le cadre professionnel .  </a:t>
            </a:r>
          </a:p>
          <a:p>
            <a:pPr algn="just" defTabSz="685800">
              <a:defRPr/>
            </a:pPr>
            <a:endParaRPr lang="fr-FR" sz="11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778" y="2881520"/>
            <a:ext cx="18818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3" marR="5079"/>
            <a:r>
              <a:rPr lang="fr-FR" sz="2000"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Troudi</a:t>
            </a:r>
          </a:p>
          <a:p>
            <a:pPr marL="22223" marR="5079"/>
            <a:r>
              <a:rPr lang="fr-FR" sz="2000"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 Abderrahim</a:t>
            </a:r>
            <a:endParaRPr sz="2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object 35"/>
          <p:cNvSpPr/>
          <p:nvPr/>
        </p:nvSpPr>
        <p:spPr>
          <a:xfrm flipH="1">
            <a:off x="4196451" y="8437396"/>
            <a:ext cx="363142" cy="1269573"/>
          </a:xfrm>
          <a:custGeom>
            <a:avLst/>
            <a:gdLst/>
            <a:ahLst/>
            <a:cxnLst/>
            <a:rect l="l" t="t" r="r" b="b"/>
            <a:pathLst>
              <a:path h="9667240">
                <a:moveTo>
                  <a:pt x="0" y="0"/>
                </a:moveTo>
                <a:lnTo>
                  <a:pt x="0" y="9667240"/>
                </a:lnTo>
              </a:path>
            </a:pathLst>
          </a:custGeom>
          <a:ln w="381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49618" y="694817"/>
            <a:ext cx="183678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fr-FR"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FORMATION</a:t>
            </a:r>
            <a:endParaRPr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45882" y="2511632"/>
            <a:ext cx="4033601" cy="1726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just"/>
            <a:r>
              <a:rPr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E</a:t>
            </a:r>
            <a:r>
              <a:rPr lang="fr-FR"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xpériences Professionnelles</a:t>
            </a:r>
          </a:p>
          <a:p>
            <a:pPr marL="12699" algn="just">
              <a:spcBef>
                <a:spcPts val="500"/>
              </a:spcBef>
            </a:pP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/>
            </a:r>
            <a:b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Juin </a:t>
            </a:r>
            <a:r>
              <a:rPr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20</a:t>
            </a: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22</a:t>
            </a:r>
            <a:r>
              <a:rPr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–</a:t>
            </a:r>
            <a:r>
              <a:rPr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Aout </a:t>
            </a:r>
            <a:r>
              <a:rPr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20</a:t>
            </a: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22</a:t>
            </a:r>
            <a:r>
              <a:rPr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sz="1000" b="1" dirty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| </a:t>
            </a: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Stagiaire</a:t>
            </a:r>
            <a:endParaRPr sz="1000" dirty="0">
              <a:latin typeface="Times" charset="0"/>
              <a:ea typeface="Times" charset="0"/>
              <a:cs typeface="Times" charset="0"/>
            </a:endParaRPr>
          </a:p>
          <a:p>
            <a:pPr defTabSz="685800">
              <a:defRPr/>
            </a:pP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ma mission était de reformater les dates dans le site et de changer les filtres en fonction de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celui-ci</a:t>
            </a:r>
          </a:p>
          <a:p>
            <a:pPr defTabSz="685800">
              <a:defRPr/>
            </a:pPr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defTabSz="685800">
              <a:defRPr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Le site web : cct (Compagnie des comptables de Tunisie)</a:t>
            </a:r>
          </a:p>
          <a:p>
            <a:pPr defTabSz="685800">
              <a:defRPr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L’entreprise 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: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Neopolis Development</a:t>
            </a:r>
          </a:p>
          <a:p>
            <a:pPr defTabSz="685800">
              <a:defRPr/>
            </a:pPr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defTabSz="685800">
              <a:defRPr/>
            </a:pPr>
            <a:endParaRPr lang="fr-FR" sz="1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20575" y="7413754"/>
            <a:ext cx="184657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fr-FR"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COMPÉTENCES:</a:t>
            </a:r>
            <a:endParaRPr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49618" y="9929262"/>
            <a:ext cx="269422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fr-FR"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LANGUES</a:t>
            </a:r>
            <a:endParaRPr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871282" y="794039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865511" y="3016818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867531" y="7551877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867531" y="9203417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499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6999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499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992492" y="171148"/>
            <a:ext cx="478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" charset="0"/>
                <a:ea typeface="Times" charset="0"/>
                <a:cs typeface="Times" charset="0"/>
              </a:rPr>
              <a:t>A la recherche d’un stage </a:t>
            </a:r>
            <a:r>
              <a:rPr lang="fr-FR" sz="1400" b="1" dirty="0" smtClean="0">
                <a:latin typeface="Times" charset="0"/>
                <a:ea typeface="Times" charset="0"/>
                <a:cs typeface="Times" charset="0"/>
              </a:rPr>
              <a:t>de PFE </a:t>
            </a:r>
            <a:r>
              <a:rPr lang="fr-FR" sz="1400" b="1" dirty="0" smtClean="0">
                <a:latin typeface="Times" charset="0"/>
                <a:ea typeface="Times" charset="0"/>
                <a:cs typeface="Times" charset="0"/>
              </a:rPr>
              <a:t>en BI ou Développement</a:t>
            </a:r>
            <a:endParaRPr lang="fr-FR" sz="14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087197" y="1085196"/>
            <a:ext cx="34210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Sept 2020– Présent– </a:t>
            </a:r>
            <a:r>
              <a:rPr lang="fr-FR" sz="1000" b="1" dirty="0">
                <a:solidFill>
                  <a:srgbClr val="00000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Licence informatique appliquée à la gestion spécialité  </a:t>
            </a:r>
            <a:r>
              <a:rPr lang="fr-FR" sz="1000" b="1" dirty="0" smtClean="0">
                <a:solidFill>
                  <a:srgbClr val="00000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Intelligence </a:t>
            </a:r>
            <a:r>
              <a:rPr lang="fr-FR" sz="1000" b="1" dirty="0">
                <a:solidFill>
                  <a:srgbClr val="000000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(BI)</a:t>
            </a: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/>
            </a:r>
            <a:b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fr-FR" sz="1000" dirty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Faculté des Sciences Economiques  et </a:t>
            </a:r>
            <a: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de </a:t>
            </a:r>
            <a:r>
              <a:rPr lang="fr-FR" sz="1000" dirty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Gestion de Nabeul </a:t>
            </a:r>
            <a: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FSEGN</a:t>
            </a:r>
          </a:p>
          <a:p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marL="12699"/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Juillet 2020  </a:t>
            </a:r>
            <a:r>
              <a:rPr lang="fr-FR" sz="1000" b="1" dirty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– Baccalauréat </a:t>
            </a: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scientifique</a:t>
            </a:r>
          </a:p>
          <a:p>
            <a:pPr marL="12699"/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Lycée </a:t>
            </a:r>
            <a:r>
              <a:rPr lang="fr-FR" sz="1000" dirty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pilote privée </a:t>
            </a:r>
            <a:r>
              <a:rPr lang="fr-FR" sz="1000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L’avenir</a:t>
            </a:r>
            <a:endParaRPr lang="fr-FR" sz="1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063728" y="8808455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HTML&amp;CSS</a:t>
            </a:r>
          </a:p>
          <a:p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React JS</a:t>
            </a:r>
          </a:p>
          <a:p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3083968" y="10317523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Anglais</a:t>
            </a:r>
            <a:endParaRPr lang="fr-FR" sz="1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6" name="object 96"/>
          <p:cNvSpPr/>
          <p:nvPr/>
        </p:nvSpPr>
        <p:spPr>
          <a:xfrm>
            <a:off x="3647862" y="10365063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7" name="object 96"/>
          <p:cNvSpPr/>
          <p:nvPr/>
        </p:nvSpPr>
        <p:spPr>
          <a:xfrm>
            <a:off x="3802866" y="10365062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8" name="object 96"/>
          <p:cNvSpPr/>
          <p:nvPr/>
        </p:nvSpPr>
        <p:spPr>
          <a:xfrm>
            <a:off x="3960549" y="10365061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9" name="object 96"/>
          <p:cNvSpPr/>
          <p:nvPr/>
        </p:nvSpPr>
        <p:spPr>
          <a:xfrm>
            <a:off x="4111657" y="10363664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0" name="object 96"/>
          <p:cNvSpPr/>
          <p:nvPr/>
        </p:nvSpPr>
        <p:spPr>
          <a:xfrm>
            <a:off x="4269340" y="10363663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4609916" y="1031178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Français</a:t>
            </a:r>
            <a:endParaRPr lang="fr-FR" sz="1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2" name="object 96"/>
          <p:cNvSpPr/>
          <p:nvPr/>
        </p:nvSpPr>
        <p:spPr>
          <a:xfrm>
            <a:off x="5336387" y="10372808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3" name="object 96"/>
          <p:cNvSpPr/>
          <p:nvPr/>
        </p:nvSpPr>
        <p:spPr>
          <a:xfrm>
            <a:off x="5502567" y="10371300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4" name="object 96"/>
          <p:cNvSpPr/>
          <p:nvPr/>
        </p:nvSpPr>
        <p:spPr>
          <a:xfrm>
            <a:off x="5664804" y="10367536"/>
            <a:ext cx="126981" cy="126981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4990" y="88214"/>
                </a:lnTo>
                <a:lnTo>
                  <a:pt x="18600" y="108399"/>
                </a:lnTo>
                <a:lnTo>
                  <a:pt x="38785" y="122009"/>
                </a:lnTo>
                <a:lnTo>
                  <a:pt x="63500" y="127000"/>
                </a:lnTo>
                <a:lnTo>
                  <a:pt x="88214" y="122009"/>
                </a:lnTo>
                <a:lnTo>
                  <a:pt x="108399" y="108399"/>
                </a:lnTo>
                <a:lnTo>
                  <a:pt x="122009" y="88214"/>
                </a:lnTo>
                <a:lnTo>
                  <a:pt x="127000" y="63500"/>
                </a:lnTo>
                <a:lnTo>
                  <a:pt x="122009" y="38785"/>
                </a:lnTo>
                <a:lnTo>
                  <a:pt x="108399" y="18600"/>
                </a:lnTo>
                <a:lnTo>
                  <a:pt x="88214" y="4990"/>
                </a:lnTo>
                <a:lnTo>
                  <a:pt x="635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4436322" y="7781953"/>
            <a:ext cx="1328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Power 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Spring boot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Laravel</a:t>
            </a:r>
          </a:p>
        </p:txBody>
      </p:sp>
      <p:sp>
        <p:nvSpPr>
          <p:cNvPr id="149" name="object 39"/>
          <p:cNvSpPr txBox="1"/>
          <p:nvPr/>
        </p:nvSpPr>
        <p:spPr>
          <a:xfrm>
            <a:off x="3083968" y="4082159"/>
            <a:ext cx="4033601" cy="2803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just"/>
            <a:r>
              <a:rPr lang="fr-FR"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Projet Académiques</a:t>
            </a:r>
          </a:p>
          <a:p>
            <a:pPr marL="12699" algn="just">
              <a:spcBef>
                <a:spcPts val="500"/>
              </a:spcBef>
            </a:pP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/>
            </a:r>
            <a:b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fr-FR" sz="10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Projet en </a:t>
            </a:r>
            <a:r>
              <a:rPr lang="fr-F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JAVA </a:t>
            </a:r>
            <a:r>
              <a:rPr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|</a:t>
            </a:r>
            <a:r>
              <a:rPr lang="fr-F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0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Système de gestion d’un restaurant </a:t>
            </a:r>
            <a:endParaRPr sz="1000" dirty="0">
              <a:latin typeface="Times" charset="0"/>
              <a:ea typeface="Times" charset="0"/>
              <a:cs typeface="Times" charset="0"/>
            </a:endParaRPr>
          </a:p>
          <a:p>
            <a:pPr defTabSz="685800">
              <a:defRPr/>
            </a:pP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L’idée de ce  restaurant c’est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qu’on 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ne nécessite pas plusieurs serveurs donc  on  peut minimiser les dépenses car chaque client peut passer leur ordre par une tablette reliée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à 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son table et l’ordre sera envoyer vers :</a:t>
            </a:r>
          </a:p>
          <a:p>
            <a:pPr defTabSz="685800">
              <a:defRPr/>
            </a:pP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-Le chef dans la cuisine du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restaurent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avec un commentaire si le client a 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des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demandes 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spéciale 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.</a:t>
            </a:r>
            <a:endParaRPr lang="fr-FR" sz="1000" dirty="0">
              <a:latin typeface="Times" charset="0"/>
              <a:ea typeface="Times" charset="0"/>
              <a:cs typeface="Times" charset="0"/>
            </a:endParaRPr>
          </a:p>
          <a:p>
            <a:pPr defTabSz="685800">
              <a:defRPr/>
            </a:pP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-la somme de l’ordre sera envoyer vers la caisse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 defTabSz="685800">
              <a:defRPr/>
            </a:pPr>
            <a:endParaRPr lang="fr-FR" sz="1000" dirty="0">
              <a:latin typeface="Times" charset="0"/>
              <a:ea typeface="Times" charset="0"/>
              <a:cs typeface="Times" charset="0"/>
            </a:endParaRPr>
          </a:p>
          <a:p>
            <a:pPr defTabSz="685800">
              <a:defRPr/>
            </a:pPr>
            <a:r>
              <a:rPr lang="fr-FR" sz="10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Projet en PHP </a:t>
            </a:r>
            <a:r>
              <a:rPr lang="fr-F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(Laravel)  </a:t>
            </a:r>
            <a:r>
              <a:rPr lang="fr-FR" sz="1000" b="1" dirty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|</a:t>
            </a:r>
            <a:r>
              <a:rPr lang="fr-FR" sz="10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0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Site web de vente des montres </a:t>
            </a:r>
            <a:r>
              <a:rPr lang="fr-F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:</a:t>
            </a:r>
          </a:p>
          <a:p>
            <a:pPr defTabSz="685800">
              <a:defRPr/>
            </a:pP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Un simple site web E-commerce en architecture MVC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 et 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le  Bootstrap </a:t>
            </a: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pour le design .</a:t>
            </a:r>
            <a:endParaRPr lang="fr-FR" sz="1000" dirty="0">
              <a:latin typeface="Times" charset="0"/>
              <a:ea typeface="Times" charset="0"/>
              <a:cs typeface="Times" charset="0"/>
            </a:endParaRPr>
          </a:p>
          <a:p>
            <a:pPr defTabSz="685800">
              <a:defRPr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Le </a:t>
            </a: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site inclus le panier et la session (Partie admin avec le CRUD et partie client )</a:t>
            </a:r>
          </a:p>
          <a:p>
            <a:pPr defTabSz="685800">
              <a:defRPr/>
            </a:pPr>
            <a:endParaRPr lang="en-GB" sz="1000" b="1" dirty="0" smtClean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pPr defTabSz="685800">
              <a:defRPr/>
            </a:pPr>
            <a:endParaRPr lang="fr-FR" sz="1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0" name="object 39"/>
          <p:cNvSpPr txBox="1"/>
          <p:nvPr/>
        </p:nvSpPr>
        <p:spPr>
          <a:xfrm>
            <a:off x="3063442" y="6650171"/>
            <a:ext cx="4033601" cy="86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just"/>
            <a:r>
              <a:rPr lang="fr-FR" dirty="0" smtClean="0">
                <a:solidFill>
                  <a:srgbClr val="414042"/>
                </a:solidFill>
                <a:latin typeface="Times" charset="0"/>
                <a:ea typeface="Times" charset="0"/>
                <a:cs typeface="Times" charset="0"/>
              </a:rPr>
              <a:t>Projet personnels</a:t>
            </a:r>
          </a:p>
          <a:p>
            <a:pPr marL="12699" algn="just">
              <a:spcBef>
                <a:spcPts val="500"/>
              </a:spcBef>
            </a:pPr>
            <a: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/>
            </a:r>
            <a:br>
              <a:rPr lang="fr-FR"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fr-F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Projet en React JS</a:t>
            </a:r>
            <a:r>
              <a:rPr sz="1000" b="1" dirty="0" smtClean="0">
                <a:solidFill>
                  <a:srgbClr val="231F20"/>
                </a:solidFill>
                <a:latin typeface="Times" charset="0"/>
                <a:ea typeface="Times" charset="0"/>
                <a:cs typeface="Times" charset="0"/>
              </a:rPr>
              <a:t>|</a:t>
            </a:r>
            <a:r>
              <a:rPr lang="fr-F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Un </a:t>
            </a:r>
            <a:r>
              <a:rPr lang="fr-F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Portfolio : </a:t>
            </a:r>
            <a:r>
              <a:rPr lang="fr-FR" sz="1000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https://</a:t>
            </a:r>
            <a:r>
              <a:rPr lang="fr-FR" sz="1000" dirty="0">
                <a:solidFill>
                  <a:srgbClr val="0070C0"/>
                </a:solidFill>
                <a:latin typeface="Times" charset="0"/>
                <a:ea typeface="Times" charset="0"/>
                <a:cs typeface="Times New Roman" charset="0"/>
              </a:rPr>
              <a:t>abderrahimtroudi.github.io/</a:t>
            </a:r>
            <a:endParaRPr lang="fr-FR" sz="1000" dirty="0">
              <a:solidFill>
                <a:srgbClr val="0070C0"/>
              </a:solidFill>
              <a:latin typeface="Times" charset="0"/>
              <a:ea typeface="Times" charset="0"/>
              <a:cs typeface="Times" charset="0"/>
            </a:endParaRPr>
          </a:p>
          <a:p>
            <a:pPr marL="12699" algn="just">
              <a:spcBef>
                <a:spcPts val="500"/>
              </a:spcBef>
            </a:pPr>
            <a:endParaRPr lang="fr-FR" sz="1000" b="1" dirty="0" smtClean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9129" y="8454943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9"/>
            <a:r>
              <a:rPr lang="fr-FR" dirty="0" smtClean="0">
                <a:solidFill>
                  <a:srgbClr val="41404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Times" charset="0"/>
              </a:rPr>
              <a:t>Front-end</a:t>
            </a:r>
            <a:endParaRPr lang="fr-FR" dirty="0">
              <a:solidFill>
                <a:srgbClr val="414042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9594" y="843739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9"/>
            <a:r>
              <a:rPr lang="fr-FR" dirty="0" smtClean="0">
                <a:solidFill>
                  <a:srgbClr val="414042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" panose="02020603050405020304" pitchFamily="18" charset="0"/>
              </a:rPr>
              <a:t>Back-end</a:t>
            </a:r>
            <a:endParaRPr lang="fr-FR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785" y="8425993"/>
            <a:ext cx="1920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pc="-5" dirty="0" smtClean="0">
                <a:solidFill>
                  <a:srgbClr val="231F20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  <a:cs typeface="Times" panose="02020603050405020304" pitchFamily="18" charset="0"/>
              </a:rPr>
              <a:t>DB-administration</a:t>
            </a:r>
            <a:endParaRPr lang="en-US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Times" panose="02020603050405020304" pitchFamily="18" charset="0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4609916" y="8773801"/>
            <a:ext cx="7200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PHP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latin typeface="Times" charset="0"/>
                <a:ea typeface="Times" charset="0"/>
                <a:cs typeface="Times" charset="0"/>
              </a:rPr>
              <a:t>c</a:t>
            </a:r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Kotlin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2" name="object 35"/>
          <p:cNvSpPr/>
          <p:nvPr/>
        </p:nvSpPr>
        <p:spPr>
          <a:xfrm flipH="1">
            <a:off x="2709323" y="171148"/>
            <a:ext cx="219305" cy="10460276"/>
          </a:xfrm>
          <a:custGeom>
            <a:avLst/>
            <a:gdLst/>
            <a:ahLst/>
            <a:cxnLst/>
            <a:rect l="l" t="t" r="r" b="b"/>
            <a:pathLst>
              <a:path h="9667240">
                <a:moveTo>
                  <a:pt x="0" y="0"/>
                </a:moveTo>
                <a:lnTo>
                  <a:pt x="0" y="9667240"/>
                </a:lnTo>
              </a:path>
            </a:pathLst>
          </a:custGeom>
          <a:ln w="381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3" name="object 35"/>
          <p:cNvSpPr/>
          <p:nvPr/>
        </p:nvSpPr>
        <p:spPr>
          <a:xfrm flipH="1">
            <a:off x="5481619" y="8424345"/>
            <a:ext cx="339594" cy="1282623"/>
          </a:xfrm>
          <a:custGeom>
            <a:avLst/>
            <a:gdLst/>
            <a:ahLst/>
            <a:cxnLst/>
            <a:rect l="l" t="t" r="r" b="b"/>
            <a:pathLst>
              <a:path h="9667240">
                <a:moveTo>
                  <a:pt x="0" y="0"/>
                </a:moveTo>
                <a:lnTo>
                  <a:pt x="0" y="9667240"/>
                </a:lnTo>
              </a:path>
            </a:pathLst>
          </a:custGeom>
          <a:ln w="381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93450" y="7872558"/>
            <a:ext cx="1351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99"/>
            <a:r>
              <a:rPr lang="fr-FR" dirty="0" smtClean="0">
                <a:solidFill>
                  <a:srgbClr val="41404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Times" charset="0"/>
              </a:rPr>
              <a:t>Framework  </a:t>
            </a:r>
            <a:endParaRPr lang="fr-FR" dirty="0">
              <a:solidFill>
                <a:srgbClr val="414042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Times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102648" y="8959128"/>
            <a:ext cx="7841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MySQL</a:t>
            </a:r>
          </a:p>
          <a:p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Times" charset="0"/>
                <a:ea typeface="Times" charset="0"/>
                <a:cs typeface="Times" charset="0"/>
              </a:rPr>
              <a:t>PL/SQL</a:t>
            </a:r>
          </a:p>
          <a:p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endParaRPr lang="fr-FR" sz="1000" dirty="0" smtClean="0">
              <a:latin typeface="Times" charset="0"/>
              <a:ea typeface="Times" charset="0"/>
              <a:cs typeface="Times" charset="0"/>
            </a:endParaRPr>
          </a:p>
          <a:p>
            <a:endParaRPr lang="fr-FR" sz="10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0" y="74101"/>
            <a:ext cx="2096528" cy="2653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3" name="object 3"/>
          <p:cNvSpPr txBox="1"/>
          <p:nvPr/>
        </p:nvSpPr>
        <p:spPr>
          <a:xfrm>
            <a:off x="480862" y="9036710"/>
            <a:ext cx="2020208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just"/>
            <a:r>
              <a:rPr lang="fr-FR" b="1" dirty="0">
                <a:latin typeface="Times" charset="0"/>
                <a:ea typeface="Times" charset="0"/>
                <a:cs typeface="Times" charset="0"/>
              </a:rPr>
              <a:t>Mes </a:t>
            </a:r>
            <a:r>
              <a:rPr lang="fr-FR" b="1" dirty="0" smtClean="0">
                <a:latin typeface="Times" charset="0"/>
                <a:ea typeface="Times" charset="0"/>
                <a:cs typeface="Times" charset="0"/>
              </a:rPr>
              <a:t>qualités</a:t>
            </a:r>
          </a:p>
          <a:p>
            <a:pPr marL="184149" indent="-171450" algn="just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Times" charset="0"/>
                <a:ea typeface="Times" charset="0"/>
                <a:cs typeface="Times" charset="0"/>
              </a:rPr>
              <a:t>Responsable</a:t>
            </a:r>
          </a:p>
          <a:p>
            <a:pPr marL="184149" indent="-171450" algn="just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Times" charset="0"/>
                <a:ea typeface="Times" charset="0"/>
                <a:cs typeface="Times" charset="0"/>
              </a:rPr>
              <a:t>Motivé</a:t>
            </a:r>
            <a:endParaRPr lang="fr-FR" sz="1200" dirty="0" smtClean="0">
              <a:latin typeface="Times" charset="0"/>
              <a:ea typeface="Times" charset="0"/>
              <a:cs typeface="Times" charset="0"/>
            </a:endParaRPr>
          </a:p>
          <a:p>
            <a:pPr marL="184149" indent="-171450" algn="just">
              <a:buFont typeface="Arial" panose="020B0604020202020204" pitchFamily="34" charset="0"/>
              <a:buChar char="•"/>
            </a:pPr>
            <a:r>
              <a:rPr lang="fr-FR" sz="1200" dirty="0">
                <a:latin typeface="Times" charset="0"/>
                <a:ea typeface="Times" charset="0"/>
                <a:cs typeface="Times" charset="0"/>
              </a:rPr>
              <a:t>collaboratif avec les </a:t>
            </a:r>
            <a:r>
              <a:rPr lang="fr-FR" sz="1200" dirty="0" smtClean="0">
                <a:latin typeface="Times" charset="0"/>
                <a:ea typeface="Times" charset="0"/>
                <a:cs typeface="Times" charset="0"/>
              </a:rPr>
              <a:t>équipes</a:t>
            </a:r>
          </a:p>
          <a:p>
            <a:pPr marL="184149" indent="-171450" algn="just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Times" charset="0"/>
                <a:ea typeface="Times" charset="0"/>
                <a:cs typeface="Times" charset="0"/>
              </a:rPr>
              <a:t>Gestion de stress</a:t>
            </a:r>
            <a:endParaRPr lang="fr-FR" sz="1200" dirty="0" smtClean="0">
              <a:latin typeface="Times" charset="0"/>
              <a:ea typeface="Times" charset="0"/>
              <a:cs typeface="Times" charset="0"/>
            </a:endParaRPr>
          </a:p>
          <a:p>
            <a:pPr marL="184149" indent="-171450" algn="just">
              <a:buFont typeface="Arial" panose="020B0604020202020204" pitchFamily="34" charset="0"/>
              <a:buChar char="•"/>
            </a:pPr>
            <a:endParaRPr lang="fr-FR" sz="10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8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98</Words>
  <Application>Microsoft Office PowerPoint</Application>
  <PresentationFormat>Personnalisé</PresentationFormat>
  <Paragraphs>70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Source Sans Pro ExtraLight</vt:lpstr>
      <vt:lpstr>Source Sans Pro Light</vt:lpstr>
      <vt:lpstr>Times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Compte Microsoft</cp:lastModifiedBy>
  <cp:revision>38</cp:revision>
  <dcterms:created xsi:type="dcterms:W3CDTF">2017-10-27T08:59:47Z</dcterms:created>
  <dcterms:modified xsi:type="dcterms:W3CDTF">2022-11-21T14:27:31Z</dcterms:modified>
</cp:coreProperties>
</file>