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/>
    <p:restoredTop sz="94661"/>
  </p:normalViewPr>
  <p:slideViewPr>
    <p:cSldViewPr snapToGrid="0" snapToObjects="1">
      <p:cViewPr>
        <p:scale>
          <a:sx n="100" d="100"/>
          <a:sy n="100" d="100"/>
        </p:scale>
        <p:origin x="14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9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7019-2A75-FF4C-83B6-64A3D6FDD4FE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1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nde diagonale 67"/>
          <p:cNvSpPr/>
          <p:nvPr/>
        </p:nvSpPr>
        <p:spPr>
          <a:xfrm>
            <a:off x="1" y="0"/>
            <a:ext cx="2906622" cy="3859981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Bande diagonale 6"/>
          <p:cNvSpPr/>
          <p:nvPr/>
        </p:nvSpPr>
        <p:spPr>
          <a:xfrm rot="10800000">
            <a:off x="10887" y="6831831"/>
            <a:ext cx="2895735" cy="3859981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5377" y="4021073"/>
            <a:ext cx="1913605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2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INFORMATIONS</a:t>
            </a:r>
          </a:p>
          <a:p>
            <a:pPr marL="12699"/>
            <a:endParaRPr lang="fr-FR" sz="1000" dirty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Adresse</a:t>
            </a: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Nabeul, Tunisie</a:t>
            </a:r>
          </a:p>
          <a:p>
            <a:pPr marL="12699"/>
            <a:endParaRPr lang="fr-FR" sz="1000" dirty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Tel</a:t>
            </a:r>
            <a:b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28473413</a:t>
            </a:r>
            <a:endParaRPr lang="fr-FR" sz="1000" dirty="0" smtClean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Mail</a:t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troudi222@gmail.com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LinkedIn :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https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://www.linkedin.com/in/troudi-abderrahim-60a001237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/</a:t>
            </a:r>
            <a:endParaRPr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075" y="6831831"/>
            <a:ext cx="2020208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sz="1200" b="1" dirty="0" smtClean="0">
                <a:latin typeface="Times" charset="0"/>
                <a:ea typeface="Times" charset="0"/>
                <a:cs typeface="Times" charset="0"/>
              </a:rPr>
              <a:t>À PROPOS DE MOI</a:t>
            </a:r>
            <a:endParaRPr sz="1200" dirty="0">
              <a:latin typeface="Times" charset="0"/>
              <a:ea typeface="Times" charset="0"/>
              <a:cs typeface="Times" charset="0"/>
            </a:endParaRPr>
          </a:p>
          <a:p>
            <a:pPr algn="just"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algn="just"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Etudiant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en troisième  année licence en informatique de gestion spécialisée Business Intelligence (BI). </a:t>
            </a:r>
          </a:p>
          <a:p>
            <a:pPr algn="just"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Je souhaite décrocher un stage de fin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d'études. Responsable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, motivée et dynamique,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je vise toujours à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améliorer mes compétences et mes connaissances techniques  dans le cadre professionnel .  </a:t>
            </a:r>
          </a:p>
          <a:p>
            <a:pPr algn="just"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778" y="2772533"/>
            <a:ext cx="1881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3" marR="5079"/>
            <a:r>
              <a:rPr lang="fr-FR" sz="2000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Troudi</a:t>
            </a:r>
            <a:endParaRPr lang="fr-FR" sz="2000" dirty="0" smtClean="0">
              <a:solidFill>
                <a:srgbClr val="414042"/>
              </a:solidFill>
              <a:latin typeface="Times" charset="0"/>
              <a:ea typeface="Times" charset="0"/>
              <a:cs typeface="Times" charset="0"/>
            </a:endParaRPr>
          </a:p>
          <a:p>
            <a:pPr marL="22223" marR="5079"/>
            <a:r>
              <a:rPr lang="fr-FR" sz="2000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 Abderrahim</a:t>
            </a:r>
            <a:endParaRPr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object 35"/>
          <p:cNvSpPr/>
          <p:nvPr/>
        </p:nvSpPr>
        <p:spPr>
          <a:xfrm flipH="1">
            <a:off x="4196451" y="8437396"/>
            <a:ext cx="363142" cy="1269573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49618" y="694817"/>
            <a:ext cx="18367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FORMATION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45882" y="2511632"/>
            <a:ext cx="4033601" cy="172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E</a:t>
            </a:r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xpériences Professionnelles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Juin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20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22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–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Aout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20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22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Stagiaire</a:t>
            </a:r>
            <a:endParaRPr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ma mission était de reformater les dates dans le site et de changer les filtres en fonction de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celui-ci</a:t>
            </a:r>
          </a:p>
          <a:p>
            <a:pPr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Le site web : cct (Compagnie des comptables de Tunisie)</a:t>
            </a: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L’entreprise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Neopolis Development</a:t>
            </a:r>
          </a:p>
          <a:p>
            <a:pPr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60708" y="7916688"/>
            <a:ext cx="22225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COMPÉTENCES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9618" y="9929262"/>
            <a:ext cx="26942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LANGUES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871282" y="794039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65511" y="3016818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867531" y="755187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867531" y="920341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499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6999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499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0" b="23281"/>
          <a:stretch/>
        </p:blipFill>
        <p:spPr>
          <a:xfrm>
            <a:off x="376311" y="498072"/>
            <a:ext cx="2037087" cy="2079888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9" name="ZoneTexte 98"/>
          <p:cNvSpPr txBox="1"/>
          <p:nvPr/>
        </p:nvSpPr>
        <p:spPr>
          <a:xfrm>
            <a:off x="2992492" y="171148"/>
            <a:ext cx="478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" charset="0"/>
                <a:ea typeface="Times" charset="0"/>
                <a:cs typeface="Times" charset="0"/>
              </a:rPr>
              <a:t>A la recherche d’un stage PFE en BI ou Développement</a:t>
            </a:r>
            <a:endParaRPr lang="fr-FR" sz="1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87197" y="1085196"/>
            <a:ext cx="34210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Sept 2020– Présent– </a:t>
            </a:r>
            <a:r>
              <a:rPr lang="fr-FR" sz="1000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Licence informatique appliquée à la gestion spécialité  </a:t>
            </a:r>
            <a:r>
              <a:rPr lang="fr-FR" sz="1000" b="1" dirty="0" smtClean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 </a:t>
            </a:r>
            <a:r>
              <a:rPr lang="fr-FR" sz="1000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(BI)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Faculté des Sciences Economiques  et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de </a:t>
            </a: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Gestion de Nabeul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FSEGN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Juillet 2020  </a:t>
            </a:r>
            <a: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– Baccalauréat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scientifique</a:t>
            </a:r>
          </a:p>
          <a:p>
            <a:pPr marL="12699"/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Lycée </a:t>
            </a: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pilote privée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L’avenir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063728" y="8808455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HTML&amp;CSS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React JS</a:t>
            </a: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3083968" y="1031752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Anglais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6" name="object 96"/>
          <p:cNvSpPr/>
          <p:nvPr/>
        </p:nvSpPr>
        <p:spPr>
          <a:xfrm>
            <a:off x="3675576" y="1043242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7" name="object 96"/>
          <p:cNvSpPr/>
          <p:nvPr/>
        </p:nvSpPr>
        <p:spPr>
          <a:xfrm>
            <a:off x="3830580" y="10432426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8" name="object 96"/>
          <p:cNvSpPr/>
          <p:nvPr/>
        </p:nvSpPr>
        <p:spPr>
          <a:xfrm>
            <a:off x="3988263" y="10432425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9" name="object 96"/>
          <p:cNvSpPr/>
          <p:nvPr/>
        </p:nvSpPr>
        <p:spPr>
          <a:xfrm>
            <a:off x="4139371" y="10431028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0" name="object 96"/>
          <p:cNvSpPr/>
          <p:nvPr/>
        </p:nvSpPr>
        <p:spPr>
          <a:xfrm>
            <a:off x="4297054" y="1043102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4609916" y="1031178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Français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object 96"/>
          <p:cNvSpPr/>
          <p:nvPr/>
        </p:nvSpPr>
        <p:spPr>
          <a:xfrm>
            <a:off x="5336387" y="10372808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object 96"/>
          <p:cNvSpPr/>
          <p:nvPr/>
        </p:nvSpPr>
        <p:spPr>
          <a:xfrm>
            <a:off x="5502567" y="10371300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4" name="object 96"/>
          <p:cNvSpPr/>
          <p:nvPr/>
        </p:nvSpPr>
        <p:spPr>
          <a:xfrm>
            <a:off x="5664804" y="10367536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950248" y="880672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MySQL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PL/SQL</a:t>
            </a: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9" name="object 39"/>
          <p:cNvSpPr txBox="1"/>
          <p:nvPr/>
        </p:nvSpPr>
        <p:spPr>
          <a:xfrm>
            <a:off x="3083968" y="4082159"/>
            <a:ext cx="4033601" cy="280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Projet </a:t>
            </a:r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Académiques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java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Système de gestion d’un restaurant </a:t>
            </a:r>
            <a:endParaRPr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L’idée de ce  restaurant c’est qu’ on ne nécessite pas plusieurs serveurs donc  on  peut minimiser les dépenses car chaque client peut passer leur ordre par une tablette reliée a son table et l’ordre sera envoyer vers :</a:t>
            </a: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-Le chef dans la cuisine du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resto avec un commentaire si le client a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des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demandes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spéciale 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.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-la somme de l’ordre sera envoyer vers la caisse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PHP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(Laravel)  </a:t>
            </a:r>
            <a: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Site web de vente des montres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:</a:t>
            </a: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Un simple site web E-commerce en architecture MVC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 et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le  Bootstrap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pour le design .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Le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site inclus le panier et la session (Partie admin avec le CRUD et partie client )</a:t>
            </a:r>
          </a:p>
          <a:p>
            <a:pPr defTabSz="685800">
              <a:defRPr/>
            </a:pPr>
            <a:endParaRPr lang="en-GB" sz="10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0" name="object 39"/>
          <p:cNvSpPr txBox="1"/>
          <p:nvPr/>
        </p:nvSpPr>
        <p:spPr>
          <a:xfrm>
            <a:off x="3063442" y="6650171"/>
            <a:ext cx="4033601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Projet personnels</a:t>
            </a:r>
            <a:endParaRPr lang="fr-FR" dirty="0" smtClean="0">
              <a:solidFill>
                <a:srgbClr val="414042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React JS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Un Portfolio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charset="0"/>
                <a:ea typeface="Times" charset="0"/>
                <a:cs typeface="Times New Roman" charset="0"/>
              </a:rPr>
              <a:t>*************************</a:t>
            </a:r>
            <a:endParaRPr sz="10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9129" y="8430545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" charset="0"/>
              </a:rPr>
              <a:t>Front-end</a:t>
            </a:r>
            <a:endParaRPr lang="fr-FR" dirty="0">
              <a:solidFill>
                <a:srgbClr val="41404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9594" y="843739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" panose="02020603050405020304" pitchFamily="18" charset="0"/>
              </a:rPr>
              <a:t>Back-end</a:t>
            </a:r>
            <a:endParaRPr lang="fr-FR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785" y="8425993"/>
            <a:ext cx="192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5" dirty="0" smtClean="0">
                <a:solidFill>
                  <a:srgbClr val="231F20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" panose="02020603050405020304" pitchFamily="18" charset="0"/>
              </a:rPr>
              <a:t>DB-administration</a:t>
            </a: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" panose="02020603050405020304" pitchFamily="18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4609916" y="8773801"/>
            <a:ext cx="1242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Java(</a:t>
            </a:r>
            <a:r>
              <a:rPr lang="fr-FR" sz="1000" dirty="0" err="1" smtClean="0">
                <a:latin typeface="Times" charset="0"/>
                <a:ea typeface="Times" charset="0"/>
                <a:cs typeface="Times" charset="0"/>
              </a:rPr>
              <a:t>Springboot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PHP(Laravel)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c</a:t>
            </a: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Kotlin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2" name="object 35"/>
          <p:cNvSpPr/>
          <p:nvPr/>
        </p:nvSpPr>
        <p:spPr>
          <a:xfrm flipH="1">
            <a:off x="2709323" y="171148"/>
            <a:ext cx="219305" cy="10460276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3" name="object 35"/>
          <p:cNvSpPr/>
          <p:nvPr/>
        </p:nvSpPr>
        <p:spPr>
          <a:xfrm flipH="1">
            <a:off x="5481619" y="8424345"/>
            <a:ext cx="339594" cy="1282623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4" name="object 3"/>
          <p:cNvSpPr txBox="1"/>
          <p:nvPr/>
        </p:nvSpPr>
        <p:spPr>
          <a:xfrm>
            <a:off x="468667" y="8753987"/>
            <a:ext cx="2020208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sz="1200" b="1" dirty="0" smtClean="0">
                <a:latin typeface="Times" charset="0"/>
                <a:ea typeface="Times" charset="0"/>
                <a:cs typeface="Times" charset="0"/>
              </a:rPr>
              <a:t>À PROPOS DE MOI</a:t>
            </a:r>
            <a:endParaRPr sz="1200" dirty="0">
              <a:latin typeface="Times" charset="0"/>
              <a:ea typeface="Times" charset="0"/>
              <a:cs typeface="Times" charset="0"/>
            </a:endParaRPr>
          </a:p>
          <a:p>
            <a:pPr algn="just"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algn="just"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Etudiant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en troisième  année licence en informatique de gestion spécialisée Business Intelligence (BI). </a:t>
            </a:r>
          </a:p>
          <a:p>
            <a:pPr algn="just"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Je souhaite décrocher un stage de fin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d'études. Responsable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, motivée et dynamique,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je vise toujours à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améliorer mes compétences et mes connaissances techniques  dans le cadre professionnel .  </a:t>
            </a:r>
          </a:p>
          <a:p>
            <a:pPr algn="just"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95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Source Sans Pro ExtraLight</vt:lpstr>
      <vt:lpstr>Source Sans Pro Light</vt:lpstr>
      <vt:lpstr>Times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Compte Microsoft</cp:lastModifiedBy>
  <cp:revision>20</cp:revision>
  <dcterms:created xsi:type="dcterms:W3CDTF">2017-10-27T08:59:47Z</dcterms:created>
  <dcterms:modified xsi:type="dcterms:W3CDTF">2022-11-15T13:29:59Z</dcterms:modified>
</cp:coreProperties>
</file>