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f097b067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1f097b067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f097b067e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11f097b067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f097b067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f097b067e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1f097b067e_0_1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f097b067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f097b067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f097b067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f097b067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f097b067e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f097b067e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f097b067e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1f097b067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rgbClr val="FF4B5D"/>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3200400" y="1211802"/>
            <a:ext cx="3134700" cy="1143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2400"/>
              <a:buFont typeface="Arial"/>
              <a:buNone/>
              <a:defRPr sz="24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subTitle"/>
          </p:nvPr>
        </p:nvSpPr>
        <p:spPr>
          <a:xfrm>
            <a:off x="3200400" y="2428577"/>
            <a:ext cx="3134700" cy="1503300"/>
          </a:xfrm>
          <a:prstGeom prst="rect">
            <a:avLst/>
          </a:prstGeom>
          <a:noFill/>
          <a:ln>
            <a:noFill/>
          </a:ln>
        </p:spPr>
        <p:txBody>
          <a:bodyPr anchorCtr="0" anchor="t" bIns="34275" lIns="68575" spcFirstLastPara="1" rIns="68575" wrap="square" tIns="34275">
            <a:normAutofit/>
          </a:bodyPr>
          <a:lstStyle>
            <a:lvl1pPr lvl="0" rtl="0" algn="l">
              <a:lnSpc>
                <a:spcPct val="150000"/>
              </a:lnSpc>
              <a:spcBef>
                <a:spcPts val="800"/>
              </a:spcBef>
              <a:spcAft>
                <a:spcPts val="0"/>
              </a:spcAft>
              <a:buClr>
                <a:schemeClr val="lt1"/>
              </a:buClr>
              <a:buSzPts val="1100"/>
              <a:buNone/>
              <a:defRPr sz="1100">
                <a:solidFill>
                  <a:schemeClr val="lt1"/>
                </a:solidFill>
              </a:defRPr>
            </a:lvl1pPr>
            <a:lvl2pPr lvl="1" rtl="0" algn="ctr">
              <a:lnSpc>
                <a:spcPct val="90000"/>
              </a:lnSpc>
              <a:spcBef>
                <a:spcPts val="1200"/>
              </a:spcBef>
              <a:spcAft>
                <a:spcPts val="0"/>
              </a:spcAft>
              <a:buClr>
                <a:schemeClr val="dk1"/>
              </a:buClr>
              <a:buSzPts val="1500"/>
              <a:buNone/>
              <a:defRPr sz="1500"/>
            </a:lvl2pPr>
            <a:lvl3pPr lvl="2" rtl="0" algn="ctr">
              <a:lnSpc>
                <a:spcPct val="90000"/>
              </a:lnSpc>
              <a:spcBef>
                <a:spcPts val="1200"/>
              </a:spcBef>
              <a:spcAft>
                <a:spcPts val="0"/>
              </a:spcAft>
              <a:buClr>
                <a:schemeClr val="dk1"/>
              </a:buClr>
              <a:buSzPts val="1400"/>
              <a:buNone/>
              <a:defRPr sz="1400"/>
            </a:lvl3pPr>
            <a:lvl4pPr lvl="3" rtl="0" algn="ctr">
              <a:lnSpc>
                <a:spcPct val="90000"/>
              </a:lnSpc>
              <a:spcBef>
                <a:spcPts val="1200"/>
              </a:spcBef>
              <a:spcAft>
                <a:spcPts val="0"/>
              </a:spcAft>
              <a:buClr>
                <a:schemeClr val="dk1"/>
              </a:buClr>
              <a:buSzPts val="1200"/>
              <a:buNone/>
              <a:defRPr sz="1200"/>
            </a:lvl4pPr>
            <a:lvl5pPr lvl="4" rtl="0" algn="ctr">
              <a:lnSpc>
                <a:spcPct val="90000"/>
              </a:lnSpc>
              <a:spcBef>
                <a:spcPts val="1200"/>
              </a:spcBef>
              <a:spcAft>
                <a:spcPts val="0"/>
              </a:spcAft>
              <a:buClr>
                <a:schemeClr val="dk1"/>
              </a:buClr>
              <a:buSzPts val="1200"/>
              <a:buNone/>
              <a:defRPr sz="1200"/>
            </a:lvl5pPr>
            <a:lvl6pPr lvl="5" rtl="0" algn="ctr">
              <a:lnSpc>
                <a:spcPct val="90000"/>
              </a:lnSpc>
              <a:spcBef>
                <a:spcPts val="1200"/>
              </a:spcBef>
              <a:spcAft>
                <a:spcPts val="0"/>
              </a:spcAft>
              <a:buClr>
                <a:schemeClr val="dk1"/>
              </a:buClr>
              <a:buSzPts val="1200"/>
              <a:buNone/>
              <a:defRPr sz="1200"/>
            </a:lvl6pPr>
            <a:lvl7pPr lvl="6" rtl="0" algn="ctr">
              <a:lnSpc>
                <a:spcPct val="90000"/>
              </a:lnSpc>
              <a:spcBef>
                <a:spcPts val="1200"/>
              </a:spcBef>
              <a:spcAft>
                <a:spcPts val="0"/>
              </a:spcAft>
              <a:buClr>
                <a:schemeClr val="dk1"/>
              </a:buClr>
              <a:buSzPts val="1200"/>
              <a:buNone/>
              <a:defRPr sz="1200"/>
            </a:lvl7pPr>
            <a:lvl8pPr lvl="7" rtl="0" algn="ctr">
              <a:lnSpc>
                <a:spcPct val="90000"/>
              </a:lnSpc>
              <a:spcBef>
                <a:spcPts val="1200"/>
              </a:spcBef>
              <a:spcAft>
                <a:spcPts val="0"/>
              </a:spcAft>
              <a:buClr>
                <a:schemeClr val="dk1"/>
              </a:buClr>
              <a:buSzPts val="1200"/>
              <a:buNone/>
              <a:defRPr sz="1200"/>
            </a:lvl8pPr>
            <a:lvl9pPr lvl="8" rtl="0" algn="ctr">
              <a:lnSpc>
                <a:spcPct val="90000"/>
              </a:lnSpc>
              <a:spcBef>
                <a:spcPts val="1200"/>
              </a:spcBef>
              <a:spcAft>
                <a:spcPts val="1200"/>
              </a:spcAft>
              <a:buClr>
                <a:schemeClr val="dk1"/>
              </a:buClr>
              <a:buSzPts val="1200"/>
              <a:buNone/>
              <a:defRPr sz="1200"/>
            </a:lvl9pPr>
          </a:lstStyle>
          <a:p/>
        </p:txBody>
      </p:sp>
      <p:sp>
        <p:nvSpPr>
          <p:cNvPr id="53" name="Google Shape;53;p13"/>
          <p:cNvSpPr txBox="1"/>
          <p:nvPr>
            <p:ph idx="10" type="dt"/>
          </p:nvPr>
        </p:nvSpPr>
        <p:spPr>
          <a:xfrm>
            <a:off x="3200400" y="4767263"/>
            <a:ext cx="1330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7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4859791" y="4767263"/>
            <a:ext cx="199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7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7184571" y="4767263"/>
            <a:ext cx="13308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sz="700">
                <a:solidFill>
                  <a:srgbClr val="888888"/>
                </a:solidFill>
                <a:latin typeface="Arial"/>
                <a:ea typeface="Arial"/>
                <a:cs typeface="Arial"/>
                <a:sym typeface="Arial"/>
              </a:defRPr>
            </a:lvl1pPr>
            <a:lvl2pPr indent="0" lvl="1" marL="0" rtl="0" algn="r">
              <a:spcBef>
                <a:spcPts val="0"/>
              </a:spcBef>
              <a:buNone/>
              <a:defRPr sz="700">
                <a:solidFill>
                  <a:srgbClr val="888888"/>
                </a:solidFill>
                <a:latin typeface="Arial"/>
                <a:ea typeface="Arial"/>
                <a:cs typeface="Arial"/>
                <a:sym typeface="Arial"/>
              </a:defRPr>
            </a:lvl2pPr>
            <a:lvl3pPr indent="0" lvl="2" marL="0" rtl="0" algn="r">
              <a:spcBef>
                <a:spcPts val="0"/>
              </a:spcBef>
              <a:buNone/>
              <a:defRPr sz="700">
                <a:solidFill>
                  <a:srgbClr val="888888"/>
                </a:solidFill>
                <a:latin typeface="Arial"/>
                <a:ea typeface="Arial"/>
                <a:cs typeface="Arial"/>
                <a:sym typeface="Arial"/>
              </a:defRPr>
            </a:lvl3pPr>
            <a:lvl4pPr indent="0" lvl="3" marL="0" rtl="0" algn="r">
              <a:spcBef>
                <a:spcPts val="0"/>
              </a:spcBef>
              <a:buNone/>
              <a:defRPr sz="700">
                <a:solidFill>
                  <a:srgbClr val="888888"/>
                </a:solidFill>
                <a:latin typeface="Arial"/>
                <a:ea typeface="Arial"/>
                <a:cs typeface="Arial"/>
                <a:sym typeface="Arial"/>
              </a:defRPr>
            </a:lvl4pPr>
            <a:lvl5pPr indent="0" lvl="4" marL="0" rtl="0" algn="r">
              <a:spcBef>
                <a:spcPts val="0"/>
              </a:spcBef>
              <a:buNone/>
              <a:defRPr sz="700">
                <a:solidFill>
                  <a:srgbClr val="888888"/>
                </a:solidFill>
                <a:latin typeface="Arial"/>
                <a:ea typeface="Arial"/>
                <a:cs typeface="Arial"/>
                <a:sym typeface="Arial"/>
              </a:defRPr>
            </a:lvl5pPr>
            <a:lvl6pPr indent="0" lvl="5" marL="0" rtl="0" algn="r">
              <a:spcBef>
                <a:spcPts val="0"/>
              </a:spcBef>
              <a:buNone/>
              <a:defRPr sz="700">
                <a:solidFill>
                  <a:srgbClr val="888888"/>
                </a:solidFill>
                <a:latin typeface="Arial"/>
                <a:ea typeface="Arial"/>
                <a:cs typeface="Arial"/>
                <a:sym typeface="Arial"/>
              </a:defRPr>
            </a:lvl6pPr>
            <a:lvl7pPr indent="0" lvl="6" marL="0" rtl="0" algn="r">
              <a:spcBef>
                <a:spcPts val="0"/>
              </a:spcBef>
              <a:buNone/>
              <a:defRPr sz="700">
                <a:solidFill>
                  <a:srgbClr val="888888"/>
                </a:solidFill>
                <a:latin typeface="Arial"/>
                <a:ea typeface="Arial"/>
                <a:cs typeface="Arial"/>
                <a:sym typeface="Arial"/>
              </a:defRPr>
            </a:lvl7pPr>
            <a:lvl8pPr indent="0" lvl="7" marL="0" rtl="0" algn="r">
              <a:spcBef>
                <a:spcPts val="0"/>
              </a:spcBef>
              <a:buNone/>
              <a:defRPr sz="700">
                <a:solidFill>
                  <a:srgbClr val="888888"/>
                </a:solidFill>
                <a:latin typeface="Arial"/>
                <a:ea typeface="Arial"/>
                <a:cs typeface="Arial"/>
                <a:sym typeface="Arial"/>
              </a:defRPr>
            </a:lvl8pPr>
            <a:lvl9pPr indent="0" lvl="8" marL="0" rt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33781" y="558431"/>
            <a:ext cx="6390600" cy="15396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Arial"/>
              <a:buNone/>
            </a:pPr>
            <a:r>
              <a:rPr lang="en">
                <a:latin typeface="Roboto"/>
                <a:ea typeface="Roboto"/>
                <a:cs typeface="Roboto"/>
                <a:sym typeface="Roboto"/>
              </a:rPr>
              <a:t>PITCH DECK</a:t>
            </a:r>
            <a:endParaRPr>
              <a:latin typeface="Roboto"/>
              <a:ea typeface="Roboto"/>
              <a:cs typeface="Roboto"/>
              <a:sym typeface="Roboto"/>
            </a:endParaRPr>
          </a:p>
        </p:txBody>
      </p:sp>
      <p:sp>
        <p:nvSpPr>
          <p:cNvPr id="61" name="Google Shape;61;p14"/>
          <p:cNvSpPr txBox="1"/>
          <p:nvPr>
            <p:ph idx="1" type="subTitle"/>
          </p:nvPr>
        </p:nvSpPr>
        <p:spPr>
          <a:xfrm>
            <a:off x="233775" y="2125594"/>
            <a:ext cx="6390600" cy="594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dk1"/>
              </a:buClr>
              <a:buSzPts val="1200"/>
              <a:buNone/>
            </a:pPr>
            <a:r>
              <a:rPr lang="en"/>
              <a:t>XNLP</a:t>
            </a:r>
            <a:endParaRPr/>
          </a:p>
        </p:txBody>
      </p:sp>
      <p:sp>
        <p:nvSpPr>
          <p:cNvPr id="62" name="Google Shape;62;p14"/>
          <p:cNvSpPr txBox="1"/>
          <p:nvPr/>
        </p:nvSpPr>
        <p:spPr>
          <a:xfrm>
            <a:off x="7307050" y="4641225"/>
            <a:ext cx="39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 in progress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4B5D"/>
        </a:solidFill>
      </p:bgPr>
    </p:bg>
    <p:spTree>
      <p:nvGrpSpPr>
        <p:cNvPr id="66" name="Shape 66"/>
        <p:cNvGrpSpPr/>
        <p:nvPr/>
      </p:nvGrpSpPr>
      <p:grpSpPr>
        <a:xfrm>
          <a:off x="0" y="0"/>
          <a:ext cx="0" cy="0"/>
          <a:chOff x="0" y="0"/>
          <a:chExt cx="0" cy="0"/>
        </a:xfrm>
      </p:grpSpPr>
      <p:sp>
        <p:nvSpPr>
          <p:cNvPr id="67" name="Google Shape;67;p15"/>
          <p:cNvSpPr txBox="1"/>
          <p:nvPr>
            <p:ph idx="12" type="sldNum"/>
          </p:nvPr>
        </p:nvSpPr>
        <p:spPr>
          <a:xfrm>
            <a:off x="7184571" y="4767263"/>
            <a:ext cx="13308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pic>
        <p:nvPicPr>
          <p:cNvPr id="68" name="Google Shape;68;p15"/>
          <p:cNvPicPr preferRelativeResize="0"/>
          <p:nvPr/>
        </p:nvPicPr>
        <p:blipFill rotWithShape="1">
          <a:blip r:embed="rId3">
            <a:alphaModFix/>
          </a:blip>
          <a:srcRect b="0" l="0" r="0" t="0"/>
          <a:stretch/>
        </p:blipFill>
        <p:spPr>
          <a:xfrm>
            <a:off x="270227" y="201895"/>
            <a:ext cx="4261039" cy="2165184"/>
          </a:xfrm>
          <a:prstGeom prst="rect">
            <a:avLst/>
          </a:prstGeom>
          <a:noFill/>
          <a:ln>
            <a:noFill/>
          </a:ln>
        </p:spPr>
      </p:pic>
      <p:sp>
        <p:nvSpPr>
          <p:cNvPr id="69" name="Google Shape;69;p15"/>
          <p:cNvSpPr txBox="1"/>
          <p:nvPr/>
        </p:nvSpPr>
        <p:spPr>
          <a:xfrm>
            <a:off x="7307050" y="4641225"/>
            <a:ext cx="39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 in progress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6"/>
          <p:cNvSpPr txBox="1"/>
          <p:nvPr>
            <p:ph idx="12" type="sldNum"/>
          </p:nvPr>
        </p:nvSpPr>
        <p:spPr>
          <a:xfrm>
            <a:off x="6354343" y="3497413"/>
            <a:ext cx="411600" cy="295200"/>
          </a:xfrm>
          <a:prstGeom prst="rect">
            <a:avLst/>
          </a:prstGeom>
        </p:spPr>
        <p:txBody>
          <a:bodyPr anchorCtr="0" anchor="ctr" bIns="91425" lIns="91425" spcFirstLastPara="1" rIns="91425" wrap="square" tIns="91425">
            <a:normAutofit fontScale="85000" lnSpcReduction="20000"/>
          </a:bodyPr>
          <a:lstStyle/>
          <a:p>
            <a:pPr indent="0" lvl="0" marL="0" rtl="0" algn="r">
              <a:spcBef>
                <a:spcPts val="0"/>
              </a:spcBef>
              <a:spcAft>
                <a:spcPts val="0"/>
              </a:spcAft>
              <a:buNone/>
            </a:pPr>
            <a:fld id="{00000000-1234-1234-1234-123412341234}" type="slidenum">
              <a:rPr lang="en"/>
              <a:t>‹#›</a:t>
            </a:fld>
            <a:endParaRPr/>
          </a:p>
        </p:txBody>
      </p:sp>
      <p:pic>
        <p:nvPicPr>
          <p:cNvPr id="76" name="Google Shape;76;p16"/>
          <p:cNvPicPr preferRelativeResize="0"/>
          <p:nvPr/>
        </p:nvPicPr>
        <p:blipFill>
          <a:blip r:embed="rId3">
            <a:alphaModFix/>
          </a:blip>
          <a:stretch>
            <a:fillRect/>
          </a:stretch>
        </p:blipFill>
        <p:spPr>
          <a:xfrm>
            <a:off x="2741488" y="8"/>
            <a:ext cx="3538575" cy="2325484"/>
          </a:xfrm>
          <a:prstGeom prst="rect">
            <a:avLst/>
          </a:prstGeom>
          <a:noFill/>
          <a:ln>
            <a:noFill/>
          </a:ln>
        </p:spPr>
      </p:pic>
      <p:sp>
        <p:nvSpPr>
          <p:cNvPr id="77" name="Google Shape;77;p16"/>
          <p:cNvSpPr txBox="1"/>
          <p:nvPr/>
        </p:nvSpPr>
        <p:spPr>
          <a:xfrm>
            <a:off x="1602250" y="4286250"/>
            <a:ext cx="64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 name="Google Shape;78;p16"/>
          <p:cNvSpPr txBox="1"/>
          <p:nvPr/>
        </p:nvSpPr>
        <p:spPr>
          <a:xfrm>
            <a:off x="7307050" y="4641225"/>
            <a:ext cx="39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 in progress</a:t>
            </a:r>
            <a:endParaRPr/>
          </a:p>
        </p:txBody>
      </p:sp>
      <p:sp>
        <p:nvSpPr>
          <p:cNvPr id="79" name="Google Shape;79;p16"/>
          <p:cNvSpPr txBox="1"/>
          <p:nvPr/>
        </p:nvSpPr>
        <p:spPr>
          <a:xfrm>
            <a:off x="449050" y="2423725"/>
            <a:ext cx="8776500" cy="244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t>That’s where Sophie comes in. An AI that walks you through any work-related crisis.</a:t>
            </a:r>
            <a:endParaRPr/>
          </a:p>
          <a:p>
            <a:pPr indent="0" lvl="0" marL="0" rtl="0" algn="l">
              <a:lnSpc>
                <a:spcPct val="115000"/>
              </a:lnSpc>
              <a:spcBef>
                <a:spcPts val="1200"/>
              </a:spcBef>
              <a:spcAft>
                <a:spcPts val="0"/>
              </a:spcAft>
              <a:buClr>
                <a:schemeClr val="dk1"/>
              </a:buClr>
              <a:buSzPts val="1100"/>
              <a:buFont typeface="Arial"/>
              <a:buNone/>
            </a:pPr>
            <a:r>
              <a:rPr lang="en"/>
              <a:t>Sophie is your own personal advisor. Whether you got discriminated against, Harassed, unfairly treated. Sophie will listen to you and provide you with adequate and appropriate advice. Sophie will not only guide you and suggest how you can personally and legally react to the issue at hand. But it will also gather anonymous Data, categorize it and present it as an Index to the HR department. Which can serve as an Indicator on how well or bad specific departments are doing in specific topics like discrimination and sexual harassment.</a:t>
            </a:r>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244250" y="152400"/>
            <a:ext cx="2236462" cy="4838700"/>
          </a:xfrm>
          <a:prstGeom prst="rect">
            <a:avLst/>
          </a:prstGeom>
          <a:noFill/>
          <a:ln>
            <a:noFill/>
          </a:ln>
        </p:spPr>
      </p:pic>
      <p:pic>
        <p:nvPicPr>
          <p:cNvPr id="85" name="Google Shape;85;p17"/>
          <p:cNvPicPr preferRelativeResize="0"/>
          <p:nvPr/>
        </p:nvPicPr>
        <p:blipFill>
          <a:blip r:embed="rId4">
            <a:alphaModFix/>
          </a:blip>
          <a:stretch>
            <a:fillRect/>
          </a:stretch>
        </p:blipFill>
        <p:spPr>
          <a:xfrm>
            <a:off x="6624223" y="152400"/>
            <a:ext cx="2236462" cy="4838700"/>
          </a:xfrm>
          <a:prstGeom prst="rect">
            <a:avLst/>
          </a:prstGeom>
          <a:noFill/>
          <a:ln>
            <a:noFill/>
          </a:ln>
        </p:spPr>
      </p:pic>
      <p:pic>
        <p:nvPicPr>
          <p:cNvPr id="86" name="Google Shape;86;p17"/>
          <p:cNvPicPr preferRelativeResize="0"/>
          <p:nvPr/>
        </p:nvPicPr>
        <p:blipFill>
          <a:blip r:embed="rId5">
            <a:alphaModFix/>
          </a:blip>
          <a:stretch>
            <a:fillRect/>
          </a:stretch>
        </p:blipFill>
        <p:spPr>
          <a:xfrm>
            <a:off x="3388313" y="152400"/>
            <a:ext cx="2236462" cy="4838700"/>
          </a:xfrm>
          <a:prstGeom prst="rect">
            <a:avLst/>
          </a:prstGeom>
          <a:noFill/>
          <a:ln>
            <a:noFill/>
          </a:ln>
        </p:spPr>
      </p:pic>
      <p:sp>
        <p:nvSpPr>
          <p:cNvPr id="87" name="Google Shape;87;p17"/>
          <p:cNvSpPr txBox="1"/>
          <p:nvPr/>
        </p:nvSpPr>
        <p:spPr>
          <a:xfrm>
            <a:off x="7307050" y="4641225"/>
            <a:ext cx="39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 in progress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240075" y="152418"/>
            <a:ext cx="2236450" cy="4838656"/>
          </a:xfrm>
          <a:prstGeom prst="rect">
            <a:avLst/>
          </a:prstGeom>
          <a:noFill/>
          <a:ln>
            <a:noFill/>
          </a:ln>
        </p:spPr>
      </p:pic>
      <p:pic>
        <p:nvPicPr>
          <p:cNvPr id="93" name="Google Shape;93;p18"/>
          <p:cNvPicPr preferRelativeResize="0"/>
          <p:nvPr/>
        </p:nvPicPr>
        <p:blipFill>
          <a:blip r:embed="rId4">
            <a:alphaModFix/>
          </a:blip>
          <a:stretch>
            <a:fillRect/>
          </a:stretch>
        </p:blipFill>
        <p:spPr>
          <a:xfrm>
            <a:off x="6691462" y="152425"/>
            <a:ext cx="2236462" cy="4838700"/>
          </a:xfrm>
          <a:prstGeom prst="rect">
            <a:avLst/>
          </a:prstGeom>
          <a:noFill/>
          <a:ln>
            <a:noFill/>
          </a:ln>
        </p:spPr>
      </p:pic>
      <p:pic>
        <p:nvPicPr>
          <p:cNvPr id="94" name="Google Shape;94;p18"/>
          <p:cNvPicPr preferRelativeResize="0"/>
          <p:nvPr/>
        </p:nvPicPr>
        <p:blipFill rotWithShape="1">
          <a:blip r:embed="rId5">
            <a:alphaModFix/>
          </a:blip>
          <a:srcRect b="0" l="1830" r="-1829" t="0"/>
          <a:stretch/>
        </p:blipFill>
        <p:spPr>
          <a:xfrm>
            <a:off x="3465762" y="152400"/>
            <a:ext cx="2236462" cy="4838700"/>
          </a:xfrm>
          <a:prstGeom prst="rect">
            <a:avLst/>
          </a:prstGeom>
          <a:noFill/>
          <a:ln>
            <a:noFill/>
          </a:ln>
        </p:spPr>
      </p:pic>
      <p:sp>
        <p:nvSpPr>
          <p:cNvPr id="95" name="Google Shape;95;p18"/>
          <p:cNvSpPr txBox="1"/>
          <p:nvPr/>
        </p:nvSpPr>
        <p:spPr>
          <a:xfrm>
            <a:off x="7307050" y="4641225"/>
            <a:ext cx="39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 in progress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ctrTitle"/>
          </p:nvPr>
        </p:nvSpPr>
        <p:spPr>
          <a:xfrm>
            <a:off x="3200400" y="1211802"/>
            <a:ext cx="3134700" cy="1143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t/>
            </a:r>
            <a:endParaRPr/>
          </a:p>
        </p:txBody>
      </p:sp>
      <p:sp>
        <p:nvSpPr>
          <p:cNvPr id="101" name="Google Shape;101;p19"/>
          <p:cNvSpPr txBox="1"/>
          <p:nvPr>
            <p:ph idx="1" type="subTitle"/>
          </p:nvPr>
        </p:nvSpPr>
        <p:spPr>
          <a:xfrm>
            <a:off x="3200400" y="2428577"/>
            <a:ext cx="3134700" cy="15033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2023437" y="1145750"/>
            <a:ext cx="5488626" cy="3235101"/>
          </a:xfrm>
          <a:prstGeom prst="rect">
            <a:avLst/>
          </a:prstGeom>
          <a:noFill/>
          <a:ln>
            <a:noFill/>
          </a:ln>
        </p:spPr>
      </p:pic>
      <p:sp>
        <p:nvSpPr>
          <p:cNvPr id="103" name="Google Shape;103;p19"/>
          <p:cNvSpPr txBox="1"/>
          <p:nvPr/>
        </p:nvSpPr>
        <p:spPr>
          <a:xfrm>
            <a:off x="1734925" y="551075"/>
            <a:ext cx="5878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Business Canvas Model</a:t>
            </a:r>
            <a:endParaRPr sz="1700"/>
          </a:p>
        </p:txBody>
      </p:sp>
      <p:sp>
        <p:nvSpPr>
          <p:cNvPr id="104" name="Google Shape;104;p19"/>
          <p:cNvSpPr txBox="1"/>
          <p:nvPr/>
        </p:nvSpPr>
        <p:spPr>
          <a:xfrm>
            <a:off x="7307050" y="4641225"/>
            <a:ext cx="39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 in progress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0" y="0"/>
            <a:ext cx="9144000" cy="5143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2400"/>
              <a:buFont typeface="Arial"/>
              <a:buNone/>
            </a:pPr>
            <a:r>
              <a:rPr lang="en" sz="7500"/>
              <a:t>THANK YOU</a:t>
            </a:r>
            <a:endParaRPr sz="7500"/>
          </a:p>
        </p:txBody>
      </p:sp>
      <p:sp>
        <p:nvSpPr>
          <p:cNvPr id="110" name="Google Shape;110;p20"/>
          <p:cNvSpPr txBox="1"/>
          <p:nvPr>
            <p:ph idx="12" type="sldNum"/>
          </p:nvPr>
        </p:nvSpPr>
        <p:spPr>
          <a:xfrm>
            <a:off x="7184571" y="4767263"/>
            <a:ext cx="1330800" cy="2739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20"/>
          <p:cNvSpPr txBox="1"/>
          <p:nvPr/>
        </p:nvSpPr>
        <p:spPr>
          <a:xfrm>
            <a:off x="7307050" y="4641225"/>
            <a:ext cx="39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 in progress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