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09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2" d="100"/>
          <a:sy n="72" d="100"/>
        </p:scale>
        <p:origin x="10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2C7E-5E92-4127-8FE9-5E08059A879E}" type="datetimeFigureOut">
              <a:rPr lang="tr-TR" smtClean="0"/>
              <a:t>25.4.2018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F742C-4D58-4D8C-9125-1141ABA6C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43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75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58D5-90D8-473F-B7D3-B9295B3A8DE3}" type="datetime1">
              <a:rPr lang="tr-TR" smtClean="0"/>
              <a:t>25.4.2018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6910" y="6376243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, Dikey Meti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571C-DD9B-4BE2-98E7-F59A065E7BE2}" type="datetime1">
              <a:rPr lang="tr-TR" smtClean="0"/>
              <a:t>25.4.2018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9B46DDC3-5C81-424B-A866-5688D8D5FF58}" type="datetime1">
              <a:rPr lang="tr-TR" smtClean="0"/>
              <a:t>25.4.2018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3834459"/>
          </a:xfrm>
        </p:spPr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-17417" y="1052896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712968" cy="114300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F067-9391-46C2-AF8C-3C24B2FC61FD}" type="datetime1">
              <a:rPr lang="tr-TR" smtClean="0"/>
              <a:t>25.4.2018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7A55-7884-4337-A4E7-7899EFA6A093}" type="datetime1">
              <a:rPr lang="tr-TR" smtClean="0"/>
              <a:t>25.4.2018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548B-85C8-473A-9DD1-4569CBB3FAF1}" type="datetime1">
              <a:rPr lang="tr-TR" smtClean="0"/>
              <a:t>25.4.2018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EC3-48C8-46D5-A920-11153AAF0477}" type="datetime1">
              <a:rPr lang="tr-TR" smtClean="0"/>
              <a:t>25.4.2018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F50E-0EA6-4B2C-B0A8-BF0D8318F29C}" type="datetime1">
              <a:rPr lang="tr-TR" smtClean="0"/>
              <a:t>25.4.2018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2550-2D2C-4ACA-93BB-C80B190533A1}" type="datetime1">
              <a:rPr lang="tr-TR" smtClean="0"/>
              <a:t>25.4.2018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0FAC-8036-4B2C-8DFE-DC19D169536B}" type="datetime1">
              <a:rPr lang="tr-TR" smtClean="0"/>
              <a:t>25.4.2018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E369-0596-4015-A8F6-A317704C2817}" type="datetime1">
              <a:rPr lang="tr-TR" smtClean="0"/>
              <a:t>25.4.2018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12419F35-4945-4256-A036-9384F18B7A0A}" type="datetime1">
              <a:rPr lang="tr-TR" smtClean="0"/>
              <a:t>25.4.2018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pic>
        <p:nvPicPr>
          <p:cNvPr id="9" name="Resim 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" y="0"/>
            <a:ext cx="14954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9217024" cy="3172544"/>
          </a:xfrm>
        </p:spPr>
        <p:txBody>
          <a:bodyPr>
            <a:normAutofit/>
          </a:bodyPr>
          <a:lstStyle/>
          <a:p>
            <a:r>
              <a:rPr lang="tr-TR" sz="4000" dirty="0"/>
              <a:t>BLM206 </a:t>
            </a:r>
            <a:r>
              <a:rPr lang="sv-SE" sz="4000" dirty="0"/>
              <a:t> Microprocessor Systems</a:t>
            </a:r>
            <a:r>
              <a:rPr lang="tr-TR" sz="4000" dirty="0"/>
              <a:t> - </a:t>
            </a:r>
            <a:br>
              <a:rPr lang="tr-TR" sz="4000" dirty="0"/>
            </a:br>
            <a:r>
              <a:rPr lang="tr-TR" sz="4000" dirty="0"/>
              <a:t>Mikroişlemci Sistemleri</a:t>
            </a:r>
            <a:r>
              <a:rPr lang="tr-TR" dirty="0"/>
              <a:t/>
            </a:r>
            <a:br>
              <a:rPr lang="tr-TR" dirty="0"/>
            </a:br>
            <a:r>
              <a:rPr lang="tr-TR" sz="2800" dirty="0"/>
              <a:t>Hafta </a:t>
            </a:r>
            <a:r>
              <a:rPr lang="tr-TR" sz="2800" dirty="0" smtClean="0"/>
              <a:t>11:  H</a:t>
            </a:r>
            <a:r>
              <a:rPr lang="en-US" sz="2800" dirty="0" err="1" smtClean="0"/>
              <a:t>arvard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tr-TR" sz="2800" dirty="0" smtClean="0"/>
              <a:t>V</a:t>
            </a:r>
            <a:r>
              <a:rPr lang="en-US" sz="2800" dirty="0" smtClean="0"/>
              <a:t>on </a:t>
            </a:r>
            <a:r>
              <a:rPr lang="tr-TR" sz="2800" dirty="0" err="1" smtClean="0"/>
              <a:t>N</a:t>
            </a:r>
            <a:r>
              <a:rPr lang="en-US" sz="2800" dirty="0" err="1" smtClean="0"/>
              <a:t>eumann</a:t>
            </a:r>
            <a:r>
              <a:rPr lang="en-US" sz="2800" dirty="0" smtClean="0"/>
              <a:t> </a:t>
            </a:r>
            <a:r>
              <a:rPr lang="tr-TR" sz="2800" dirty="0" smtClean="0"/>
              <a:t>CPU</a:t>
            </a:r>
            <a:r>
              <a:rPr lang="tr-TR" sz="2800" dirty="0"/>
              <a:t> </a:t>
            </a:r>
            <a:r>
              <a:rPr lang="tr-TR" sz="2800" dirty="0" smtClean="0"/>
              <a:t>A</a:t>
            </a:r>
            <a:r>
              <a:rPr lang="en-US" sz="2800" dirty="0" err="1" smtClean="0"/>
              <a:t>rchitecture</a:t>
            </a:r>
            <a:r>
              <a:rPr lang="en-US" sz="2800" dirty="0" smtClean="0"/>
              <a:t> </a:t>
            </a: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800800" cy="2300064"/>
          </a:xfrm>
        </p:spPr>
        <p:txBody>
          <a:bodyPr>
            <a:normAutofit lnSpcReduction="10000"/>
          </a:bodyPr>
          <a:lstStyle/>
          <a:p>
            <a:r>
              <a:rPr lang="tr-TR" sz="4400" b="1" dirty="0" smtClean="0">
                <a:solidFill>
                  <a:schemeClr val="tx2"/>
                </a:solidFill>
              </a:rPr>
              <a:t>Bilgisayar - Biyomedikal Mühendisliği Bölümü </a:t>
            </a:r>
          </a:p>
          <a:p>
            <a:r>
              <a:rPr lang="tr-TR" dirty="0" err="1" smtClean="0"/>
              <a:t>Öğr</a:t>
            </a:r>
            <a:r>
              <a:rPr lang="tr-TR" dirty="0" smtClean="0"/>
              <a:t>. Gör. Musa AYDIN </a:t>
            </a:r>
          </a:p>
          <a:p>
            <a:r>
              <a:rPr lang="tr-TR" dirty="0" smtClean="0"/>
              <a:t>2017 - 2018 (</a:t>
            </a:r>
            <a:r>
              <a:rPr lang="tr-TR" dirty="0" smtClean="0"/>
              <a:t>Bahar</a:t>
            </a:r>
            <a:r>
              <a:rPr lang="tr-TR" dirty="0" smtClean="0"/>
              <a:t>) 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302176B-0E47-46AC-8F43-DAB4B8A37D06}" type="slidenum">
              <a:rPr lang="tr-TR" smtClean="0"/>
              <a:pPr algn="ctr"/>
              <a:t>1</a:t>
            </a:fld>
            <a:endParaRPr lang="tr-TR" dirty="0"/>
          </a:p>
        </p:txBody>
      </p:sp>
      <p:pic>
        <p:nvPicPr>
          <p:cNvPr id="1026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583636" y="23416"/>
            <a:ext cx="1524195" cy="10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95E4-6B57-4522-B52E-7DA8FBF2091B}" type="datetime1">
              <a:rPr lang="tr-TR" smtClean="0"/>
              <a:t>25.4.2018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1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 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95F5-88F9-46CF-8FD5-5C246171A7FB}" type="datetime1">
              <a:rPr lang="tr-TR" smtClean="0"/>
              <a:t>25.4.2018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  <p:pic>
        <p:nvPicPr>
          <p:cNvPr id="12290" name="Picture 2" descr="http://en.hdyo.org/assets/ask-question-1-ff9bc6fa5eaa0d7667ae7a5a4c613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14" y="2332493"/>
            <a:ext cx="4901292" cy="37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601728"/>
          </a:xfrm>
        </p:spPr>
        <p:txBody>
          <a:bodyPr>
            <a:noAutofit/>
          </a:bodyPr>
          <a:lstStyle/>
          <a:p>
            <a:r>
              <a:rPr lang="tr-TR" sz="3200" dirty="0" err="1"/>
              <a:t>Von</a:t>
            </a:r>
            <a:r>
              <a:rPr lang="tr-TR" sz="3200" dirty="0"/>
              <a:t> </a:t>
            </a:r>
            <a:r>
              <a:rPr lang="tr-TR" sz="3200" dirty="0" err="1"/>
              <a:t>Neumann</a:t>
            </a:r>
            <a:r>
              <a:rPr lang="tr-TR" sz="3200" dirty="0"/>
              <a:t> Architecture 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1D6-3FDC-466F-B214-6317D2A3CE82}" type="datetime1">
              <a:rPr lang="tr-TR" smtClean="0"/>
              <a:t>25.4.2018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20" y="1870488"/>
            <a:ext cx="8273396" cy="44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601728"/>
          </a:xfrm>
        </p:spPr>
        <p:txBody>
          <a:bodyPr>
            <a:noAutofit/>
          </a:bodyPr>
          <a:lstStyle/>
          <a:p>
            <a:r>
              <a:rPr lang="tr-TR" sz="3200" dirty="0" err="1"/>
              <a:t>Von</a:t>
            </a:r>
            <a:r>
              <a:rPr lang="tr-TR" sz="3200" dirty="0"/>
              <a:t> </a:t>
            </a:r>
            <a:r>
              <a:rPr lang="tr-TR" sz="3200" dirty="0" err="1"/>
              <a:t>Neumann</a:t>
            </a:r>
            <a:r>
              <a:rPr lang="tr-TR" sz="3200" dirty="0"/>
              <a:t> Architecture 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1D6-3FDC-466F-B214-6317D2A3CE82}" type="datetime1">
              <a:rPr lang="tr-TR" smtClean="0"/>
              <a:t>25.4.2018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78" y="2087216"/>
            <a:ext cx="8693244" cy="2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601728"/>
          </a:xfrm>
        </p:spPr>
        <p:txBody>
          <a:bodyPr>
            <a:noAutofit/>
          </a:bodyPr>
          <a:lstStyle/>
          <a:p>
            <a:r>
              <a:rPr lang="tr-TR" sz="3200" dirty="0" err="1"/>
              <a:t>Von</a:t>
            </a:r>
            <a:r>
              <a:rPr lang="tr-TR" sz="3200" dirty="0"/>
              <a:t> </a:t>
            </a:r>
            <a:r>
              <a:rPr lang="tr-TR" sz="3200" dirty="0" err="1"/>
              <a:t>Neumann</a:t>
            </a:r>
            <a:r>
              <a:rPr lang="tr-TR" sz="3200" dirty="0"/>
              <a:t> Architecture 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1D6-3FDC-466F-B214-6317D2A3CE82}" type="datetime1">
              <a:rPr lang="tr-TR" smtClean="0"/>
              <a:t>25.4.2018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9" y="1854977"/>
            <a:ext cx="7355402" cy="44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601728"/>
          </a:xfrm>
        </p:spPr>
        <p:txBody>
          <a:bodyPr>
            <a:noAutofit/>
          </a:bodyPr>
          <a:lstStyle/>
          <a:p>
            <a:r>
              <a:rPr lang="en-US" sz="3200" dirty="0"/>
              <a:t>Advantages / Disadvantages of von Neumann Architecture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1D6-3FDC-466F-B214-6317D2A3CE82}" type="datetime1">
              <a:rPr lang="tr-TR" smtClean="0"/>
              <a:t>25.4.2018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3" y="2137353"/>
            <a:ext cx="7527234" cy="41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712968" cy="720080"/>
          </a:xfrm>
        </p:spPr>
        <p:txBody>
          <a:bodyPr>
            <a:normAutofit fontScale="90000"/>
          </a:bodyPr>
          <a:lstStyle/>
          <a:p>
            <a:r>
              <a:rPr lang="tr-TR" dirty="0"/>
              <a:t>Harvard Architecture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F067-9391-46C2-AF8C-3C24B2FC61FD}" type="datetime1">
              <a:rPr lang="tr-TR" smtClean="0"/>
              <a:t>25.4.2018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1" y="1988840"/>
            <a:ext cx="7050158" cy="427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1663316" y="93117"/>
            <a:ext cx="6365068" cy="792088"/>
          </a:xfrm>
        </p:spPr>
        <p:txBody>
          <a:bodyPr/>
          <a:lstStyle/>
          <a:p>
            <a:r>
              <a:rPr lang="tr-TR" dirty="0"/>
              <a:t>Harvard vs. </a:t>
            </a:r>
            <a:r>
              <a:rPr lang="tr-TR" dirty="0" err="1"/>
              <a:t>von</a:t>
            </a:r>
            <a:r>
              <a:rPr lang="tr-TR" dirty="0"/>
              <a:t> </a:t>
            </a:r>
            <a:r>
              <a:rPr lang="tr-TR" dirty="0" err="1"/>
              <a:t>Neumann</a:t>
            </a:r>
            <a:r>
              <a:rPr lang="tr-TR" dirty="0"/>
              <a:t> 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F067-9391-46C2-AF8C-3C24B2FC61FD}" type="datetime1">
              <a:rPr lang="tr-TR" smtClean="0"/>
              <a:t>25.4.2018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12" y="1438306"/>
            <a:ext cx="8088176" cy="48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1663316" y="93117"/>
            <a:ext cx="6365068" cy="792088"/>
          </a:xfrm>
        </p:spPr>
        <p:txBody>
          <a:bodyPr/>
          <a:lstStyle/>
          <a:p>
            <a:r>
              <a:rPr lang="tr-TR" dirty="0"/>
              <a:t>Harvard vs. </a:t>
            </a:r>
            <a:r>
              <a:rPr lang="tr-TR" dirty="0" err="1"/>
              <a:t>von</a:t>
            </a:r>
            <a:r>
              <a:rPr lang="tr-TR" dirty="0"/>
              <a:t> </a:t>
            </a:r>
            <a:r>
              <a:rPr lang="tr-TR" dirty="0" err="1"/>
              <a:t>Neumann</a:t>
            </a:r>
            <a:r>
              <a:rPr lang="tr-TR" dirty="0"/>
              <a:t> 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F067-9391-46C2-AF8C-3C24B2FC61FD}" type="datetime1">
              <a:rPr lang="tr-TR" smtClean="0"/>
              <a:t>25.4.2018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9" y="1247028"/>
            <a:ext cx="8224002" cy="51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1663316" y="93117"/>
            <a:ext cx="6365068" cy="792088"/>
          </a:xfrm>
        </p:spPr>
        <p:txBody>
          <a:bodyPr/>
          <a:lstStyle/>
          <a:p>
            <a:r>
              <a:rPr lang="tr-TR" dirty="0"/>
              <a:t>Harvard vs. </a:t>
            </a:r>
            <a:r>
              <a:rPr lang="tr-TR" dirty="0" err="1"/>
              <a:t>von</a:t>
            </a:r>
            <a:r>
              <a:rPr lang="tr-TR" dirty="0"/>
              <a:t> </a:t>
            </a:r>
            <a:r>
              <a:rPr lang="tr-TR" dirty="0" err="1"/>
              <a:t>Neumann</a:t>
            </a:r>
            <a:r>
              <a:rPr lang="tr-TR" dirty="0"/>
              <a:t> 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F067-9391-46C2-AF8C-3C24B2FC61FD}" type="datetime1">
              <a:rPr lang="tr-TR" smtClean="0"/>
              <a:t>25.4.2018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6" y="1628800"/>
            <a:ext cx="8391148" cy="42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2355</TotalTime>
  <Words>126</Words>
  <Application>Microsoft Office PowerPoint</Application>
  <PresentationFormat>Ekran Gösterisi (4:3)</PresentationFormat>
  <Paragraphs>44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Gill Sans MT</vt:lpstr>
      <vt:lpstr>Wingdings 2</vt:lpstr>
      <vt:lpstr>Mountain</vt:lpstr>
      <vt:lpstr>BLM206  Microprocessor Systems -  Mikroişlemci Sistemleri Hafta 11:  Harvard and Von Neumann CPU Architecture  </vt:lpstr>
      <vt:lpstr>Von Neumann Architecture </vt:lpstr>
      <vt:lpstr>Von Neumann Architecture </vt:lpstr>
      <vt:lpstr>Von Neumann Architecture </vt:lpstr>
      <vt:lpstr>Advantages / Disadvantages of von Neumann Architecture</vt:lpstr>
      <vt:lpstr>Harvard Architecture</vt:lpstr>
      <vt:lpstr>Harvard vs. von Neumann </vt:lpstr>
      <vt:lpstr>Harvard vs. von Neumann </vt:lpstr>
      <vt:lpstr>Harvard vs. von Neumann </vt:lpstr>
      <vt:lpstr>Sorular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Öğrenci İşleri Sistemi Bologna Süreci</dc:title>
  <dc:creator>pc</dc:creator>
  <cp:lastModifiedBy>Erebor</cp:lastModifiedBy>
  <cp:revision>201</cp:revision>
  <dcterms:created xsi:type="dcterms:W3CDTF">2011-06-23T12:03:39Z</dcterms:created>
  <dcterms:modified xsi:type="dcterms:W3CDTF">2018-04-24T21:30:12Z</dcterms:modified>
</cp:coreProperties>
</file>