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3"/>
  </p:notesMasterIdLst>
  <p:sldIdLst>
    <p:sldId id="256" r:id="rId2"/>
    <p:sldId id="257" r:id="rId3"/>
    <p:sldId id="328" r:id="rId4"/>
    <p:sldId id="329" r:id="rId5"/>
    <p:sldId id="330" r:id="rId6"/>
    <p:sldId id="331" r:id="rId7"/>
    <p:sldId id="332" r:id="rId8"/>
    <p:sldId id="341" r:id="rId9"/>
    <p:sldId id="342" r:id="rId10"/>
    <p:sldId id="343" r:id="rId11"/>
    <p:sldId id="344" r:id="rId12"/>
    <p:sldId id="333" r:id="rId13"/>
    <p:sldId id="334" r:id="rId14"/>
    <p:sldId id="327" r:id="rId15"/>
    <p:sldId id="310" r:id="rId16"/>
    <p:sldId id="317" r:id="rId17"/>
    <p:sldId id="316" r:id="rId18"/>
    <p:sldId id="355" r:id="rId19"/>
    <p:sldId id="356" r:id="rId20"/>
    <p:sldId id="357" r:id="rId21"/>
    <p:sldId id="358" r:id="rId22"/>
    <p:sldId id="315" r:id="rId23"/>
    <p:sldId id="314" r:id="rId24"/>
    <p:sldId id="313" r:id="rId25"/>
    <p:sldId id="348" r:id="rId26"/>
    <p:sldId id="349" r:id="rId27"/>
    <p:sldId id="350" r:id="rId28"/>
    <p:sldId id="351" r:id="rId29"/>
    <p:sldId id="318" r:id="rId30"/>
    <p:sldId id="319" r:id="rId31"/>
    <p:sldId id="312" r:id="rId32"/>
    <p:sldId id="322" r:id="rId33"/>
    <p:sldId id="321" r:id="rId34"/>
    <p:sldId id="326" r:id="rId35"/>
    <p:sldId id="325" r:id="rId36"/>
    <p:sldId id="324" r:id="rId37"/>
    <p:sldId id="345" r:id="rId38"/>
    <p:sldId id="352" r:id="rId39"/>
    <p:sldId id="353" r:id="rId40"/>
    <p:sldId id="354" r:id="rId41"/>
    <p:sldId id="309" r:id="rId4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ema Uygulanmış Stil 1 - Vurgu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Açık Stil 2 - Vurgu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5" d="100"/>
          <a:sy n="75" d="100"/>
        </p:scale>
        <p:origin x="-21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82C7E-5E92-4127-8FE9-5E08059A879E}" type="datetimeFigureOut">
              <a:rPr lang="tr-TR" smtClean="0"/>
              <a:t>23.2.2016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F742C-4D58-4D8C-9125-1141ABA6C7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4439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F742C-4D58-4D8C-9125-1141ABA6C7C8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5754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6"/>
          <p:cNvGrpSpPr/>
          <p:nvPr/>
        </p:nvGrpSpPr>
        <p:grpSpPr>
          <a:xfrm>
            <a:off x="0" y="3268345"/>
            <a:ext cx="9144000" cy="146304"/>
            <a:chOff x="0" y="3268345"/>
            <a:chExt cx="9144000" cy="14630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1470025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CE71-173E-47C2-8DC9-49701BF10728}" type="datetime1">
              <a:rPr lang="tr-TR" smtClean="0"/>
              <a:t>23.2.2016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96910" y="6376243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, Dikey Meti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DCE6-ED6E-4025-A6A9-BA2CDA23F559}" type="datetime1">
              <a:rPr lang="tr-TR" smtClean="0"/>
              <a:t>23.2.2016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grpSp>
        <p:nvGrpSpPr>
          <p:cNvPr id="2" name="Group 7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1828800" cy="5851525"/>
          </a:xfrm>
          <a:prstGeom prst="rect">
            <a:avLst/>
          </a:prstGeo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722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39712" y="6356350"/>
            <a:ext cx="1868424" cy="365125"/>
          </a:xfrm>
        </p:spPr>
        <p:txBody>
          <a:bodyPr/>
          <a:lstStyle/>
          <a:p>
            <a:fld id="{DC47EA28-0ADD-4906-B563-AF01606D013C}" type="datetime1">
              <a:rPr lang="tr-TR" smtClean="0"/>
              <a:t>23.2.2016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7" name="Group 6"/>
          <p:cNvGrpSpPr/>
          <p:nvPr/>
        </p:nvGrpSpPr>
        <p:grpSpPr>
          <a:xfrm rot="5400000" flipH="1">
            <a:off x="3332988" y="3384804"/>
            <a:ext cx="6867144" cy="73152"/>
            <a:chOff x="0" y="3268345"/>
            <a:chExt cx="9144000" cy="146304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708920"/>
            <a:ext cx="8229600" cy="3834459"/>
          </a:xfrm>
        </p:spPr>
        <p:txBody>
          <a:bodyPr/>
          <a:lstStyle/>
          <a:p>
            <a:pPr lvl="0"/>
            <a:r>
              <a:rPr lang="tr-TR" dirty="0" smtClean="0"/>
              <a:t>Asıl metin stillerini düzenlemek için tıklatın</a:t>
            </a:r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  <p:grpSp>
        <p:nvGrpSpPr>
          <p:cNvPr id="2" name="Group 13"/>
          <p:cNvGrpSpPr/>
          <p:nvPr/>
        </p:nvGrpSpPr>
        <p:grpSpPr>
          <a:xfrm>
            <a:off x="-17417" y="1052896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79512" y="1268760"/>
            <a:ext cx="8712968" cy="1143000"/>
          </a:xfrm>
        </p:spPr>
        <p:txBody>
          <a:bodyPr/>
          <a:lstStyle/>
          <a:p>
            <a:r>
              <a:rPr lang="tr-TR" dirty="0" smtClean="0"/>
              <a:t>Asıl başlık stili için tıklatın</a:t>
            </a:r>
            <a:endParaRPr lang="en-US" dirty="0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E0A3-5500-4793-877E-A155669F0B12}" type="datetime1">
              <a:rPr lang="tr-TR" smtClean="0"/>
              <a:t>23.2.2016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4406900"/>
            <a:ext cx="7827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2667000"/>
            <a:ext cx="78272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35C0-2DFD-42F6-AF9A-3A6BD6B00B82}" type="datetime1">
              <a:rPr lang="tr-TR" smtClean="0"/>
              <a:t>23.2.2016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7" name="Group 12"/>
          <p:cNvGrpSpPr/>
          <p:nvPr/>
        </p:nvGrpSpPr>
        <p:grpSpPr>
          <a:xfrm flipH="1">
            <a:off x="0" y="4228465"/>
            <a:ext cx="9144000" cy="146304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3C95-703C-462E-B1AD-C7247BCAD82F}" type="datetime1">
              <a:rPr lang="tr-TR" smtClean="0"/>
              <a:t>23.2.2016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grpSp>
        <p:nvGrpSpPr>
          <p:cNvPr id="2" name="Group 14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00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2768-9A2D-47A7-A049-BE8BBAD46896}" type="datetime1">
              <a:rPr lang="tr-TR" smtClean="0"/>
              <a:t>23.2.2016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grpSp>
        <p:nvGrpSpPr>
          <p:cNvPr id="2" name="Group 16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59E0-54E1-47EF-8403-B31A1908624D}" type="datetime1">
              <a:rPr lang="tr-TR" smtClean="0"/>
              <a:t>23.2.2016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grpSp>
        <p:nvGrpSpPr>
          <p:cNvPr id="2" name="Group 12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D95F-5300-43CA-8D39-CC3DBD12506C}" type="datetime1">
              <a:rPr lang="tr-TR" smtClean="0"/>
              <a:t>23.2.2016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5" name="Group 10"/>
          <p:cNvGrpSpPr/>
          <p:nvPr/>
        </p:nvGrpSpPr>
        <p:grpSpPr>
          <a:xfrm>
            <a:off x="-9144" y="-18288"/>
            <a:ext cx="9144000" cy="146304"/>
            <a:chOff x="0" y="3268345"/>
            <a:chExt cx="9144000" cy="146304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5495544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92824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7690104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7937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0"/>
            <a:ext cx="5111750" cy="4754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371600"/>
            <a:ext cx="3008313" cy="4754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A163-80D1-4D5F-AD11-B8A279C0D9F6}" type="datetime1">
              <a:rPr lang="tr-TR" smtClean="0"/>
              <a:t>23.2.2016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8" name="Group 13"/>
          <p:cNvGrpSpPr/>
          <p:nvPr/>
        </p:nvGrpSpPr>
        <p:grpSpPr>
          <a:xfrm flipH="1">
            <a:off x="0" y="1143000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1801368" y="685800"/>
            <a:ext cx="5495544" cy="3886200"/>
          </a:xfrm>
          <a:solidFill>
            <a:schemeClr val="accent1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/>
          </a:scene3d>
          <a:sp3d contourW="12700" prstMaterial="softEdge">
            <a:bevelT prst="cross"/>
            <a:contourClr>
              <a:srgbClr val="FFFFFF"/>
            </a:contourClr>
          </a:sp3d>
        </p:spPr>
        <p:txBody>
          <a:bodyPr/>
          <a:lstStyle/>
          <a:p>
            <a:r>
              <a:rPr lang="tr-TR" smtClean="0"/>
              <a:t>Resim eklemek için simgeyi tıklatın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846B-409F-49C8-977D-0A60DE1657CE}" type="datetime1">
              <a:rPr lang="tr-TR" smtClean="0"/>
              <a:t>23.2.2016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3" name="Group 15"/>
          <p:cNvGrpSpPr/>
          <p:nvPr/>
        </p:nvGrpSpPr>
        <p:grpSpPr>
          <a:xfrm>
            <a:off x="-9144" y="-18288"/>
            <a:ext cx="9144000" cy="146304"/>
            <a:chOff x="0" y="3268345"/>
            <a:chExt cx="9144000" cy="14630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5495544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92824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7690104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26" y="0"/>
            <a:ext cx="9144000" cy="6286520"/>
          </a:xfrm>
          <a:prstGeom prst="rect">
            <a:avLst/>
          </a:prstGeom>
          <a:gradFill flip="none" rotWithShape="1">
            <a:gsLst>
              <a:gs pos="1000">
                <a:schemeClr val="bg2">
                  <a:alpha val="0"/>
                </a:schemeClr>
              </a:gs>
              <a:gs pos="100000">
                <a:schemeClr val="bg1">
                  <a:alpha val="92000"/>
                </a:schemeClr>
              </a:gs>
            </a:gsLst>
            <a:lin ang="16200000" scaled="1"/>
            <a:tileRect/>
          </a:gradFill>
          <a:ln w="285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7453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0655748F-2976-4D4A-9F75-4AC1B8EAF345}" type="datetime1">
              <a:rPr lang="tr-TR" smtClean="0"/>
              <a:t>23.2.2016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ysClr val="windowText" lastClr="000000"/>
                </a:solidFill>
              </a:defRPr>
            </a:lvl1pPr>
          </a:lstStyle>
          <a:p>
            <a:r>
              <a:rPr lang="sv-SE" smtClean="0"/>
              <a:t>BLM206 Microprocessor Systems - 2016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024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ysClr val="windowText" lastClr="000000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 smtClean="0"/>
              <a:t>Asıl başlık stili için tıklatın</a:t>
            </a:r>
            <a:endParaRPr lang="en-US" dirty="0"/>
          </a:p>
        </p:txBody>
      </p:sp>
      <p:pic>
        <p:nvPicPr>
          <p:cNvPr id="9" name="Resim 1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3" y="0"/>
            <a:ext cx="14954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noFill/>
          </a:ln>
          <a:solidFill>
            <a:srgbClr val="FFFFFF"/>
          </a:solidFill>
          <a:effectLst>
            <a:glow rad="101600">
              <a:schemeClr val="tx2"/>
            </a:glo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Wingdings 2" pitchFamily="18" charset="2"/>
        <a:buChar char="¥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4"/>
        </a:buClr>
        <a:buSzPct val="60000"/>
        <a:buFont typeface="Wingdings 2" pitchFamily="18" charset="2"/>
        <a:buChar char="¥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5"/>
        </a:buClr>
        <a:buSzPct val="57000"/>
        <a:buFont typeface="Wingdings 2" pitchFamily="18" charset="2"/>
        <a:buChar char="¥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6"/>
        </a:buClr>
        <a:buSzPct val="55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2"/>
        </a:buClr>
        <a:buSzPct val="50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31640" y="332656"/>
            <a:ext cx="6480720" cy="3888432"/>
          </a:xfrm>
        </p:spPr>
        <p:txBody>
          <a:bodyPr>
            <a:normAutofit/>
          </a:bodyPr>
          <a:lstStyle/>
          <a:p>
            <a:r>
              <a:rPr lang="tr-TR" sz="4000" dirty="0"/>
              <a:t>BLM206 </a:t>
            </a:r>
            <a:r>
              <a:rPr lang="sv-SE" sz="4000" dirty="0"/>
              <a:t> Microprocessor Systems</a:t>
            </a:r>
            <a:r>
              <a:rPr lang="tr-TR" sz="4000" dirty="0"/>
              <a:t> - </a:t>
            </a:r>
            <a:br>
              <a:rPr lang="tr-TR" sz="4000" dirty="0"/>
            </a:br>
            <a:r>
              <a:rPr lang="tr-TR" sz="4000" dirty="0"/>
              <a:t>Mikroişlemci Sistemleri</a:t>
            </a:r>
            <a:r>
              <a:rPr lang="tr-TR" dirty="0"/>
              <a:t/>
            </a:r>
            <a:br>
              <a:rPr lang="tr-TR" dirty="0"/>
            </a:br>
            <a:r>
              <a:rPr lang="tr-TR" sz="2800" dirty="0"/>
              <a:t>Hafta 3: </a:t>
            </a:r>
            <a:r>
              <a:rPr lang="tr-TR" sz="2800" dirty="0" smtClean="0"/>
              <a:t> ARM </a:t>
            </a:r>
            <a:r>
              <a:rPr lang="tr-TR" sz="2800" dirty="0"/>
              <a:t>Assembly </a:t>
            </a:r>
            <a:r>
              <a:rPr lang="tr-TR" sz="2800" dirty="0" smtClean="0"/>
              <a:t>Language &amp; RISC – CISC </a:t>
            </a:r>
            <a:r>
              <a:rPr lang="tr-TR" sz="2800" dirty="0" err="1" smtClean="0"/>
              <a:t>Architectures</a:t>
            </a:r>
            <a:r>
              <a:rPr lang="tr-TR" sz="2800" dirty="0">
                <a:effectLst/>
              </a:rPr>
              <a:t/>
            </a:r>
            <a:br>
              <a:rPr lang="tr-TR" sz="2800" dirty="0">
                <a:effectLst/>
              </a:rPr>
            </a:br>
            <a:r>
              <a:rPr lang="tr-TR" sz="2800" dirty="0">
                <a:effectLst/>
              </a:rPr>
              <a:t/>
            </a:r>
            <a:br>
              <a:rPr lang="tr-TR" sz="2800" dirty="0">
                <a:effectLst/>
              </a:rPr>
            </a:b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800800" cy="2300064"/>
          </a:xfrm>
        </p:spPr>
        <p:txBody>
          <a:bodyPr>
            <a:normAutofit lnSpcReduction="10000"/>
          </a:bodyPr>
          <a:lstStyle/>
          <a:p>
            <a:r>
              <a:rPr lang="tr-TR" sz="4400" b="1" dirty="0" smtClean="0">
                <a:solidFill>
                  <a:schemeClr val="tx2"/>
                </a:solidFill>
              </a:rPr>
              <a:t>Bilgisayar - Biyomedikal Mühendisliği Bölümü </a:t>
            </a:r>
          </a:p>
          <a:p>
            <a:r>
              <a:rPr lang="tr-TR" dirty="0" err="1" smtClean="0"/>
              <a:t>Öğr</a:t>
            </a:r>
            <a:r>
              <a:rPr lang="tr-TR" dirty="0" smtClean="0"/>
              <a:t>. Gör. Musa AYDIN </a:t>
            </a:r>
          </a:p>
          <a:p>
            <a:r>
              <a:rPr lang="tr-TR" dirty="0" smtClean="0"/>
              <a:t>2015 – 2016 </a:t>
            </a:r>
            <a:r>
              <a:rPr lang="tr-TR" dirty="0" smtClean="0"/>
              <a:t>(Bahar) </a:t>
            </a: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302176B-0E47-46AC-8F43-DAB4B8A37D06}" type="slidenum">
              <a:rPr lang="tr-TR" smtClean="0"/>
              <a:pPr algn="ctr"/>
              <a:t>1</a:t>
            </a:fld>
            <a:endParaRPr lang="tr-TR" dirty="0"/>
          </a:p>
        </p:txBody>
      </p:sp>
      <p:pic>
        <p:nvPicPr>
          <p:cNvPr id="1026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583636" y="23416"/>
            <a:ext cx="1524195" cy="106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68AB-CAB9-414F-986A-BEB22B08462F}" type="datetime1">
              <a:rPr lang="tr-TR" smtClean="0"/>
              <a:t>23.2.2016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0314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10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r>
              <a:rPr lang="tr-TR" sz="3200" dirty="0" err="1" smtClean="0"/>
              <a:t>Arm</a:t>
            </a:r>
            <a:r>
              <a:rPr lang="tr-TR" sz="3200" dirty="0" smtClean="0"/>
              <a:t> </a:t>
            </a:r>
            <a:r>
              <a:rPr lang="tr-TR" sz="3200" dirty="0" err="1" smtClean="0"/>
              <a:t>Pipeline</a:t>
            </a:r>
            <a:r>
              <a:rPr lang="tr-TR" sz="3200" dirty="0" smtClean="0"/>
              <a:t> </a:t>
            </a:r>
            <a:r>
              <a:rPr lang="tr-TR" sz="3200" dirty="0" err="1" smtClean="0"/>
              <a:t>Organization</a:t>
            </a:r>
            <a:r>
              <a:rPr lang="tr-TR" sz="3200" dirty="0" smtClean="0"/>
              <a:t> </a:t>
            </a:r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7DD9-621C-48BA-B3E8-BEC6C8E389AA}" type="datetime1">
              <a:rPr lang="tr-TR" smtClean="0"/>
              <a:t>23.2.2016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16386" name="Picture 2" descr="http://image.slidesharecdn.com/unitiiarm7introl-150323003420-conversion-gate01/95/unit-ii-arm-7-introduction-9-638.jpg?cb=14270710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043" y="2204864"/>
            <a:ext cx="5393794" cy="404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06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11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r>
              <a:rPr lang="tr-TR" sz="3200" dirty="0" err="1" smtClean="0"/>
              <a:t>Arm</a:t>
            </a:r>
            <a:r>
              <a:rPr lang="tr-TR" sz="3200" dirty="0" smtClean="0"/>
              <a:t> </a:t>
            </a:r>
            <a:r>
              <a:rPr lang="tr-TR" sz="3200" dirty="0" err="1" smtClean="0"/>
              <a:t>Pipeline</a:t>
            </a:r>
            <a:r>
              <a:rPr lang="tr-TR" sz="3200" dirty="0" smtClean="0"/>
              <a:t> </a:t>
            </a:r>
            <a:r>
              <a:rPr lang="tr-TR" sz="3200" dirty="0" err="1" smtClean="0"/>
              <a:t>Organization</a:t>
            </a:r>
            <a:r>
              <a:rPr lang="tr-TR" sz="3200" dirty="0" smtClean="0"/>
              <a:t> </a:t>
            </a:r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CCA9-8648-4E92-89BF-54C3E2045060}" type="datetime1">
              <a:rPr lang="tr-TR" smtClean="0"/>
              <a:t>23.2.2016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17410" name="Picture 2" descr="http://what-when-how.com/wp-content/uploads/2011/06/tmp1898_thum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52" y="2459510"/>
            <a:ext cx="8614938" cy="276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57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12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CB2F-B55E-4A3A-B8CF-7547CECC938A}" type="datetime1">
              <a:rPr lang="tr-TR" smtClean="0"/>
              <a:t>23.2.2016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sp>
        <p:nvSpPr>
          <p:cNvPr id="9" name="Yuvarlatılmış Dikdörtgen 8"/>
          <p:cNvSpPr/>
          <p:nvPr/>
        </p:nvSpPr>
        <p:spPr>
          <a:xfrm>
            <a:off x="5702771" y="1278510"/>
            <a:ext cx="2239888" cy="4320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1270595"/>
            <a:ext cx="6943725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1275357"/>
            <a:ext cx="1527646" cy="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41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13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r>
              <a:rPr lang="tr-TR" sz="3200" dirty="0" smtClean="0"/>
              <a:t>Data </a:t>
            </a:r>
            <a:r>
              <a:rPr lang="tr-TR" sz="3200" dirty="0" err="1" smtClean="0"/>
              <a:t>saving</a:t>
            </a:r>
            <a:r>
              <a:rPr lang="tr-TR" sz="3200" dirty="0" smtClean="0"/>
              <a:t> </a:t>
            </a:r>
            <a:r>
              <a:rPr lang="tr-TR" sz="3200" dirty="0" err="1" smtClean="0"/>
              <a:t>to</a:t>
            </a:r>
            <a:r>
              <a:rPr lang="tr-TR" sz="3200" dirty="0" smtClean="0"/>
              <a:t> </a:t>
            </a:r>
            <a:r>
              <a:rPr lang="tr-TR" sz="3200" dirty="0" err="1" smtClean="0"/>
              <a:t>memory</a:t>
            </a:r>
            <a:r>
              <a:rPr lang="tr-TR" sz="3200" dirty="0" smtClean="0"/>
              <a:t> </a:t>
            </a:r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0F75-2747-4D59-8135-5A6CA8297C14}" type="datetime1">
              <a:rPr lang="tr-TR" smtClean="0"/>
              <a:t>23.2.2016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15361" name="Picture 1" descr="C:\Users\rivendell\Desktop\FSM\- Microprocessors\2015-2016 bahar\chapters\Ekran Alıntısı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865" y="2204864"/>
            <a:ext cx="653415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1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14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C782-81B4-4C8C-B751-A48E5437E4AA}" type="datetime1">
              <a:rPr lang="tr-TR" smtClean="0"/>
              <a:t>23.2.2016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01" y="1246214"/>
            <a:ext cx="6883398" cy="4919090"/>
          </a:xfrm>
          <a:prstGeom prst="rect">
            <a:avLst/>
          </a:prstGeom>
        </p:spPr>
      </p:pic>
      <p:sp>
        <p:nvSpPr>
          <p:cNvPr id="9" name="Yuvarlatılmış Dikdörtgen 8"/>
          <p:cNvSpPr/>
          <p:nvPr/>
        </p:nvSpPr>
        <p:spPr>
          <a:xfrm>
            <a:off x="5702771" y="1278510"/>
            <a:ext cx="2239888" cy="4320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971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15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41EB-7B48-42DF-BD50-8315BC167FAF}" type="datetime1">
              <a:rPr lang="tr-TR" smtClean="0"/>
              <a:t>23.2.2016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1" y="1172684"/>
            <a:ext cx="7442198" cy="5208644"/>
          </a:xfrm>
          <a:prstGeom prst="rect">
            <a:avLst/>
          </a:prstGeom>
        </p:spPr>
      </p:pic>
      <p:sp>
        <p:nvSpPr>
          <p:cNvPr id="9" name="Yuvarlatılmış Dikdörtgen 8"/>
          <p:cNvSpPr/>
          <p:nvPr/>
        </p:nvSpPr>
        <p:spPr>
          <a:xfrm>
            <a:off x="5990336" y="1268760"/>
            <a:ext cx="2182064" cy="3477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918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16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A75F-5FF1-4E3A-8314-9AB995C09FBD}" type="datetime1">
              <a:rPr lang="tr-TR" smtClean="0"/>
              <a:t>23.2.2016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1" y="1182532"/>
            <a:ext cx="7315198" cy="5198796"/>
          </a:xfrm>
          <a:prstGeom prst="rect">
            <a:avLst/>
          </a:prstGeom>
        </p:spPr>
      </p:pic>
      <p:sp>
        <p:nvSpPr>
          <p:cNvPr id="9" name="Yuvarlatılmış Dikdörtgen 8"/>
          <p:cNvSpPr/>
          <p:nvPr/>
        </p:nvSpPr>
        <p:spPr>
          <a:xfrm>
            <a:off x="5995888" y="1268760"/>
            <a:ext cx="2074515" cy="3502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198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17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3404-82B8-4741-94FC-AEC7E9859C03}" type="datetime1">
              <a:rPr lang="tr-TR" smtClean="0"/>
              <a:t>23.2.2016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1" y="1196752"/>
            <a:ext cx="7061198" cy="5066946"/>
          </a:xfrm>
          <a:prstGeom prst="rect">
            <a:avLst/>
          </a:prstGeom>
        </p:spPr>
      </p:pic>
      <p:sp>
        <p:nvSpPr>
          <p:cNvPr id="9" name="Yuvarlatılmış Dikdörtgen 8"/>
          <p:cNvSpPr/>
          <p:nvPr/>
        </p:nvSpPr>
        <p:spPr>
          <a:xfrm>
            <a:off x="5995888" y="1268760"/>
            <a:ext cx="2074515" cy="3502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755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18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1EDE-B2AD-4C58-8569-C4C82E779D20}" type="datetime1">
              <a:rPr lang="tr-TR" smtClean="0"/>
              <a:t>23.2.2016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73" y="1318096"/>
            <a:ext cx="7808856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935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19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82A8-976A-43C5-BCFD-9A96F5D5BB31}" type="datetime1">
              <a:rPr lang="tr-TR" smtClean="0"/>
              <a:t>23.2.2016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70" y="1313904"/>
            <a:ext cx="7702460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232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2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31A8-CCA1-48ED-9DE9-BD34AD80462A}" type="datetime1">
              <a:rPr lang="tr-TR" smtClean="0"/>
              <a:t>23.2.2016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sp>
        <p:nvSpPr>
          <p:cNvPr id="9" name="Yuvarlatılmış Dikdörtgen 8"/>
          <p:cNvSpPr/>
          <p:nvPr/>
        </p:nvSpPr>
        <p:spPr>
          <a:xfrm>
            <a:off x="5702771" y="1278510"/>
            <a:ext cx="2239888" cy="4320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1270595"/>
            <a:ext cx="6943725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1275357"/>
            <a:ext cx="1527646" cy="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30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20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69945-9C8F-4D01-902B-A5C36AB8B506}" type="datetime1">
              <a:rPr lang="tr-TR" smtClean="0"/>
              <a:t>23.2.2016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17" y="1347688"/>
            <a:ext cx="7796768" cy="46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232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21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7D67-A0D7-408A-8872-1B54EF8BA1FA}" type="datetime1">
              <a:rPr lang="tr-TR" smtClean="0"/>
              <a:t>23.2.2016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88" y="1322288"/>
            <a:ext cx="7850226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232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22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AA054-2750-4F4C-A3AF-385066A993D5}" type="datetime1">
              <a:rPr lang="tr-TR" smtClean="0"/>
              <a:t>23.2.2016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" y="1240879"/>
            <a:ext cx="7915275" cy="4924425"/>
          </a:xfrm>
          <a:prstGeom prst="rect">
            <a:avLst/>
          </a:prstGeom>
        </p:spPr>
      </p:pic>
      <p:sp>
        <p:nvSpPr>
          <p:cNvPr id="9" name="Yuvarlatılmış Dikdörtgen 8"/>
          <p:cNvSpPr/>
          <p:nvPr/>
        </p:nvSpPr>
        <p:spPr>
          <a:xfrm>
            <a:off x="6313909" y="1340768"/>
            <a:ext cx="2074515" cy="4320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010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23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0704-65F4-4173-981B-2CB671243B24}" type="datetime1">
              <a:rPr lang="tr-TR" smtClean="0"/>
              <a:t>23.2.2016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1198442"/>
            <a:ext cx="7391400" cy="5182886"/>
          </a:xfrm>
          <a:prstGeom prst="rect">
            <a:avLst/>
          </a:prstGeom>
        </p:spPr>
      </p:pic>
      <p:sp>
        <p:nvSpPr>
          <p:cNvPr id="9" name="Yuvarlatılmış Dikdörtgen 8"/>
          <p:cNvSpPr/>
          <p:nvPr/>
        </p:nvSpPr>
        <p:spPr>
          <a:xfrm>
            <a:off x="5995888" y="1268760"/>
            <a:ext cx="2074515" cy="3502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690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24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F11D-768D-45DB-9A25-538E8A7CED65}" type="datetime1">
              <a:rPr lang="tr-TR" smtClean="0"/>
              <a:t>23.2.2016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1" y="1196752"/>
            <a:ext cx="7238998" cy="5148312"/>
          </a:xfrm>
          <a:prstGeom prst="rect">
            <a:avLst/>
          </a:prstGeom>
        </p:spPr>
      </p:pic>
      <p:sp>
        <p:nvSpPr>
          <p:cNvPr id="9" name="Yuvarlatılmış Dikdörtgen 8"/>
          <p:cNvSpPr/>
          <p:nvPr/>
        </p:nvSpPr>
        <p:spPr>
          <a:xfrm>
            <a:off x="5995888" y="1268760"/>
            <a:ext cx="2074515" cy="3502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405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25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51FB-AA74-4A73-979D-3B4DDB0182DA}" type="datetime1">
              <a:rPr lang="tr-TR" smtClean="0"/>
              <a:t>23.2.2016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821" y="1237828"/>
            <a:ext cx="6858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93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26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934E-D65E-41DD-8D84-0F0E77E3D600}" type="datetime1">
              <a:rPr lang="tr-TR" smtClean="0"/>
              <a:t>23.2.2016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37828"/>
            <a:ext cx="6858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67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27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2E67-6AE3-4E3E-A3B0-E86EDA120D1E}" type="datetime1">
              <a:rPr lang="tr-TR" smtClean="0"/>
              <a:t>23.2.2016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709" y="1556792"/>
            <a:ext cx="6855446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ikdörtgen 7"/>
          <p:cNvSpPr/>
          <p:nvPr/>
        </p:nvSpPr>
        <p:spPr>
          <a:xfrm>
            <a:off x="1475656" y="1628800"/>
            <a:ext cx="1296144" cy="38075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Dikdörtgen 10"/>
          <p:cNvSpPr/>
          <p:nvPr/>
        </p:nvSpPr>
        <p:spPr>
          <a:xfrm>
            <a:off x="7069051" y="1772816"/>
            <a:ext cx="815317" cy="64080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267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28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2A48-EEAF-419D-85CE-C89F3F8E3CA3}" type="datetime1">
              <a:rPr lang="tr-TR" smtClean="0"/>
              <a:t>23.2.2016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44" y="1549401"/>
            <a:ext cx="6923314" cy="375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485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29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A495-12B1-4928-A867-917000B66509}" type="datetime1">
              <a:rPr lang="tr-TR" smtClean="0"/>
              <a:t>23.2.2016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01" y="1124744"/>
            <a:ext cx="7188198" cy="5246608"/>
          </a:xfrm>
          <a:prstGeom prst="rect">
            <a:avLst/>
          </a:prstGeom>
        </p:spPr>
      </p:pic>
      <p:sp>
        <p:nvSpPr>
          <p:cNvPr id="9" name="Yuvarlatılmış Dikdörtgen 8"/>
          <p:cNvSpPr/>
          <p:nvPr/>
        </p:nvSpPr>
        <p:spPr>
          <a:xfrm>
            <a:off x="5995888" y="1268760"/>
            <a:ext cx="2074515" cy="3502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Yuvarlatılmış Dikdörtgen 9"/>
          <p:cNvSpPr/>
          <p:nvPr/>
        </p:nvSpPr>
        <p:spPr>
          <a:xfrm>
            <a:off x="7675365" y="5997654"/>
            <a:ext cx="445736" cy="3502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873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3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AD61-CE98-40F7-824A-FB442D145794}" type="datetime1">
              <a:rPr lang="tr-TR" smtClean="0"/>
              <a:t>23.2.2016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sp>
        <p:nvSpPr>
          <p:cNvPr id="9" name="Yuvarlatılmış Dikdörtgen 8"/>
          <p:cNvSpPr/>
          <p:nvPr/>
        </p:nvSpPr>
        <p:spPr>
          <a:xfrm>
            <a:off x="5702771" y="1278510"/>
            <a:ext cx="2239888" cy="4320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1270595"/>
            <a:ext cx="6943725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1275357"/>
            <a:ext cx="1527646" cy="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41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30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4F0E-EB4E-41D4-AAB3-18AFFEA4F2EE}" type="datetime1">
              <a:rPr lang="tr-TR" smtClean="0"/>
              <a:t>23.2.2016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1" y="1176968"/>
            <a:ext cx="7111998" cy="5276368"/>
          </a:xfrm>
          <a:prstGeom prst="rect">
            <a:avLst/>
          </a:prstGeom>
        </p:spPr>
      </p:pic>
      <p:sp>
        <p:nvSpPr>
          <p:cNvPr id="9" name="Yuvarlatılmış Dikdörtgen 8"/>
          <p:cNvSpPr/>
          <p:nvPr/>
        </p:nvSpPr>
        <p:spPr>
          <a:xfrm>
            <a:off x="5995888" y="1268760"/>
            <a:ext cx="2074515" cy="3502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Yuvarlatılmış Dikdörtgen 9"/>
          <p:cNvSpPr/>
          <p:nvPr/>
        </p:nvSpPr>
        <p:spPr>
          <a:xfrm>
            <a:off x="7624667" y="6061971"/>
            <a:ext cx="445736" cy="3502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122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31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B41AC-50DC-4070-B2C8-E550F7124E35}" type="datetime1">
              <a:rPr lang="tr-TR" smtClean="0"/>
              <a:t>23.2.2016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1124744"/>
            <a:ext cx="7112000" cy="5265942"/>
          </a:xfrm>
          <a:prstGeom prst="rect">
            <a:avLst/>
          </a:prstGeom>
        </p:spPr>
      </p:pic>
      <p:sp>
        <p:nvSpPr>
          <p:cNvPr id="9" name="Yuvarlatılmış Dikdörtgen 8"/>
          <p:cNvSpPr/>
          <p:nvPr/>
        </p:nvSpPr>
        <p:spPr>
          <a:xfrm>
            <a:off x="5995888" y="1196752"/>
            <a:ext cx="2074515" cy="3502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Yuvarlatılmış Dikdörtgen 9"/>
          <p:cNvSpPr/>
          <p:nvPr/>
        </p:nvSpPr>
        <p:spPr>
          <a:xfrm>
            <a:off x="7596336" y="5959030"/>
            <a:ext cx="445736" cy="3502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876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32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E6A4-9E67-4CAF-9FEA-5B187B6D23E2}" type="datetime1">
              <a:rPr lang="tr-TR" smtClean="0"/>
              <a:t>23.2.2016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165456"/>
            <a:ext cx="7010400" cy="5215872"/>
          </a:xfrm>
          <a:prstGeom prst="rect">
            <a:avLst/>
          </a:prstGeom>
        </p:spPr>
      </p:pic>
      <p:sp>
        <p:nvSpPr>
          <p:cNvPr id="9" name="Yuvarlatılmış Dikdörtgen 8"/>
          <p:cNvSpPr/>
          <p:nvPr/>
        </p:nvSpPr>
        <p:spPr>
          <a:xfrm>
            <a:off x="5868144" y="1268760"/>
            <a:ext cx="2074515" cy="3502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Yuvarlatılmış Dikdörtgen 9"/>
          <p:cNvSpPr/>
          <p:nvPr/>
        </p:nvSpPr>
        <p:spPr>
          <a:xfrm>
            <a:off x="7510640" y="5877272"/>
            <a:ext cx="445736" cy="3502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479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33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C3F0-E457-4097-9684-C6AB0F3A7C56}" type="datetime1">
              <a:rPr lang="tr-TR" smtClean="0"/>
              <a:t>23.2.2016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1" y="1187070"/>
            <a:ext cx="7035798" cy="5266266"/>
          </a:xfrm>
          <a:prstGeom prst="rect">
            <a:avLst/>
          </a:prstGeom>
        </p:spPr>
      </p:pic>
      <p:sp>
        <p:nvSpPr>
          <p:cNvPr id="9" name="Yuvarlatılmış Dikdörtgen 8"/>
          <p:cNvSpPr/>
          <p:nvPr/>
        </p:nvSpPr>
        <p:spPr>
          <a:xfrm>
            <a:off x="5995888" y="1268760"/>
            <a:ext cx="2074515" cy="3502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Yuvarlatılmış Dikdörtgen 9"/>
          <p:cNvSpPr/>
          <p:nvPr/>
        </p:nvSpPr>
        <p:spPr>
          <a:xfrm>
            <a:off x="7510640" y="6165304"/>
            <a:ext cx="445736" cy="1876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703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34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0679-E3F3-4911-B528-1F2FF9442848}" type="datetime1">
              <a:rPr lang="tr-TR" smtClean="0"/>
              <a:t>23.2.2016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00" y="1255920"/>
            <a:ext cx="6883400" cy="5125408"/>
          </a:xfrm>
          <a:prstGeom prst="rect">
            <a:avLst/>
          </a:prstGeom>
        </p:spPr>
      </p:pic>
      <p:sp>
        <p:nvSpPr>
          <p:cNvPr id="9" name="Yuvarlatılmış Dikdörtgen 8"/>
          <p:cNvSpPr/>
          <p:nvPr/>
        </p:nvSpPr>
        <p:spPr>
          <a:xfrm>
            <a:off x="5796136" y="1340768"/>
            <a:ext cx="2074515" cy="3502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Yuvarlatılmış Dikdörtgen 9"/>
          <p:cNvSpPr/>
          <p:nvPr/>
        </p:nvSpPr>
        <p:spPr>
          <a:xfrm>
            <a:off x="7380312" y="5887022"/>
            <a:ext cx="445736" cy="3502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443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35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3469A-B748-48C2-9FC9-D9DDB6F0792F}" type="datetime1">
              <a:rPr lang="tr-TR" smtClean="0"/>
              <a:t>23.2.2016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1" y="1196752"/>
            <a:ext cx="7010398" cy="5221944"/>
          </a:xfrm>
          <a:prstGeom prst="rect">
            <a:avLst/>
          </a:prstGeom>
        </p:spPr>
      </p:pic>
      <p:sp>
        <p:nvSpPr>
          <p:cNvPr id="9" name="Yuvarlatılmış Dikdörtgen 8"/>
          <p:cNvSpPr/>
          <p:nvPr/>
        </p:nvSpPr>
        <p:spPr>
          <a:xfrm>
            <a:off x="5940152" y="1268760"/>
            <a:ext cx="2074515" cy="3502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Yuvarlatılmış Dikdörtgen 9"/>
          <p:cNvSpPr/>
          <p:nvPr/>
        </p:nvSpPr>
        <p:spPr>
          <a:xfrm>
            <a:off x="7452320" y="5959030"/>
            <a:ext cx="445736" cy="3502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134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36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AFB8-D82B-4E44-807F-5D5CFA6E430D}" type="datetime1">
              <a:rPr lang="tr-TR" smtClean="0"/>
              <a:t>23.2.2016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196752"/>
            <a:ext cx="7010400" cy="5219972"/>
          </a:xfrm>
          <a:prstGeom prst="rect">
            <a:avLst/>
          </a:prstGeom>
        </p:spPr>
      </p:pic>
      <p:sp>
        <p:nvSpPr>
          <p:cNvPr id="9" name="Yuvarlatılmış Dikdörtgen 8"/>
          <p:cNvSpPr/>
          <p:nvPr/>
        </p:nvSpPr>
        <p:spPr>
          <a:xfrm>
            <a:off x="6019800" y="1268760"/>
            <a:ext cx="1922859" cy="3502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Yuvarlatılmış Dikdörtgen 9"/>
          <p:cNvSpPr/>
          <p:nvPr/>
        </p:nvSpPr>
        <p:spPr>
          <a:xfrm>
            <a:off x="7452320" y="5949280"/>
            <a:ext cx="445736" cy="3502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274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37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DB4C-A2AA-499A-8273-ECE20FCAAE28}" type="datetime1">
              <a:rPr lang="tr-TR" smtClean="0"/>
              <a:t>23.2.2016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37828"/>
            <a:ext cx="6858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813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38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52FD-201F-4ECB-9C87-C0370A91A1CC}" type="datetime1">
              <a:rPr lang="tr-TR" smtClean="0"/>
              <a:t>23.2.2016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37828"/>
            <a:ext cx="6858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685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39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D613-9B0E-4ED1-9DF2-FC631443C07F}" type="datetime1">
              <a:rPr lang="tr-TR" smtClean="0"/>
              <a:t>23.2.2016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37828"/>
            <a:ext cx="6858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685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4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D026-7567-44A9-AE34-81E7D527BE88}" type="datetime1">
              <a:rPr lang="tr-TR" smtClean="0"/>
              <a:t>23.2.2016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sp>
        <p:nvSpPr>
          <p:cNvPr id="9" name="Yuvarlatılmış Dikdörtgen 8"/>
          <p:cNvSpPr/>
          <p:nvPr/>
        </p:nvSpPr>
        <p:spPr>
          <a:xfrm>
            <a:off x="5702771" y="1278510"/>
            <a:ext cx="2239888" cy="4320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1270595"/>
            <a:ext cx="6943725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1275357"/>
            <a:ext cx="1527646" cy="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41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40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06A2-C15B-49FE-8F48-6CFA223A5268}" type="datetime1">
              <a:rPr lang="tr-TR" smtClean="0"/>
              <a:t>23.2.2016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37828"/>
            <a:ext cx="6858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685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Sorular 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9598-7291-4025-B942-3571600003C5}" type="datetime1">
              <a:rPr lang="tr-TR" smtClean="0"/>
              <a:t>23.2.2016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41</a:t>
            </a:fld>
            <a:endParaRPr lang="tr-TR"/>
          </a:p>
        </p:txBody>
      </p:sp>
      <p:pic>
        <p:nvPicPr>
          <p:cNvPr id="12290" name="Picture 2" descr="http://en.hdyo.org/assets/ask-question-1-ff9bc6fa5eaa0d7667ae7a5a4c61330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714" y="2332493"/>
            <a:ext cx="4901292" cy="370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61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5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D067-A7D0-48D1-B7CA-DDAB8002E85E}" type="datetime1">
              <a:rPr lang="tr-TR" smtClean="0"/>
              <a:t>23.2.2016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sp>
        <p:nvSpPr>
          <p:cNvPr id="9" name="Yuvarlatılmış Dikdörtgen 8"/>
          <p:cNvSpPr/>
          <p:nvPr/>
        </p:nvSpPr>
        <p:spPr>
          <a:xfrm>
            <a:off x="5702771" y="1278510"/>
            <a:ext cx="2239888" cy="4320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1270595"/>
            <a:ext cx="6943725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1275357"/>
            <a:ext cx="1527646" cy="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41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6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19BD-C28F-4748-899D-80D1473D98F1}" type="datetime1">
              <a:rPr lang="tr-TR" smtClean="0"/>
              <a:t>23.2.2016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sp>
        <p:nvSpPr>
          <p:cNvPr id="9" name="Yuvarlatılmış Dikdörtgen 8"/>
          <p:cNvSpPr/>
          <p:nvPr/>
        </p:nvSpPr>
        <p:spPr>
          <a:xfrm>
            <a:off x="5702771" y="1278510"/>
            <a:ext cx="2239888" cy="4320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1270595"/>
            <a:ext cx="6943725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1275357"/>
            <a:ext cx="1527646" cy="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41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7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C585-1F18-46D3-A0BA-00BD80E34D67}" type="datetime1">
              <a:rPr lang="tr-TR" smtClean="0"/>
              <a:t>23.2.2016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sp>
        <p:nvSpPr>
          <p:cNvPr id="9" name="Yuvarlatılmış Dikdörtgen 8"/>
          <p:cNvSpPr/>
          <p:nvPr/>
        </p:nvSpPr>
        <p:spPr>
          <a:xfrm>
            <a:off x="5702771" y="1278510"/>
            <a:ext cx="2239888" cy="4320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1268760"/>
            <a:ext cx="6943725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1268760"/>
            <a:ext cx="1527646" cy="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41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8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r>
              <a:rPr lang="tr-TR" sz="3200" dirty="0" err="1" smtClean="0"/>
              <a:t>Arm</a:t>
            </a:r>
            <a:r>
              <a:rPr lang="tr-TR" sz="3200" dirty="0" smtClean="0"/>
              <a:t> </a:t>
            </a:r>
            <a:r>
              <a:rPr lang="tr-TR" sz="3200" dirty="0" err="1" smtClean="0"/>
              <a:t>Pipeline</a:t>
            </a:r>
            <a:r>
              <a:rPr lang="tr-TR" sz="3200" dirty="0" smtClean="0"/>
              <a:t> </a:t>
            </a:r>
            <a:r>
              <a:rPr lang="tr-TR" sz="3200" dirty="0" err="1" smtClean="0"/>
              <a:t>Organization</a:t>
            </a:r>
            <a:r>
              <a:rPr lang="tr-TR" sz="3200" dirty="0" smtClean="0"/>
              <a:t> </a:t>
            </a:r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8A5-B52E-4E53-8BF7-0897128A6FC5}" type="datetime1">
              <a:rPr lang="tr-TR" smtClean="0"/>
              <a:t>23.2.2016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194" name="Picture 2" descr="http://image.slidesharecdn.com/unitiiarm7introl-150323003420-conversion-gate01/95/unit-ii-arm-7-introduction-10-638.jpg?cb=14270710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30" y="2145704"/>
            <a:ext cx="5641602" cy="423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59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9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r>
              <a:rPr lang="tr-TR" sz="3200" dirty="0" err="1" smtClean="0"/>
              <a:t>Arm</a:t>
            </a:r>
            <a:r>
              <a:rPr lang="tr-TR" sz="3200" dirty="0" smtClean="0"/>
              <a:t> </a:t>
            </a:r>
            <a:r>
              <a:rPr lang="tr-TR" sz="3200" dirty="0" err="1" smtClean="0"/>
              <a:t>Pipeline</a:t>
            </a:r>
            <a:r>
              <a:rPr lang="tr-TR" sz="3200" dirty="0" smtClean="0"/>
              <a:t> </a:t>
            </a:r>
            <a:r>
              <a:rPr lang="tr-TR" sz="3200" dirty="0" err="1" smtClean="0"/>
              <a:t>Organization</a:t>
            </a:r>
            <a:r>
              <a:rPr lang="tr-TR" sz="3200" dirty="0" smtClean="0"/>
              <a:t> </a:t>
            </a:r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527B-BD92-4092-B76B-38504A5EC6A2}" type="datetime1">
              <a:rPr lang="tr-TR" smtClean="0"/>
              <a:t>23.2.2016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16386" name="Picture 2" descr="http://image.slidesharecdn.com/unitiiarm7introl-150323003420-conversion-gate01/95/unit-ii-arm-7-introduction-9-638.jpg?cb=14270710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043" y="2204864"/>
            <a:ext cx="5393794" cy="404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3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untain">
  <a:themeElements>
    <a:clrScheme name="Mountain">
      <a:dk1>
        <a:srgbClr val="000000"/>
      </a:dk1>
      <a:lt1>
        <a:srgbClr val="FFFFFF"/>
      </a:lt1>
      <a:dk2>
        <a:srgbClr val="0536B3"/>
      </a:dk2>
      <a:lt2>
        <a:srgbClr val="7CB7F8"/>
      </a:lt2>
      <a:accent1>
        <a:srgbClr val="3F9EE4"/>
      </a:accent1>
      <a:accent2>
        <a:srgbClr val="77B559"/>
      </a:accent2>
      <a:accent3>
        <a:srgbClr val="E4A81B"/>
      </a:accent3>
      <a:accent4>
        <a:srgbClr val="108BB4"/>
      </a:accent4>
      <a:accent5>
        <a:srgbClr val="DA7328"/>
      </a:accent5>
      <a:accent6>
        <a:srgbClr val="AE589F"/>
      </a:accent6>
      <a:hlink>
        <a:srgbClr val="460245"/>
      </a:hlink>
      <a:folHlink>
        <a:srgbClr val="AC17D6"/>
      </a:folHlink>
    </a:clrScheme>
    <a:fontScheme name="Mountain">
      <a:maj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HY 헤드라인 M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untain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50000">
              <a:schemeClr val="phClr">
                <a:tint val="2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4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68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40000"/>
                <a:shade val="100000"/>
                <a:hueMod val="100000"/>
                <a:sat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br" rotWithShape="0">
              <a:srgbClr val="000000">
                <a:alpha val="0"/>
              </a:srgbClr>
            </a:outerShdw>
          </a:effectLst>
        </a:effectStyle>
        <a:effectStyle>
          <a:effectLst>
            <a:outerShdw blurRad="38100" dist="25400" dir="5400000" algn="ctr" rotWithShape="0">
              <a:srgbClr val="EBE9ED">
                <a:alpha val="0"/>
              </a:srgbClr>
            </a:outerShdw>
          </a:effectLst>
          <a:scene3d>
            <a:camera prst="orthographicFront">
              <a:rot lat="0" lon="0" rev="0"/>
            </a:camera>
            <a:lightRig rig="glow" dir="b"/>
          </a:scene3d>
          <a:sp3d contourW="6350" prstMaterial="softEdge">
            <a:bevelT w="25400" h="25400"/>
            <a:contourClr>
              <a:schemeClr val="phClr">
                <a:tint val="9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reflection blurRad="12700" stA="40000" endPos="40000" dist="25400" dir="5400000" sy="-100000" rotWithShape="0"/>
          </a:effectLst>
          <a:scene3d>
            <a:camera prst="perspectiveFront"/>
            <a:lightRig rig="glow" dir="b"/>
          </a:scene3d>
          <a:sp3d contourW="6350" prstMaterial="softEdge">
            <a:bevelT w="50800" h="25400"/>
            <a:contourClr>
              <a:schemeClr val="phClr">
                <a:tint val="100000"/>
                <a:shade val="8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95000"/>
                <a:satMod val="100000"/>
              </a:schemeClr>
            </a:gs>
            <a:gs pos="100000">
              <a:schemeClr val="phClr">
                <a:tint val="10000"/>
                <a:satMod val="300000"/>
              </a:schemeClr>
            </a:gs>
          </a:gsLst>
          <a:lin ang="13000000" scaled="0"/>
        </a:gradFill>
        <a:blipFill>
          <a:blip xmlns:r="http://schemas.openxmlformats.org/officeDocument/2006/relationships" r:embed="rId1">
            <a:duotone>
              <a:schemeClr val="phClr">
                <a:shade val="75000"/>
              </a:schemeClr>
              <a:schemeClr val="phClr">
                <a:tint val="5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2290</TotalTime>
  <Words>326</Words>
  <Application>Microsoft Office PowerPoint</Application>
  <PresentationFormat>Ekran Gösterisi (4:3)</PresentationFormat>
  <Paragraphs>134</Paragraphs>
  <Slides>41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41</vt:i4>
      </vt:variant>
    </vt:vector>
  </HeadingPairs>
  <TitlesOfParts>
    <vt:vector size="42" baseType="lpstr">
      <vt:lpstr>Mountain</vt:lpstr>
      <vt:lpstr>BLM206  Microprocessor Systems -  Mikroişlemci Sistemleri Hafta 3:  ARM Assembly Language &amp; RISC – CISC Architectures 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Arm Pipeline Organization </vt:lpstr>
      <vt:lpstr>Arm Pipeline Organization </vt:lpstr>
      <vt:lpstr>Arm Pipeline Organization </vt:lpstr>
      <vt:lpstr>Arm Pipeline Organization </vt:lpstr>
      <vt:lpstr>PowerPoint Sunusu</vt:lpstr>
      <vt:lpstr>Data saving to memory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Sorular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Öğrenci İşleri Sistemi Bologna Süreci</dc:title>
  <dc:creator>pc</dc:creator>
  <cp:lastModifiedBy>rivendell</cp:lastModifiedBy>
  <cp:revision>171</cp:revision>
  <dcterms:created xsi:type="dcterms:W3CDTF">2011-06-23T12:03:39Z</dcterms:created>
  <dcterms:modified xsi:type="dcterms:W3CDTF">2016-02-23T13:05:28Z</dcterms:modified>
</cp:coreProperties>
</file>