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6" r:id="rId2"/>
    <p:sldId id="257" r:id="rId3"/>
    <p:sldId id="310" r:id="rId4"/>
    <p:sldId id="372" r:id="rId5"/>
    <p:sldId id="373" r:id="rId6"/>
    <p:sldId id="374" r:id="rId7"/>
    <p:sldId id="375" r:id="rId8"/>
    <p:sldId id="376" r:id="rId9"/>
    <p:sldId id="377" r:id="rId10"/>
    <p:sldId id="354" r:id="rId11"/>
    <p:sldId id="353" r:id="rId12"/>
    <p:sldId id="352" r:id="rId13"/>
    <p:sldId id="351" r:id="rId14"/>
    <p:sldId id="350" r:id="rId15"/>
    <p:sldId id="349" r:id="rId16"/>
    <p:sldId id="348" r:id="rId17"/>
    <p:sldId id="317" r:id="rId18"/>
    <p:sldId id="361" r:id="rId19"/>
    <p:sldId id="360" r:id="rId20"/>
    <p:sldId id="365" r:id="rId21"/>
    <p:sldId id="364" r:id="rId22"/>
    <p:sldId id="363" r:id="rId23"/>
    <p:sldId id="362" r:id="rId24"/>
    <p:sldId id="359" r:id="rId25"/>
    <p:sldId id="358" r:id="rId26"/>
    <p:sldId id="357" r:id="rId27"/>
    <p:sldId id="368" r:id="rId28"/>
    <p:sldId id="356" r:id="rId29"/>
    <p:sldId id="355" r:id="rId30"/>
    <p:sldId id="371" r:id="rId31"/>
    <p:sldId id="369" r:id="rId32"/>
    <p:sldId id="309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>
        <p:scale>
          <a:sx n="66" d="100"/>
          <a:sy n="66" d="100"/>
        </p:scale>
        <p:origin x="-480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10.3.2016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35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C948-2F04-432B-A73C-A3C6DF124783}" type="datetime1">
              <a:rPr lang="tr-TR" smtClean="0"/>
              <a:t>10.3.2016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5135-93D7-47EC-8550-D5294E203200}" type="datetime1">
              <a:rPr lang="tr-TR" smtClean="0"/>
              <a:t>10.3.2016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BE971615-0990-447C-9FBA-0B3ABB3B423D}" type="datetime1">
              <a:rPr lang="tr-TR" smtClean="0"/>
              <a:t>10.3.2016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F7C-0A86-438B-9D49-97081DAF0D3E}" type="datetime1">
              <a:rPr lang="tr-TR" smtClean="0"/>
              <a:t>10.3.2016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4DC7-1062-41F1-BE06-604FEA6D7595}" type="datetime1">
              <a:rPr lang="tr-TR" smtClean="0"/>
              <a:t>10.3.2016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BDBF-89CB-45D5-AA57-A7D6F083B31E}" type="datetime1">
              <a:rPr lang="tr-TR" smtClean="0"/>
              <a:t>10.3.2016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44F-E59B-4A57-9532-5EE2AEBEB159}" type="datetime1">
              <a:rPr lang="tr-TR" smtClean="0"/>
              <a:t>10.3.2016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C4EF-B3B6-4747-A8E4-D9D2E08D8D3E}" type="datetime1">
              <a:rPr lang="tr-TR" smtClean="0"/>
              <a:t>10.3.2016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93917-A138-4226-B64D-31636C60374A}" type="datetime1">
              <a:rPr lang="tr-TR" smtClean="0"/>
              <a:t>10.3.2016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594E-C1D3-4288-A777-0854F750AFC7}" type="datetime1">
              <a:rPr lang="tr-TR" smtClean="0"/>
              <a:t>10.3.2016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71D4-A681-42B1-A53F-AB87D2DEA7EC}" type="datetime1">
              <a:rPr lang="tr-TR" smtClean="0"/>
              <a:t>10.3.2016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BA5AB26E-2595-498E-85EF-3D7399C84387}" type="datetime1">
              <a:rPr lang="tr-TR" smtClean="0"/>
              <a:t>10.3.2016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31640" y="332656"/>
            <a:ext cx="6480720" cy="3888432"/>
          </a:xfrm>
        </p:spPr>
        <p:txBody>
          <a:bodyPr>
            <a:normAutofit/>
          </a:bodyPr>
          <a:lstStyle/>
          <a:p>
            <a:r>
              <a:rPr lang="tr-TR" sz="4000" dirty="0"/>
              <a:t>BLM206 </a:t>
            </a:r>
            <a:r>
              <a:rPr lang="sv-SE" sz="4000" dirty="0"/>
              <a:t> Microprocessor Systems</a:t>
            </a:r>
            <a:r>
              <a:rPr lang="tr-TR" sz="4000" dirty="0"/>
              <a:t> - </a:t>
            </a:r>
            <a:br>
              <a:rPr lang="tr-TR" sz="4000" dirty="0"/>
            </a:br>
            <a:r>
              <a:rPr lang="tr-TR" sz="4000" dirty="0"/>
              <a:t>Mikroişlemci Sistemleri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>Hafta </a:t>
            </a:r>
            <a:r>
              <a:rPr lang="tr-TR" sz="2800" dirty="0" smtClean="0"/>
              <a:t>5  </a:t>
            </a:r>
            <a:r>
              <a:rPr lang="tr-TR" sz="2800" dirty="0" err="1" smtClean="0"/>
              <a:t>Bitwise</a:t>
            </a:r>
            <a:r>
              <a:rPr lang="tr-TR" sz="2800" dirty="0"/>
              <a:t> </a:t>
            </a:r>
            <a:r>
              <a:rPr lang="tr-TR" sz="2800" dirty="0" err="1" smtClean="0"/>
              <a:t>Logic</a:t>
            </a:r>
            <a:r>
              <a:rPr lang="tr-TR" sz="2800" dirty="0" smtClean="0"/>
              <a:t>, </a:t>
            </a:r>
            <a:r>
              <a:rPr lang="tr-TR" sz="2800" dirty="0" err="1" smtClean="0"/>
              <a:t>Shifts</a:t>
            </a:r>
            <a:r>
              <a:rPr lang="tr-TR" sz="2800" dirty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Rotates</a:t>
            </a: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lnSpcReduction="1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</a:t>
            </a:r>
          </a:p>
          <a:p>
            <a:r>
              <a:rPr lang="tr-TR" dirty="0" smtClean="0"/>
              <a:t>2015 – 2016 (Bahar)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1C95A-5D59-48C3-B8AE-F050D7CDBC21}" type="datetime1">
              <a:rPr lang="tr-TR" smtClean="0"/>
              <a:t>10.3.2016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ADDF-2E05-4BAC-BD07-F330475E79D2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0" y="1196752"/>
            <a:ext cx="6960000" cy="5184576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82712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0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85C9-8D99-4097-88C4-46358E833AD2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26762"/>
            <a:ext cx="6912768" cy="512455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5263-54BA-496C-9A4D-84B3F65B46B2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13570"/>
            <a:ext cx="6912768" cy="513283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5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9B04-D929-4EB0-89F1-760180F82C8F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87" y="1221214"/>
            <a:ext cx="6946626" cy="516011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3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0B27-EAAF-488D-964C-D8718A5FD08E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196752"/>
            <a:ext cx="6912766" cy="512455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2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3145-8658-464B-9EDC-396E90AF70AF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1196752"/>
            <a:ext cx="7056782" cy="523131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4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48EA-A248-4CD7-A759-172AED65AEAD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96752"/>
            <a:ext cx="7056784" cy="5237588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7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D163-8565-482F-B715-2144086871C2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6752"/>
            <a:ext cx="6912768" cy="513920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20F-CA33-47F0-870C-1B85E3071A6D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1209228"/>
            <a:ext cx="7056782" cy="5244108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7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100C-F378-4D6A-9126-9F458D3AB38D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196752"/>
            <a:ext cx="6912766" cy="512455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3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0070C0"/>
                </a:solidFill>
                <a:effectLst/>
              </a:rPr>
              <a:t/>
            </a:r>
            <a:br>
              <a:rPr lang="tr-TR" sz="3200" b="1" dirty="0">
                <a:solidFill>
                  <a:srgbClr val="0070C0"/>
                </a:solidFill>
                <a:effectLst/>
              </a:rPr>
            </a:b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739F-465A-431C-8C5B-EC8F8D24558D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00" y="1196752"/>
            <a:ext cx="6921200" cy="5136958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155E-4FD2-441A-BEAF-009B03B81818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1209228"/>
            <a:ext cx="7056782" cy="5244108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6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4243-F6E0-4B25-9AA3-9F808BA0FB4B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78169"/>
            <a:ext cx="7056784" cy="5235678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5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97B-7026-462E-8047-9FDB39CF71E7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196752"/>
            <a:ext cx="6912766" cy="515360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BA29-0ADB-4526-BC7D-3BDA4A85852E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196752"/>
            <a:ext cx="6912766" cy="5128826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9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446-4FE3-48D6-8697-4A2604BECB23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196752"/>
            <a:ext cx="6912766" cy="513283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2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F2ED-C884-4F56-A744-705C3315D52C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6752"/>
            <a:ext cx="6912768" cy="514534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6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9DC6-3804-4D52-8832-794C50557E80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17374"/>
            <a:ext cx="6912768" cy="516395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326816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34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AD55-9916-49D8-AFAB-5519DACB2E48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48950"/>
            <a:ext cx="6768752" cy="506037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69654" y="1326816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0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652-3868-4786-BA42-BCA86A0C869B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638300"/>
            <a:ext cx="7953375" cy="3581400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490560" y="1733208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53B6-FA24-4CC9-B637-13D76D94B877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96752"/>
            <a:ext cx="6768752" cy="504402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3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5122-4733-4550-AB1E-300AC691B6D1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59" y="1277166"/>
            <a:ext cx="6793408" cy="5032154"/>
          </a:xfrm>
          <a:prstGeom prst="rect">
            <a:avLst/>
          </a:prstGeom>
        </p:spPr>
      </p:pic>
      <p:sp>
        <p:nvSpPr>
          <p:cNvPr id="10" name="Yuvarlatılmış Dikdörtgen 9"/>
          <p:cNvSpPr/>
          <p:nvPr/>
        </p:nvSpPr>
        <p:spPr>
          <a:xfrm>
            <a:off x="5940152" y="1340768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1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3FA6-C281-489C-8906-046433F96DEF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0896"/>
            <a:ext cx="6912768" cy="5118424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084168" y="1268760"/>
            <a:ext cx="1800200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67944" y="3501008"/>
            <a:ext cx="2620988" cy="1326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6000" dirty="0" smtClean="0"/>
              <a:t>????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6AA2-C47A-4964-902F-E09F68845F0E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5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C165-EF4C-4DD1-A7AE-F46F9BF2EA68}" type="datetime1">
              <a:rPr lang="tr-TR" smtClean="0"/>
              <a:t>10.3.2016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32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A88-B032-4FD8-9247-C6001E3FB31B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61" y="1340768"/>
            <a:ext cx="6575474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Yuvarlatılmış Dikdörtgen 8"/>
          <p:cNvSpPr/>
          <p:nvPr/>
        </p:nvSpPr>
        <p:spPr>
          <a:xfrm>
            <a:off x="6948265" y="1340768"/>
            <a:ext cx="914870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5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0681-AC2A-434E-86D1-4E56B62E0B01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303088"/>
            <a:ext cx="6915150" cy="486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Yuvarlatılmış Dikdörtgen 9"/>
          <p:cNvSpPr/>
          <p:nvPr/>
        </p:nvSpPr>
        <p:spPr>
          <a:xfrm>
            <a:off x="6948265" y="1412776"/>
            <a:ext cx="914870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BCC7-BA87-43F6-A9A5-5428C6A8C967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93" y="1189062"/>
            <a:ext cx="7180614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8E3-4190-46DD-8552-851057A240BC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1" y="1347564"/>
            <a:ext cx="71721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5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8E71-D07A-4EB3-B244-D43BBB199961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51" y="1351756"/>
            <a:ext cx="7042098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5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087-A01B-47AA-87B8-63C459782CD9}" type="datetime1">
              <a:rPr lang="tr-TR" smtClean="0"/>
              <a:t>10.3.2016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- 2016</a:t>
            </a:r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17" y="1238251"/>
            <a:ext cx="7035568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5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2439</TotalTime>
  <Words>249</Words>
  <Application>Microsoft Office PowerPoint</Application>
  <PresentationFormat>Ekran Gösterisi (4:3)</PresentationFormat>
  <Paragraphs>105</Paragraphs>
  <Slides>32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3" baseType="lpstr">
      <vt:lpstr>Mountain</vt:lpstr>
      <vt:lpstr>BLM206  Microprocessor Systems -  Mikroişlemci Sistemleri Hafta 5  Bitwise Logic, Shifts and Rotates  </vt:lpstr>
      <vt:lpstr>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Sorular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rivendell</cp:lastModifiedBy>
  <cp:revision>196</cp:revision>
  <dcterms:created xsi:type="dcterms:W3CDTF">2011-06-23T12:03:39Z</dcterms:created>
  <dcterms:modified xsi:type="dcterms:W3CDTF">2016-03-10T09:11:38Z</dcterms:modified>
</cp:coreProperties>
</file>