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310" r:id="rId4"/>
    <p:sldId id="373" r:id="rId5"/>
    <p:sldId id="382" r:id="rId6"/>
    <p:sldId id="372" r:id="rId7"/>
    <p:sldId id="371" r:id="rId8"/>
    <p:sldId id="383" r:id="rId9"/>
    <p:sldId id="370" r:id="rId10"/>
    <p:sldId id="369" r:id="rId11"/>
    <p:sldId id="374" r:id="rId12"/>
    <p:sldId id="381" r:id="rId13"/>
    <p:sldId id="380" r:id="rId14"/>
    <p:sldId id="379" r:id="rId15"/>
    <p:sldId id="309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Açık Stil 2 - Vurgu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5" d="100"/>
          <a:sy n="75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82C7E-5E92-4127-8FE9-5E08059A879E}" type="datetimeFigureOut">
              <a:rPr lang="tr-TR" smtClean="0"/>
              <a:t>15.3.2016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F742C-4D58-4D8C-9125-1141ABA6C7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443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F742C-4D58-4D8C-9125-1141ABA6C7C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575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6420-A686-45A6-99DD-6694A3800A88}" type="datetime1">
              <a:rPr lang="tr-TR" smtClean="0"/>
              <a:t>15.3.2016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96910" y="6376243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, Dikey Meti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7B03-6681-48A3-B466-766C54B6FBEB}" type="datetime1">
              <a:rPr lang="tr-TR" smtClean="0"/>
              <a:t>15.3.2016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FC235530-B110-4B17-9BA7-A30F8A29C524}" type="datetime1">
              <a:rPr lang="tr-TR" smtClean="0"/>
              <a:t>15.3.2016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708920"/>
            <a:ext cx="8229600" cy="3834459"/>
          </a:xfrm>
        </p:spPr>
        <p:txBody>
          <a:bodyPr/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-17417" y="1052896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79512" y="1268760"/>
            <a:ext cx="8712968" cy="1143000"/>
          </a:xfrm>
        </p:spPr>
        <p:txBody>
          <a:bodyPr/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6E74-8062-4395-BE4A-104AAD166119}" type="datetime1">
              <a:rPr lang="tr-TR" smtClean="0"/>
              <a:t>15.3.2016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0E0-9ED1-400B-A186-678009CFCFA6}" type="datetime1">
              <a:rPr lang="tr-TR" smtClean="0"/>
              <a:t>15.3.2016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A31-C708-4399-BDBF-82CD2C4D50AD}" type="datetime1">
              <a:rPr lang="tr-TR" smtClean="0"/>
              <a:t>15.3.2016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175-A0BF-47C3-8F6D-EF7C52362A59}" type="datetime1">
              <a:rPr lang="tr-TR" smtClean="0"/>
              <a:t>15.3.2016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601F-CA12-49E6-871E-AE1A953B81BC}" type="datetime1">
              <a:rPr lang="tr-TR" smtClean="0"/>
              <a:t>15.3.2016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68A9-D2DB-4194-A989-82C162FD0F03}" type="datetime1">
              <a:rPr lang="tr-TR" smtClean="0"/>
              <a:t>15.3.2016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2157-A60D-41CF-9020-127791C1B4CD}" type="datetime1">
              <a:rPr lang="tr-TR" smtClean="0"/>
              <a:t>15.3.2016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DC3B-9A3B-4BA7-816F-CB236332DA3D}" type="datetime1">
              <a:rPr lang="tr-TR" smtClean="0"/>
              <a:t>15.3.2016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EE6BB90A-1F27-4385-BCAB-DE092CE5B035}" type="datetime1">
              <a:rPr lang="tr-TR" smtClean="0"/>
              <a:t>15.3.2016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pic>
        <p:nvPicPr>
          <p:cNvPr id="9" name="Resim 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" y="0"/>
            <a:ext cx="14954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31640" y="332656"/>
            <a:ext cx="6480720" cy="3888432"/>
          </a:xfrm>
        </p:spPr>
        <p:txBody>
          <a:bodyPr>
            <a:normAutofit/>
          </a:bodyPr>
          <a:lstStyle/>
          <a:p>
            <a:r>
              <a:rPr lang="tr-TR" sz="4000" dirty="0"/>
              <a:t>BLM206 </a:t>
            </a:r>
            <a:r>
              <a:rPr lang="sv-SE" sz="4000" dirty="0"/>
              <a:t> Microprocessor Systems</a:t>
            </a:r>
            <a:r>
              <a:rPr lang="tr-TR" sz="4000" dirty="0"/>
              <a:t> - </a:t>
            </a:r>
            <a:br>
              <a:rPr lang="tr-TR" sz="4000" dirty="0"/>
            </a:br>
            <a:r>
              <a:rPr lang="tr-TR" sz="4000" dirty="0"/>
              <a:t>Mikroişlemci Sistemleri</a:t>
            </a:r>
            <a:r>
              <a:rPr lang="tr-TR" dirty="0"/>
              <a:t/>
            </a:r>
            <a:br>
              <a:rPr lang="tr-TR" dirty="0"/>
            </a:br>
            <a:r>
              <a:rPr lang="tr-TR" sz="2800" dirty="0"/>
              <a:t>Hafta </a:t>
            </a:r>
            <a:r>
              <a:rPr lang="tr-TR" sz="2800" dirty="0"/>
              <a:t>6</a:t>
            </a:r>
            <a:r>
              <a:rPr lang="tr-TR" sz="2800" dirty="0" smtClean="0"/>
              <a:t>  </a:t>
            </a:r>
            <a:r>
              <a:rPr lang="tr-TR" sz="2800" dirty="0" err="1" smtClean="0"/>
              <a:t>Arm</a:t>
            </a:r>
            <a:r>
              <a:rPr lang="tr-TR" sz="2800" dirty="0" smtClean="0"/>
              <a:t> Assembly Program Yapısı</a:t>
            </a:r>
            <a:r>
              <a:rPr lang="tr-TR" sz="2800" dirty="0">
                <a:effectLst/>
              </a:rPr>
              <a:t/>
            </a:r>
            <a:br>
              <a:rPr lang="tr-TR" sz="2800" dirty="0">
                <a:effectLst/>
              </a:rPr>
            </a:br>
            <a:r>
              <a:rPr lang="tr-TR" sz="2800" dirty="0">
                <a:effectLst/>
              </a:rPr>
              <a:t/>
            </a:r>
            <a:br>
              <a:rPr lang="tr-TR" sz="2800" dirty="0">
                <a:effectLst/>
              </a:rPr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800800" cy="2300064"/>
          </a:xfrm>
        </p:spPr>
        <p:txBody>
          <a:bodyPr>
            <a:normAutofit lnSpcReduction="10000"/>
          </a:bodyPr>
          <a:lstStyle/>
          <a:p>
            <a:r>
              <a:rPr lang="tr-TR" sz="4400" b="1" dirty="0" smtClean="0">
                <a:solidFill>
                  <a:schemeClr val="tx2"/>
                </a:solidFill>
              </a:rPr>
              <a:t>Bilgisayar - Biyomedikal Mühendisliği Bölümü </a:t>
            </a:r>
          </a:p>
          <a:p>
            <a:r>
              <a:rPr lang="tr-TR" dirty="0" err="1" smtClean="0"/>
              <a:t>Öğr</a:t>
            </a:r>
            <a:r>
              <a:rPr lang="tr-TR" dirty="0" smtClean="0"/>
              <a:t>. Gör. Musa AYDIN </a:t>
            </a:r>
          </a:p>
          <a:p>
            <a:r>
              <a:rPr lang="tr-TR" dirty="0" smtClean="0"/>
              <a:t>2015 </a:t>
            </a:r>
            <a:r>
              <a:rPr lang="tr-TR" dirty="0" smtClean="0"/>
              <a:t>– 2016 </a:t>
            </a:r>
            <a:r>
              <a:rPr lang="tr-TR" dirty="0" smtClean="0"/>
              <a:t>(</a:t>
            </a:r>
            <a:r>
              <a:rPr lang="tr-TR" dirty="0" smtClean="0"/>
              <a:t>Bahar</a:t>
            </a:r>
            <a:r>
              <a:rPr lang="tr-TR" dirty="0" smtClean="0"/>
              <a:t>) 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302176B-0E47-46AC-8F43-DAB4B8A37D06}" type="slidenum">
              <a:rPr lang="tr-TR" smtClean="0"/>
              <a:pPr algn="ctr"/>
              <a:t>1</a:t>
            </a:fld>
            <a:endParaRPr lang="tr-TR" dirty="0"/>
          </a:p>
        </p:txBody>
      </p:sp>
      <p:pic>
        <p:nvPicPr>
          <p:cNvPr id="1026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583636" y="23416"/>
            <a:ext cx="1524195" cy="10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9705-8FEC-4CE4-BCF5-9BDE9515235F}" type="datetime1">
              <a:rPr lang="tr-TR" smtClean="0"/>
              <a:t>15.3.2016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31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10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EC8F-78A0-428A-A3D0-59AF2E86AA03}" type="datetime1">
              <a:rPr lang="tr-TR" smtClean="0"/>
              <a:t>15.3.2016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1406996"/>
            <a:ext cx="70199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11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63DD-6E9D-4C2A-8863-6822F17D2E21}" type="datetime1">
              <a:rPr lang="tr-TR" smtClean="0"/>
              <a:t>15.3.2016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338039"/>
            <a:ext cx="72009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AC97-A347-4EDA-9652-529AA4F0EA55}" type="datetime1">
              <a:rPr lang="tr-TR" smtClean="0"/>
              <a:t>15.3.2016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87" y="1302990"/>
            <a:ext cx="7937226" cy="47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7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158B-FCF5-48D9-863E-A6C57C5BC33D}" type="datetime1">
              <a:rPr lang="tr-TR" smtClean="0"/>
              <a:t>15.3.2016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28" y="1268758"/>
            <a:ext cx="7951544" cy="47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2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1A19-4AA7-40EB-811D-005EE8D22A8C}" type="datetime1">
              <a:rPr lang="tr-TR" smtClean="0"/>
              <a:t>15.3.2016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40" y="1268760"/>
            <a:ext cx="827372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Sorular 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C753-BBE6-4E92-8AF1-42DB757C17BD}" type="datetime1">
              <a:rPr lang="tr-TR" smtClean="0"/>
              <a:t>15.3.2016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15</a:t>
            </a:fld>
            <a:endParaRPr lang="tr-TR"/>
          </a:p>
        </p:txBody>
      </p:sp>
      <p:pic>
        <p:nvPicPr>
          <p:cNvPr id="12290" name="Picture 2" descr="http://en.hdyo.org/assets/ask-question-1-ff9bc6fa5eaa0d7667ae7a5a4c6133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14" y="2332493"/>
            <a:ext cx="4901292" cy="37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6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0070C0"/>
                </a:solidFill>
                <a:effectLst/>
              </a:rPr>
              <a:t/>
            </a:r>
            <a:br>
              <a:rPr lang="tr-TR" sz="3200" b="1" dirty="0">
                <a:solidFill>
                  <a:srgbClr val="0070C0"/>
                </a:solidFill>
                <a:effectLst/>
              </a:rPr>
            </a:b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7303-64D8-44A3-90E4-B50FE6C4DB06}" type="datetime1">
              <a:rPr lang="tr-TR" smtClean="0"/>
              <a:t>15.3.2016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347564"/>
            <a:ext cx="70389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080C-A1B3-4A84-A63C-140AD092F566}" type="datetime1">
              <a:rPr lang="tr-TR" smtClean="0"/>
              <a:t>15.3.2016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1389856"/>
            <a:ext cx="70199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9D0-1C6E-400E-98BA-261B0BA80418}" type="datetime1">
              <a:rPr lang="tr-TR" smtClean="0"/>
              <a:t>15.3.2016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2" y="1340766"/>
            <a:ext cx="8310796" cy="46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7" y="1355656"/>
            <a:ext cx="7331722" cy="5097680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5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9D0-1C6E-400E-98BA-261B0BA80418}" type="datetime1">
              <a:rPr lang="tr-TR" smtClean="0"/>
              <a:t>15.3.2016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9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6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6B2F-B8F6-4514-95A4-494989847647}" type="datetime1">
              <a:rPr lang="tr-TR" smtClean="0"/>
              <a:t>15.3.2016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1333847"/>
            <a:ext cx="72104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4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7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3A9-C334-43DD-BF3E-9B7FD6C5F063}" type="datetime1">
              <a:rPr lang="tr-TR" smtClean="0"/>
              <a:t>15.3.2016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2" y="1332706"/>
            <a:ext cx="70770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8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3A9-C334-43DD-BF3E-9B7FD6C5F063}" type="datetime1">
              <a:rPr lang="tr-TR" smtClean="0"/>
              <a:t>15.3.2016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5" y="1876648"/>
            <a:ext cx="873369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7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9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9025-3E5A-42C0-BF73-5EDE6EF8D24A}" type="datetime1">
              <a:rPr lang="tr-TR" smtClean="0"/>
              <a:t>15.3.2016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1412776"/>
            <a:ext cx="70961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untain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Mountain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untain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2233</TotalTime>
  <Words>128</Words>
  <Application>Microsoft Office PowerPoint</Application>
  <PresentationFormat>Ekran Gösterisi (4:3)</PresentationFormat>
  <Paragraphs>52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Mountain</vt:lpstr>
      <vt:lpstr>BLM206  Microprocessor Systems -  Mikroişlemci Sistemleri Hafta 6  Arm Assembly Program Yapısı  </vt:lpstr>
      <vt:lpstr>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Sorular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Öğrenci İşleri Sistemi Bologna Süreci</dc:title>
  <dc:creator>pc</dc:creator>
  <cp:lastModifiedBy>rivendell</cp:lastModifiedBy>
  <cp:revision>201</cp:revision>
  <dcterms:created xsi:type="dcterms:W3CDTF">2011-06-23T12:03:39Z</dcterms:created>
  <dcterms:modified xsi:type="dcterms:W3CDTF">2016-03-15T08:53:14Z</dcterms:modified>
</cp:coreProperties>
</file>