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310" r:id="rId3"/>
    <p:sldId id="317" r:id="rId4"/>
    <p:sldId id="340" r:id="rId5"/>
    <p:sldId id="328" r:id="rId6"/>
    <p:sldId id="322" r:id="rId7"/>
    <p:sldId id="321" r:id="rId8"/>
    <p:sldId id="320" r:id="rId9"/>
    <p:sldId id="319" r:id="rId10"/>
    <p:sldId id="318" r:id="rId11"/>
    <p:sldId id="341" r:id="rId12"/>
    <p:sldId id="342" r:id="rId13"/>
    <p:sldId id="343" r:id="rId14"/>
    <p:sldId id="345" r:id="rId15"/>
    <p:sldId id="347" r:id="rId16"/>
    <p:sldId id="348" r:id="rId17"/>
    <p:sldId id="355" r:id="rId18"/>
    <p:sldId id="354" r:id="rId19"/>
    <p:sldId id="353" r:id="rId20"/>
    <p:sldId id="352" r:id="rId21"/>
    <p:sldId id="356" r:id="rId22"/>
    <p:sldId id="360" r:id="rId23"/>
    <p:sldId id="359" r:id="rId24"/>
    <p:sldId id="358" r:id="rId25"/>
    <p:sldId id="357" r:id="rId26"/>
    <p:sldId id="361" r:id="rId27"/>
    <p:sldId id="363" r:id="rId28"/>
    <p:sldId id="362" r:id="rId29"/>
    <p:sldId id="365" r:id="rId30"/>
    <p:sldId id="351" r:id="rId31"/>
    <p:sldId id="309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12.4.2016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RTL</a:t>
            </a:r>
            <a:r>
              <a:rPr lang="tr-TR" baseline="0" dirty="0" smtClean="0"/>
              <a:t> = </a:t>
            </a:r>
            <a:r>
              <a:rPr lang="tr-TR" baseline="0" dirty="0" err="1" smtClean="0"/>
              <a:t>Register</a:t>
            </a:r>
            <a:r>
              <a:rPr lang="tr-TR" baseline="0" dirty="0" smtClean="0"/>
              <a:t> Transfer Level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B3E9-1CFF-456A-BB8A-B9FE073EE139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936D-0EB7-438A-8BB1-D5784CDDBF4E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2072E7E5-8BCB-4DDB-B950-B85FF4D71F83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C-3320-4BB2-B3A2-960AC8E8CF3B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8EA-08DD-4E67-9F0E-607448477EDC}" type="datetime1">
              <a:rPr lang="tr-TR" smtClean="0"/>
              <a:t>12.4.2016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FFED-D50A-46EE-9D58-C6D50160D86F}" type="datetime1">
              <a:rPr lang="tr-TR" smtClean="0"/>
              <a:t>12.4.2016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991-AAA3-44F3-ACA8-958C717E2F07}" type="datetime1">
              <a:rPr lang="tr-TR" smtClean="0"/>
              <a:t>12.4.2016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7EA-CE22-4BBB-B297-D2EA35B7FC4D}" type="datetime1">
              <a:rPr lang="tr-TR" smtClean="0"/>
              <a:t>12.4.2016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48B7-A8BB-47BE-81E2-E4053EA86D05}" type="datetime1">
              <a:rPr lang="tr-TR" smtClean="0"/>
              <a:t>12.4.2016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6E63-773D-4341-98FF-C05D37AB794A}" type="datetime1">
              <a:rPr lang="tr-TR" smtClean="0"/>
              <a:t>12.4.2016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6E58CA0E-05BB-43A4-9877-65284EAA0FF5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 smtClean="0"/>
              <a:t>9-1: </a:t>
            </a:r>
            <a:r>
              <a:rPr lang="tr-TR" sz="2800" dirty="0" err="1" smtClean="0"/>
              <a:t>Interrupt</a:t>
            </a:r>
            <a:r>
              <a:rPr lang="tr-TR" sz="2800" dirty="0" smtClean="0"/>
              <a:t> </a:t>
            </a:r>
            <a:r>
              <a:rPr lang="tr-TR" sz="2800" dirty="0" smtClean="0"/>
              <a:t>  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2015 – 2016 (Bahar)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EA2-8630-40AB-A928-53B24CC60236}" type="datetime1">
              <a:rPr lang="tr-TR" smtClean="0"/>
              <a:t>12.4.2016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4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2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742653"/>
            <a:ext cx="7553325" cy="463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19598"/>
            <a:ext cx="3076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37903"/>
            <a:ext cx="7410450" cy="454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59631"/>
            <a:ext cx="3457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75" y="1988840"/>
            <a:ext cx="6504650" cy="4241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43360"/>
            <a:ext cx="3514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4928766" cy="30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06" y="1340769"/>
            <a:ext cx="7204282" cy="504056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34" y="274683"/>
            <a:ext cx="2781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34" y="265135"/>
            <a:ext cx="2628900" cy="428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35" y="1340769"/>
            <a:ext cx="754122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1" y="1268760"/>
            <a:ext cx="74967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37" y="1519289"/>
            <a:ext cx="7143750" cy="4705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1278979"/>
            <a:ext cx="7191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272505"/>
            <a:ext cx="7343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221829"/>
            <a:ext cx="7372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1250404"/>
            <a:ext cx="7334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1301080"/>
            <a:ext cx="76295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1325463"/>
            <a:ext cx="7686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340768"/>
            <a:ext cx="7277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268760"/>
            <a:ext cx="7258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" y="1312887"/>
            <a:ext cx="7553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288950"/>
            <a:ext cx="2505075" cy="419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283171"/>
            <a:ext cx="7829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1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3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1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0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8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2459</TotalTime>
  <Words>246</Words>
  <Application>Microsoft Office PowerPoint</Application>
  <PresentationFormat>Ekran Gösterisi (4:3)</PresentationFormat>
  <Paragraphs>101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Mountain</vt:lpstr>
      <vt:lpstr>BLM206  Microprocessor Systems -  Mikroişlemci Sistemleri Hafta 9-1: Interrupt   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rivendell</cp:lastModifiedBy>
  <cp:revision>183</cp:revision>
  <dcterms:created xsi:type="dcterms:W3CDTF">2011-06-23T12:03:39Z</dcterms:created>
  <dcterms:modified xsi:type="dcterms:W3CDTF">2016-04-12T08:35:21Z</dcterms:modified>
</cp:coreProperties>
</file>